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pptx" ContentType="application/vnd.openxmlformats-officedocument.presentationml.presentation"/>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7.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8.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9.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0.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1.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2.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13.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14.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15.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16.xml" ContentType="application/vnd.openxmlformats-officedocument.theme+xml"/>
  <Override PartName="/ppt/media/image32.jpg" ContentType="image/jpg"/>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17.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theme/theme18.xml" ContentType="application/vnd.openxmlformats-officedocument.theme+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theme/theme19.xml" ContentType="application/vnd.openxmlformats-officedocument.theme+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0.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21.xml" ContentType="application/vnd.openxmlformats-officedocument.theme+xml"/>
  <Override PartName="/ppt/tags/tag1.xml" ContentType="application/vnd.openxmlformats-officedocument.presentationml.tags+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22.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theme/theme23.xml" ContentType="application/vnd.openxmlformats-officedocument.theme+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24.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25.xml" ContentType="application/vnd.openxmlformats-officedocument.theme+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26.xml" ContentType="application/vnd.openxmlformats-officedocument.theme+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theme/theme27.xml" ContentType="application/vnd.openxmlformats-officedocument.theme+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28.xml" ContentType="application/vnd.openxmlformats-officedocument.theme+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29.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theme/theme30.xml" ContentType="application/vnd.openxmlformats-officedocument.theme+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1.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2.xml" ContentType="application/vnd.openxmlformats-officedocument.theme+xml"/>
  <Override PartName="/ppt/media/image46.jpg" ContentType="image/jpg"/>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3.xml" ContentType="application/vnd.openxmlformats-officedocument.theme+xml"/>
  <Override PartName="/ppt/theme/theme3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media/image120.jpg" ContentType="image/jpg"/>
  <Override PartName="/ppt/media/image121.jpg" ContentType="image/jpg"/>
  <Override PartName="/ppt/media/image122.jpg" ContentType="image/jpg"/>
  <Override PartName="/ppt/media/image124.jpg" ContentType="image/jpg"/>
  <Override PartName="/ppt/media/image125.jpg" ContentType="image/jpg"/>
  <Override PartName="/ppt/media/image126.jpg" ContentType="image/jpg"/>
  <Override PartName="/ppt/media/image127.jpg" ContentType="image/jpg"/>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026" r:id="rId2"/>
    <p:sldMasterId id="2147484045" r:id="rId3"/>
    <p:sldMasterId id="2147484088" r:id="rId4"/>
    <p:sldMasterId id="2147484120" r:id="rId5"/>
    <p:sldMasterId id="2147484399" r:id="rId6"/>
    <p:sldMasterId id="2147484644" r:id="rId7"/>
    <p:sldMasterId id="2147484762" r:id="rId8"/>
    <p:sldMasterId id="2147484810" r:id="rId9"/>
    <p:sldMasterId id="2147484844" r:id="rId10"/>
    <p:sldMasterId id="2147484975" r:id="rId11"/>
    <p:sldMasterId id="2147485300" r:id="rId12"/>
    <p:sldMasterId id="2147485309" r:id="rId13"/>
    <p:sldMasterId id="2147485333" r:id="rId14"/>
    <p:sldMasterId id="2147485504" r:id="rId15"/>
    <p:sldMasterId id="2147485529" r:id="rId16"/>
    <p:sldMasterId id="2147485930" r:id="rId17"/>
    <p:sldMasterId id="2147485954" r:id="rId18"/>
    <p:sldMasterId id="2147485962" r:id="rId19"/>
    <p:sldMasterId id="2147485986" r:id="rId20"/>
    <p:sldMasterId id="2147485990" r:id="rId21"/>
    <p:sldMasterId id="2147486012" r:id="rId22"/>
    <p:sldMasterId id="2147486024" r:id="rId23"/>
    <p:sldMasterId id="2147486036" r:id="rId24"/>
    <p:sldMasterId id="2147486048" r:id="rId25"/>
    <p:sldMasterId id="2147486097" r:id="rId26"/>
    <p:sldMasterId id="2147486109" r:id="rId27"/>
    <p:sldMasterId id="2147486121" r:id="rId28"/>
    <p:sldMasterId id="2147486151" r:id="rId29"/>
    <p:sldMasterId id="2147486170" r:id="rId30"/>
    <p:sldMasterId id="2147486182" r:id="rId31"/>
    <p:sldMasterId id="2147486194" r:id="rId32"/>
    <p:sldMasterId id="2147486200" r:id="rId33"/>
  </p:sldMasterIdLst>
  <p:notesMasterIdLst>
    <p:notesMasterId r:id="rId80"/>
  </p:notesMasterIdLst>
  <p:sldIdLst>
    <p:sldId id="339" r:id="rId34"/>
    <p:sldId id="912" r:id="rId35"/>
    <p:sldId id="903" r:id="rId36"/>
    <p:sldId id="937" r:id="rId37"/>
    <p:sldId id="537" r:id="rId38"/>
    <p:sldId id="901" r:id="rId39"/>
    <p:sldId id="936" r:id="rId40"/>
    <p:sldId id="849" r:id="rId41"/>
    <p:sldId id="873" r:id="rId42"/>
    <p:sldId id="868" r:id="rId43"/>
    <p:sldId id="887" r:id="rId44"/>
    <p:sldId id="869" r:id="rId45"/>
    <p:sldId id="850" r:id="rId46"/>
    <p:sldId id="879" r:id="rId47"/>
    <p:sldId id="889" r:id="rId48"/>
    <p:sldId id="902" r:id="rId49"/>
    <p:sldId id="880" r:id="rId50"/>
    <p:sldId id="891" r:id="rId51"/>
    <p:sldId id="870" r:id="rId52"/>
    <p:sldId id="855" r:id="rId53"/>
    <p:sldId id="900" r:id="rId54"/>
    <p:sldId id="941" r:id="rId55"/>
    <p:sldId id="942" r:id="rId56"/>
    <p:sldId id="943" r:id="rId57"/>
    <p:sldId id="401" r:id="rId58"/>
    <p:sldId id="867" r:id="rId59"/>
    <p:sldId id="939" r:id="rId60"/>
    <p:sldId id="905" r:id="rId61"/>
    <p:sldId id="906" r:id="rId62"/>
    <p:sldId id="907" r:id="rId63"/>
    <p:sldId id="940" r:id="rId64"/>
    <p:sldId id="944" r:id="rId65"/>
    <p:sldId id="946" r:id="rId66"/>
    <p:sldId id="948" r:id="rId67"/>
    <p:sldId id="945" r:id="rId68"/>
    <p:sldId id="915" r:id="rId69"/>
    <p:sldId id="916" r:id="rId70"/>
    <p:sldId id="919" r:id="rId71"/>
    <p:sldId id="920" r:id="rId72"/>
    <p:sldId id="921" r:id="rId73"/>
    <p:sldId id="922" r:id="rId74"/>
    <p:sldId id="923" r:id="rId75"/>
    <p:sldId id="924" r:id="rId76"/>
    <p:sldId id="925" r:id="rId77"/>
    <p:sldId id="930" r:id="rId78"/>
    <p:sldId id="917" r:id="rId7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p:cViewPr>
        <p:scale>
          <a:sx n="118" d="100"/>
          <a:sy n="118" d="100"/>
        </p:scale>
        <p:origin x="-126" y="90"/>
      </p:cViewPr>
      <p:guideLst/>
    </p:cSldViewPr>
  </p:slideViewPr>
  <p:notesTextViewPr>
    <p:cViewPr>
      <p:scale>
        <a:sx n="3" d="2"/>
        <a:sy n="3" d="2"/>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6.xml"/><Relationship Id="rId21" Type="http://schemas.openxmlformats.org/officeDocument/2006/relationships/slideMaster" Target="slideMasters/slideMaster21.xml"/><Relationship Id="rId34" Type="http://schemas.openxmlformats.org/officeDocument/2006/relationships/slide" Target="slides/slide1.xml"/><Relationship Id="rId42" Type="http://schemas.openxmlformats.org/officeDocument/2006/relationships/slide" Target="slides/slide9.xml"/><Relationship Id="rId47" Type="http://schemas.openxmlformats.org/officeDocument/2006/relationships/slide" Target="slides/slide14.xml"/><Relationship Id="rId50" Type="http://schemas.openxmlformats.org/officeDocument/2006/relationships/slide" Target="slides/slide17.xml"/><Relationship Id="rId55" Type="http://schemas.openxmlformats.org/officeDocument/2006/relationships/slide" Target="slides/slide22.xml"/><Relationship Id="rId63" Type="http://schemas.openxmlformats.org/officeDocument/2006/relationships/slide" Target="slides/slide30.xml"/><Relationship Id="rId68" Type="http://schemas.openxmlformats.org/officeDocument/2006/relationships/slide" Target="slides/slide35.xml"/><Relationship Id="rId76" Type="http://schemas.openxmlformats.org/officeDocument/2006/relationships/slide" Target="slides/slide43.xml"/><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38.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 Target="slides/slide4.xml"/><Relationship Id="rId40" Type="http://schemas.openxmlformats.org/officeDocument/2006/relationships/slide" Target="slides/slide7.xml"/><Relationship Id="rId45" Type="http://schemas.openxmlformats.org/officeDocument/2006/relationships/slide" Target="slides/slide12.xml"/><Relationship Id="rId53" Type="http://schemas.openxmlformats.org/officeDocument/2006/relationships/slide" Target="slides/slide20.xml"/><Relationship Id="rId58" Type="http://schemas.openxmlformats.org/officeDocument/2006/relationships/slide" Target="slides/slide25.xml"/><Relationship Id="rId66" Type="http://schemas.openxmlformats.org/officeDocument/2006/relationships/slide" Target="slides/slide33.xml"/><Relationship Id="rId74" Type="http://schemas.openxmlformats.org/officeDocument/2006/relationships/slide" Target="slides/slide41.xml"/><Relationship Id="rId79" Type="http://schemas.openxmlformats.org/officeDocument/2006/relationships/slide" Target="slides/slide46.xml"/><Relationship Id="rId5" Type="http://schemas.openxmlformats.org/officeDocument/2006/relationships/slideMaster" Target="slideMasters/slideMaster5.xml"/><Relationship Id="rId61" Type="http://schemas.openxmlformats.org/officeDocument/2006/relationships/slide" Target="slides/slide28.xml"/><Relationship Id="rId82"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Master" Target="slideMasters/slideMaster31.xml"/><Relationship Id="rId44" Type="http://schemas.openxmlformats.org/officeDocument/2006/relationships/slide" Target="slides/slide11.xml"/><Relationship Id="rId52" Type="http://schemas.openxmlformats.org/officeDocument/2006/relationships/slide" Target="slides/slide19.xml"/><Relationship Id="rId60" Type="http://schemas.openxmlformats.org/officeDocument/2006/relationships/slide" Target="slides/slide27.xml"/><Relationship Id="rId65" Type="http://schemas.openxmlformats.org/officeDocument/2006/relationships/slide" Target="slides/slide32.xml"/><Relationship Id="rId73" Type="http://schemas.openxmlformats.org/officeDocument/2006/relationships/slide" Target="slides/slide40.xml"/><Relationship Id="rId78" Type="http://schemas.openxmlformats.org/officeDocument/2006/relationships/slide" Target="slides/slide45.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2.xml"/><Relationship Id="rId43" Type="http://schemas.openxmlformats.org/officeDocument/2006/relationships/slide" Target="slides/slide10.xml"/><Relationship Id="rId48" Type="http://schemas.openxmlformats.org/officeDocument/2006/relationships/slide" Target="slides/slide15.xml"/><Relationship Id="rId56" Type="http://schemas.openxmlformats.org/officeDocument/2006/relationships/slide" Target="slides/slide23.xml"/><Relationship Id="rId64" Type="http://schemas.openxmlformats.org/officeDocument/2006/relationships/slide" Target="slides/slide31.xml"/><Relationship Id="rId69" Type="http://schemas.openxmlformats.org/officeDocument/2006/relationships/slide" Target="slides/slide36.xml"/><Relationship Id="rId77" Type="http://schemas.openxmlformats.org/officeDocument/2006/relationships/slide" Target="slides/slide44.xml"/><Relationship Id="rId8" Type="http://schemas.openxmlformats.org/officeDocument/2006/relationships/slideMaster" Target="slideMasters/slideMaster8.xml"/><Relationship Id="rId51" Type="http://schemas.openxmlformats.org/officeDocument/2006/relationships/slide" Target="slides/slide18.xml"/><Relationship Id="rId72" Type="http://schemas.openxmlformats.org/officeDocument/2006/relationships/slide" Target="slides/slide39.xml"/><Relationship Id="rId80"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5.xml"/><Relationship Id="rId46" Type="http://schemas.openxmlformats.org/officeDocument/2006/relationships/slide" Target="slides/slide13.xml"/><Relationship Id="rId59" Type="http://schemas.openxmlformats.org/officeDocument/2006/relationships/slide" Target="slides/slide26.xml"/><Relationship Id="rId67" Type="http://schemas.openxmlformats.org/officeDocument/2006/relationships/slide" Target="slides/slide34.xml"/><Relationship Id="rId20" Type="http://schemas.openxmlformats.org/officeDocument/2006/relationships/slideMaster" Target="slideMasters/slideMaster20.xml"/><Relationship Id="rId41" Type="http://schemas.openxmlformats.org/officeDocument/2006/relationships/slide" Target="slides/slide8.xml"/><Relationship Id="rId54" Type="http://schemas.openxmlformats.org/officeDocument/2006/relationships/slide" Target="slides/slide21.xml"/><Relationship Id="rId62" Type="http://schemas.openxmlformats.org/officeDocument/2006/relationships/slide" Target="slides/slide29.xml"/><Relationship Id="rId70" Type="http://schemas.openxmlformats.org/officeDocument/2006/relationships/slide" Target="slides/slide37.xml"/><Relationship Id="rId75" Type="http://schemas.openxmlformats.org/officeDocument/2006/relationships/slide" Target="slides/slide42.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3.xml"/><Relationship Id="rId49" Type="http://schemas.openxmlformats.org/officeDocument/2006/relationships/slide" Target="slides/slide16.xml"/><Relationship Id="rId57" Type="http://schemas.openxmlformats.org/officeDocument/2006/relationships/slide" Target="slides/slide2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ujita\Dropbox\SC18\SC18_modelsize_performance_2018081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ujita\Dropbox\SC18\SC18_modelsize_performance_20180811_v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v>PCGE</c:v>
          </c:tx>
          <c:spPr>
            <a:solidFill>
              <a:schemeClr val="accent1"/>
            </a:solidFill>
            <a:ln>
              <a:noFill/>
            </a:ln>
            <a:effectLst/>
          </c:spPr>
          <c:invertIfNegative val="0"/>
          <c:dLbls>
            <c:delete val="1"/>
          </c:dLbls>
          <c:cat>
            <c:numRef>
              <c:f>[SC18_modelsize_performance_20180813.xlsx]Sheet1!$B$6,[SC18_modelsize_performance_20180813.xlsx]Sheet1!$B$10,[SC18_modelsize_performance_20180813.xlsx]Sheet1!$B$14,[SC18_modelsize_performance_20180813.xlsx]Sheet1!$B$22,[SC18_modelsize_performance_20180813.xlsx]Sheet1!$B$26,[SC18_modelsize_performance_20180813.xlsx]Sheet1!$B$30,[SC18_modelsize_performance_20180813.xlsx]Sheet1!$B$34,[SC18_modelsize_performance_20180813.xlsx]Sheet1!$B$38</c:f>
              <c:numCache>
                <c:formatCode>General</c:formatCode>
                <c:ptCount val="8"/>
                <c:pt idx="0">
                  <c:v>49152</c:v>
                </c:pt>
                <c:pt idx="1">
                  <c:v>24576</c:v>
                </c:pt>
                <c:pt idx="2">
                  <c:v>12288</c:v>
                </c:pt>
                <c:pt idx="3">
                  <c:v>9216</c:v>
                </c:pt>
                <c:pt idx="4">
                  <c:v>4608</c:v>
                </c:pt>
                <c:pt idx="5">
                  <c:v>2304</c:v>
                </c:pt>
                <c:pt idx="6">
                  <c:v>1152</c:v>
                </c:pt>
                <c:pt idx="7">
                  <c:v>576</c:v>
                </c:pt>
              </c:numCache>
            </c:numRef>
          </c:cat>
          <c:val>
            <c:numRef>
              <c:f>[SC18_modelsize_performance_20180813.xlsx]Sheet1!$AC$5,[SC18_modelsize_performance_20180813.xlsx]Sheet1!$AC$9,[SC18_modelsize_performance_20180813.xlsx]Sheet1!$AC$13,[SC18_modelsize_performance_20180813.xlsx]Sheet1!$AC$21,[SC18_modelsize_performance_20180813.xlsx]Sheet1!$AC$25,[SC18_modelsize_performance_20180813.xlsx]Sheet1!$AC$29,[SC18_modelsize_performance_20180813.xlsx]Sheet1!$AC$33,[SC18_modelsize_performance_20180813.xlsx]Sheet1!$AC$37</c:f>
              <c:numCache>
                <c:formatCode>General</c:formatCode>
                <c:ptCount val="8"/>
                <c:pt idx="1">
                  <c:v>36275.621521561399</c:v>
                </c:pt>
                <c:pt idx="2">
                  <c:v>36118.0798775535</c:v>
                </c:pt>
                <c:pt idx="3">
                  <c:v>36776.463151426004</c:v>
                </c:pt>
                <c:pt idx="4">
                  <c:v>36163.703837589303</c:v>
                </c:pt>
                <c:pt idx="5">
                  <c:v>36660.412569688597</c:v>
                </c:pt>
                <c:pt idx="6">
                  <c:v>36853.848208675103</c:v>
                </c:pt>
                <c:pt idx="7">
                  <c:v>36389.067647614902</c:v>
                </c:pt>
              </c:numCache>
            </c:numRef>
          </c:val>
          <c:extLst xmlns:c16r2="http://schemas.microsoft.com/office/drawing/2015/06/chart" xmlns:c15="http://schemas.microsoft.com/office/drawing/2012/chart">
            <c:ext xmlns:c16="http://schemas.microsoft.com/office/drawing/2014/chart" uri="{C3380CC4-5D6E-409C-BE32-E72D297353CC}">
              <c16:uniqueId val="{00000000-0B7E-49E2-AC0C-7FFAFBCFC2FF}"/>
            </c:ext>
          </c:extLst>
        </c:ser>
        <c:ser>
          <c:idx val="1"/>
          <c:order val="1"/>
          <c:tx>
            <c:v>GAMERA</c:v>
          </c:tx>
          <c:spPr>
            <a:solidFill>
              <a:schemeClr val="accent2"/>
            </a:solidFill>
            <a:ln>
              <a:noFill/>
            </a:ln>
            <a:effectLst/>
          </c:spPr>
          <c:invertIfNegative val="0"/>
          <c:dLbls>
            <c:delete val="1"/>
          </c:dLbls>
          <c:cat>
            <c:numRef>
              <c:f>[SC18_modelsize_performance_20180813.xlsx]Sheet1!$B$6,[SC18_modelsize_performance_20180813.xlsx]Sheet1!$B$10,[SC18_modelsize_performance_20180813.xlsx]Sheet1!$B$14,[SC18_modelsize_performance_20180813.xlsx]Sheet1!$B$22,[SC18_modelsize_performance_20180813.xlsx]Sheet1!$B$26,[SC18_modelsize_performance_20180813.xlsx]Sheet1!$B$30,[SC18_modelsize_performance_20180813.xlsx]Sheet1!$B$34,[SC18_modelsize_performance_20180813.xlsx]Sheet1!$B$38</c:f>
              <c:numCache>
                <c:formatCode>General</c:formatCode>
                <c:ptCount val="8"/>
                <c:pt idx="0">
                  <c:v>49152</c:v>
                </c:pt>
                <c:pt idx="1">
                  <c:v>24576</c:v>
                </c:pt>
                <c:pt idx="2">
                  <c:v>12288</c:v>
                </c:pt>
                <c:pt idx="3">
                  <c:v>9216</c:v>
                </c:pt>
                <c:pt idx="4">
                  <c:v>4608</c:v>
                </c:pt>
                <c:pt idx="5">
                  <c:v>2304</c:v>
                </c:pt>
                <c:pt idx="6">
                  <c:v>1152</c:v>
                </c:pt>
                <c:pt idx="7">
                  <c:v>576</c:v>
                </c:pt>
              </c:numCache>
            </c:numRef>
          </c:cat>
          <c:val>
            <c:numRef>
              <c:f>[SC18_modelsize_performance_20180813.xlsx]Sheet1!$AC$6,[SC18_modelsize_performance_20180813.xlsx]Sheet1!$AC$10,[SC18_modelsize_performance_20180813.xlsx]Sheet1!$AC$14,[SC18_modelsize_performance_20180813.xlsx]Sheet1!$AC$22,[SC18_modelsize_performance_20180813.xlsx]Sheet1!$AC$26,[SC18_modelsize_performance_20180813.xlsx]Sheet1!$AC$30,[SC18_modelsize_performance_20180813.xlsx]Sheet1!$AC$34,[SC18_modelsize_performance_20180813.xlsx]Sheet1!$AC$38</c:f>
              <c:numCache>
                <c:formatCode>General</c:formatCode>
                <c:ptCount val="8"/>
                <c:pt idx="0">
                  <c:v>4093.4228604920199</c:v>
                </c:pt>
                <c:pt idx="1">
                  <c:v>3990.3141935123099</c:v>
                </c:pt>
                <c:pt idx="2">
                  <c:v>3852.3969672592302</c:v>
                </c:pt>
                <c:pt idx="3">
                  <c:v>3844.7671717135199</c:v>
                </c:pt>
                <c:pt idx="4">
                  <c:v>3862.3658221373298</c:v>
                </c:pt>
                <c:pt idx="5">
                  <c:v>4262.4836279153797</c:v>
                </c:pt>
                <c:pt idx="6">
                  <c:v>3671.3102644532901</c:v>
                </c:pt>
                <c:pt idx="7">
                  <c:v>3774.1112519339599</c:v>
                </c:pt>
              </c:numCache>
            </c:numRef>
          </c:val>
          <c:extLst xmlns:c16r2="http://schemas.microsoft.com/office/drawing/2015/06/chart">
            <c:ext xmlns:c16="http://schemas.microsoft.com/office/drawing/2014/chart" uri="{C3380CC4-5D6E-409C-BE32-E72D297353CC}">
              <c16:uniqueId val="{00000001-0B7E-49E2-AC0C-7FFAFBCFC2FF}"/>
            </c:ext>
          </c:extLst>
        </c:ser>
        <c:ser>
          <c:idx val="2"/>
          <c:order val="2"/>
          <c:tx>
            <c:v>MOTHRA-b</c:v>
          </c:tx>
          <c:spPr>
            <a:solidFill>
              <a:schemeClr val="accent3"/>
            </a:solidFill>
            <a:ln>
              <a:noFill/>
            </a:ln>
            <a:effectLst/>
          </c:spPr>
          <c:invertIfNegative val="0"/>
          <c:dLbls>
            <c:delete val="1"/>
          </c:dLbls>
          <c:cat>
            <c:numRef>
              <c:f>[SC18_modelsize_performance_20180813.xlsx]Sheet1!$B$6,[SC18_modelsize_performance_20180813.xlsx]Sheet1!$B$10,[SC18_modelsize_performance_20180813.xlsx]Sheet1!$B$14,[SC18_modelsize_performance_20180813.xlsx]Sheet1!$B$22,[SC18_modelsize_performance_20180813.xlsx]Sheet1!$B$26,[SC18_modelsize_performance_20180813.xlsx]Sheet1!$B$30,[SC18_modelsize_performance_20180813.xlsx]Sheet1!$B$34,[SC18_modelsize_performance_20180813.xlsx]Sheet1!$B$38</c:f>
              <c:numCache>
                <c:formatCode>General</c:formatCode>
                <c:ptCount val="8"/>
                <c:pt idx="0">
                  <c:v>49152</c:v>
                </c:pt>
                <c:pt idx="1">
                  <c:v>24576</c:v>
                </c:pt>
                <c:pt idx="2">
                  <c:v>12288</c:v>
                </c:pt>
                <c:pt idx="3">
                  <c:v>9216</c:v>
                </c:pt>
                <c:pt idx="4">
                  <c:v>4608</c:v>
                </c:pt>
                <c:pt idx="5">
                  <c:v>2304</c:v>
                </c:pt>
                <c:pt idx="6">
                  <c:v>1152</c:v>
                </c:pt>
                <c:pt idx="7">
                  <c:v>576</c:v>
                </c:pt>
              </c:numCache>
            </c:numRef>
          </c:cat>
          <c:val>
            <c:numRef>
              <c:f>[SC18_modelsize_performance_20180813.xlsx]Sheet1!$AC$7,[SC18_modelsize_performance_20180813.xlsx]Sheet1!$AC$11,[SC18_modelsize_performance_20180813.xlsx]Sheet1!$AC$15,[SC18_modelsize_performance_20180813.xlsx]Sheet1!$AC$23,[SC18_modelsize_performance_20180813.xlsx]Sheet1!$AC$27,[SC18_modelsize_performance_20180813.xlsx]Sheet1!$AC$31,[SC18_modelsize_performance_20180813.xlsx]Sheet1!$AC$35,[SC18_modelsize_performance_20180813.xlsx]Sheet1!$AC$39</c:f>
              <c:numCache>
                <c:formatCode>General</c:formatCode>
                <c:ptCount val="8"/>
                <c:pt idx="0">
                  <c:v>2195.9204604793299</c:v>
                </c:pt>
                <c:pt idx="1">
                  <c:v>2108.1978040179201</c:v>
                </c:pt>
                <c:pt idx="2">
                  <c:v>2059.70791417174</c:v>
                </c:pt>
                <c:pt idx="3">
                  <c:v>1974.7004166291999</c:v>
                </c:pt>
                <c:pt idx="4">
                  <c:v>1957.73565316293</c:v>
                </c:pt>
                <c:pt idx="5">
                  <c:v>2053.0715640652902</c:v>
                </c:pt>
                <c:pt idx="6">
                  <c:v>2013.25874128751</c:v>
                </c:pt>
                <c:pt idx="7">
                  <c:v>1951.1974993543699</c:v>
                </c:pt>
              </c:numCache>
            </c:numRef>
          </c:val>
          <c:extLst xmlns:c16r2="http://schemas.microsoft.com/office/drawing/2015/06/chart">
            <c:ext xmlns:c16="http://schemas.microsoft.com/office/drawing/2014/chart" uri="{C3380CC4-5D6E-409C-BE32-E72D297353CC}">
              <c16:uniqueId val="{00000002-0B7E-49E2-AC0C-7FFAFBCFC2FF}"/>
            </c:ext>
          </c:extLst>
        </c:ser>
        <c:dLbls>
          <c:showLegendKey val="0"/>
          <c:showVal val="1"/>
          <c:showCatName val="0"/>
          <c:showSerName val="0"/>
          <c:showPercent val="0"/>
          <c:showBubbleSize val="0"/>
        </c:dLbls>
        <c:gapWidth val="150"/>
        <c:axId val="734385024"/>
        <c:axId val="734386592"/>
      </c:barChart>
      <c:catAx>
        <c:axId val="734385024"/>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r>
                  <a:rPr lang="en-US"/>
                  <a:t># of MPI processes (# nodes)</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734386592"/>
        <c:crosses val="autoZero"/>
        <c:auto val="1"/>
        <c:lblAlgn val="ctr"/>
        <c:lblOffset val="100"/>
        <c:noMultiLvlLbl val="0"/>
      </c:catAx>
      <c:valAx>
        <c:axId val="7343865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r>
                  <a:rPr lang="en-US"/>
                  <a:t>Elapsed time (s)</a:t>
                </a:r>
                <a:endParaRPr lang="ja-JP"/>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73438502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v>PCGE</c:v>
          </c:tx>
          <c:spPr>
            <a:solidFill>
              <a:schemeClr val="accent1"/>
            </a:solidFill>
            <a:ln>
              <a:noFill/>
            </a:ln>
            <a:effectLst/>
          </c:spPr>
          <c:invertIfNegative val="0"/>
          <c:dLbls>
            <c:delete val="1"/>
          </c:dLbls>
          <c:cat>
            <c:numRef>
              <c:f>[SC18_modelsize_performance_20180811_v2.xlsx]Sheet1!$B$5,[SC18_modelsize_performance_20180811_v2.xlsx]Sheet1!$B$9,[SC18_modelsize_performance_20180811_v2.xlsx]Sheet1!$B$13,[SC18_modelsize_performance_20180811_v2.xlsx]Sheet1!$B$21,[SC18_modelsize_performance_20180811_v2.xlsx]Sheet1!$B$25,[SC18_modelsize_performance_20180811_v2.xlsx]Sheet1!$B$29,[SC18_modelsize_performance_20180811_v2.xlsx]Sheet1!$B$33,[SC18_modelsize_performance_20180811_v2.xlsx]Sheet1!$B$37</c:f>
              <c:numCache>
                <c:formatCode>General</c:formatCode>
                <c:ptCount val="8"/>
                <c:pt idx="0">
                  <c:v>24576</c:v>
                </c:pt>
                <c:pt idx="1">
                  <c:v>12288</c:v>
                </c:pt>
                <c:pt idx="2">
                  <c:v>6144</c:v>
                </c:pt>
                <c:pt idx="3">
                  <c:v>4608</c:v>
                </c:pt>
                <c:pt idx="4">
                  <c:v>2304</c:v>
                </c:pt>
                <c:pt idx="5">
                  <c:v>1152</c:v>
                </c:pt>
                <c:pt idx="6">
                  <c:v>576</c:v>
                </c:pt>
                <c:pt idx="7">
                  <c:v>288</c:v>
                </c:pt>
              </c:numCache>
            </c:numRef>
          </c:cat>
          <c:val>
            <c:numRef>
              <c:f>[SC18_modelsize_performance_20180811_v2.xlsx]Sheet1!$N$5,[SC18_modelsize_performance_20180811_v2.xlsx]Sheet1!$N$9,[SC18_modelsize_performance_20180811_v2.xlsx]Sheet1!$N$13,[SC18_modelsize_performance_20180811_v2.xlsx]Sheet1!$N$21,[SC18_modelsize_performance_20180811_v2.xlsx]Sheet1!$N$25,[SC18_modelsize_performance_20180811_v2.xlsx]Sheet1!$N$29,[SC18_modelsize_performance_20180811_v2.xlsx]Sheet1!$N$33,[SC18_modelsize_performance_20180811_v2.xlsx]Sheet1!$N$37</c:f>
              <c:numCache>
                <c:formatCode>General</c:formatCode>
                <c:ptCount val="8"/>
                <c:pt idx="1">
                  <c:v>2082.9042866949999</c:v>
                </c:pt>
                <c:pt idx="2">
                  <c:v>1922.07377789303</c:v>
                </c:pt>
                <c:pt idx="3">
                  <c:v>2033.7961726549499</c:v>
                </c:pt>
                <c:pt idx="4">
                  <c:v>1912.22105731396</c:v>
                </c:pt>
                <c:pt idx="5">
                  <c:v>1927.5411777310001</c:v>
                </c:pt>
                <c:pt idx="6">
                  <c:v>1939.45150802901</c:v>
                </c:pt>
                <c:pt idx="7">
                  <c:v>1923.72059022297</c:v>
                </c:pt>
              </c:numCache>
            </c:numRef>
          </c:val>
          <c:extLst xmlns:c16r2="http://schemas.microsoft.com/office/drawing/2015/06/chart" xmlns:c15="http://schemas.microsoft.com/office/drawing/2012/chart">
            <c:ext xmlns:c16="http://schemas.microsoft.com/office/drawing/2014/chart" uri="{C3380CC4-5D6E-409C-BE32-E72D297353CC}">
              <c16:uniqueId val="{00000000-5F48-4F58-BABD-00AA85C28BB8}"/>
            </c:ext>
          </c:extLst>
        </c:ser>
        <c:ser>
          <c:idx val="1"/>
          <c:order val="1"/>
          <c:tx>
            <c:v>GAMERA</c:v>
          </c:tx>
          <c:spPr>
            <a:solidFill>
              <a:schemeClr val="accent2"/>
            </a:solidFill>
            <a:ln>
              <a:noFill/>
            </a:ln>
            <a:effectLst/>
          </c:spPr>
          <c:invertIfNegative val="0"/>
          <c:dLbls>
            <c:delete val="1"/>
          </c:dLbls>
          <c:cat>
            <c:numRef>
              <c:f>[SC18_modelsize_performance_20180811_v2.xlsx]Sheet1!$B$5,[SC18_modelsize_performance_20180811_v2.xlsx]Sheet1!$B$9,[SC18_modelsize_performance_20180811_v2.xlsx]Sheet1!$B$13,[SC18_modelsize_performance_20180811_v2.xlsx]Sheet1!$B$21,[SC18_modelsize_performance_20180811_v2.xlsx]Sheet1!$B$25,[SC18_modelsize_performance_20180811_v2.xlsx]Sheet1!$B$29,[SC18_modelsize_performance_20180811_v2.xlsx]Sheet1!$B$33,[SC18_modelsize_performance_20180811_v2.xlsx]Sheet1!$B$37</c:f>
              <c:numCache>
                <c:formatCode>General</c:formatCode>
                <c:ptCount val="8"/>
                <c:pt idx="0">
                  <c:v>24576</c:v>
                </c:pt>
                <c:pt idx="1">
                  <c:v>12288</c:v>
                </c:pt>
                <c:pt idx="2">
                  <c:v>6144</c:v>
                </c:pt>
                <c:pt idx="3">
                  <c:v>4608</c:v>
                </c:pt>
                <c:pt idx="4">
                  <c:v>2304</c:v>
                </c:pt>
                <c:pt idx="5">
                  <c:v>1152</c:v>
                </c:pt>
                <c:pt idx="6">
                  <c:v>576</c:v>
                </c:pt>
                <c:pt idx="7">
                  <c:v>288</c:v>
                </c:pt>
              </c:numCache>
            </c:numRef>
          </c:cat>
          <c:val>
            <c:numRef>
              <c:f>[SC18_modelsize_performance_20180811_v2.xlsx]Sheet1!$N$6,[SC18_modelsize_performance_20180811_v2.xlsx]Sheet1!$N$10,[SC18_modelsize_performance_20180811_v2.xlsx]Sheet1!$N$14,[SC18_modelsize_performance_20180811_v2.xlsx]Sheet1!$N$22,[SC18_modelsize_performance_20180811_v2.xlsx]Sheet1!$N$26,[SC18_modelsize_performance_20180811_v2.xlsx]Sheet1!$N$30,[SC18_modelsize_performance_20180811_v2.xlsx]Sheet1!$N$34,[SC18_modelsize_performance_20180811_v2.xlsx]Sheet1!$N$38</c:f>
              <c:numCache>
                <c:formatCode>General</c:formatCode>
                <c:ptCount val="8"/>
                <c:pt idx="0">
                  <c:v>454.21583160498898</c:v>
                </c:pt>
                <c:pt idx="1">
                  <c:v>415.08205354201999</c:v>
                </c:pt>
                <c:pt idx="2">
                  <c:v>380.175640549045</c:v>
                </c:pt>
                <c:pt idx="3">
                  <c:v>374.57350787700801</c:v>
                </c:pt>
                <c:pt idx="4">
                  <c:v>349.76765628997202</c:v>
                </c:pt>
                <c:pt idx="5">
                  <c:v>327.30393535603002</c:v>
                </c:pt>
                <c:pt idx="6">
                  <c:v>311.74604073597499</c:v>
                </c:pt>
                <c:pt idx="7">
                  <c:v>302.46329812303799</c:v>
                </c:pt>
              </c:numCache>
            </c:numRef>
          </c:val>
          <c:extLst xmlns:c16r2="http://schemas.microsoft.com/office/drawing/2015/06/chart">
            <c:ext xmlns:c16="http://schemas.microsoft.com/office/drawing/2014/chart" uri="{C3380CC4-5D6E-409C-BE32-E72D297353CC}">
              <c16:uniqueId val="{00000001-5F48-4F58-BABD-00AA85C28BB8}"/>
            </c:ext>
          </c:extLst>
        </c:ser>
        <c:ser>
          <c:idx val="3"/>
          <c:order val="2"/>
          <c:tx>
            <c:v>MOTHRA</c:v>
          </c:tx>
          <c:spPr>
            <a:solidFill>
              <a:schemeClr val="accent3"/>
            </a:solidFill>
            <a:ln>
              <a:noFill/>
            </a:ln>
            <a:effectLst/>
          </c:spPr>
          <c:invertIfNegative val="0"/>
          <c:dLbls>
            <c:delete val="1"/>
          </c:dLbls>
          <c:cat>
            <c:numRef>
              <c:f>[SC18_modelsize_performance_20180811_v2.xlsx]Sheet1!$B$5,[SC18_modelsize_performance_20180811_v2.xlsx]Sheet1!$B$9,[SC18_modelsize_performance_20180811_v2.xlsx]Sheet1!$B$13,[SC18_modelsize_performance_20180811_v2.xlsx]Sheet1!$B$21,[SC18_modelsize_performance_20180811_v2.xlsx]Sheet1!$B$25,[SC18_modelsize_performance_20180811_v2.xlsx]Sheet1!$B$29,[SC18_modelsize_performance_20180811_v2.xlsx]Sheet1!$B$33,[SC18_modelsize_performance_20180811_v2.xlsx]Sheet1!$B$37</c:f>
              <c:numCache>
                <c:formatCode>General</c:formatCode>
                <c:ptCount val="8"/>
                <c:pt idx="0">
                  <c:v>24576</c:v>
                </c:pt>
                <c:pt idx="1">
                  <c:v>12288</c:v>
                </c:pt>
                <c:pt idx="2">
                  <c:v>6144</c:v>
                </c:pt>
                <c:pt idx="3">
                  <c:v>4608</c:v>
                </c:pt>
                <c:pt idx="4">
                  <c:v>2304</c:v>
                </c:pt>
                <c:pt idx="5">
                  <c:v>1152</c:v>
                </c:pt>
                <c:pt idx="6">
                  <c:v>576</c:v>
                </c:pt>
                <c:pt idx="7">
                  <c:v>288</c:v>
                </c:pt>
              </c:numCache>
            </c:numRef>
          </c:cat>
          <c:val>
            <c:numRef>
              <c:f>[SC18_modelsize_performance_20180811_v2.xlsx]Sheet1!$N$8,[SC18_modelsize_performance_20180811_v2.xlsx]Sheet1!$N$12,[SC18_modelsize_performance_20180811_v2.xlsx]Sheet1!$N$16,[SC18_modelsize_performance_20180811_v2.xlsx]Sheet1!$N$24,[SC18_modelsize_performance_20180811_v2.xlsx]Sheet1!$N$28,[SC18_modelsize_performance_20180811_v2.xlsx]Sheet1!$N$32,[SC18_modelsize_performance_20180811_v2.xlsx]Sheet1!$N$36,[SC18_modelsize_performance_20180811_v2.xlsx]Sheet1!$N$40</c:f>
              <c:numCache>
                <c:formatCode>General</c:formatCode>
                <c:ptCount val="8"/>
                <c:pt idx="0">
                  <c:v>100.441728219011</c:v>
                </c:pt>
                <c:pt idx="1">
                  <c:v>90.049608936998894</c:v>
                </c:pt>
                <c:pt idx="2">
                  <c:v>83.728021853981701</c:v>
                </c:pt>
                <c:pt idx="3">
                  <c:v>84.311157001997302</c:v>
                </c:pt>
                <c:pt idx="4">
                  <c:v>82.918156108003998</c:v>
                </c:pt>
                <c:pt idx="5">
                  <c:v>80.443100267963004</c:v>
                </c:pt>
                <c:pt idx="6">
                  <c:v>77.573511474998597</c:v>
                </c:pt>
                <c:pt idx="7">
                  <c:v>75.755345282028401</c:v>
                </c:pt>
              </c:numCache>
            </c:numRef>
          </c:val>
          <c:extLst xmlns:c16r2="http://schemas.microsoft.com/office/drawing/2015/06/chart">
            <c:ext xmlns:c16="http://schemas.microsoft.com/office/drawing/2014/chart" uri="{C3380CC4-5D6E-409C-BE32-E72D297353CC}">
              <c16:uniqueId val="{00000003-5F48-4F58-BABD-00AA85C28BB8}"/>
            </c:ext>
          </c:extLst>
        </c:ser>
        <c:dLbls>
          <c:showLegendKey val="0"/>
          <c:showVal val="1"/>
          <c:showCatName val="0"/>
          <c:showSerName val="0"/>
          <c:showPercent val="0"/>
          <c:showBubbleSize val="0"/>
        </c:dLbls>
        <c:gapWidth val="150"/>
        <c:axId val="734382280"/>
        <c:axId val="734379928"/>
      </c:barChart>
      <c:catAx>
        <c:axId val="734382280"/>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r>
                  <a:rPr lang="en-US"/>
                  <a:t># of MPI processes (# GPUs)</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734379928"/>
        <c:crosses val="autoZero"/>
        <c:auto val="1"/>
        <c:lblAlgn val="ctr"/>
        <c:lblOffset val="100"/>
        <c:noMultiLvlLbl val="0"/>
      </c:catAx>
      <c:valAx>
        <c:axId val="73437992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r>
                  <a:rPr lang="en-US"/>
                  <a:t>Elapsed time (s)</a:t>
                </a:r>
                <a:endParaRPr lang="ja-JP"/>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73438228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image" Target="../media/image10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CDDEE4-CBC3-404B-BE2A-EFCADCF78E4D}" type="datetimeFigureOut">
              <a:rPr kumimoji="1" lang="ja-JP" altLang="en-US" smtClean="0"/>
              <a:t>2019/4/9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A7DCD6-284C-4E9B-91DB-D373B228D7B4}" type="slidenum">
              <a:rPr kumimoji="1" lang="ja-JP" altLang="en-US" smtClean="0"/>
              <a:t>‹#›</a:t>
            </a:fld>
            <a:endParaRPr kumimoji="1" lang="ja-JP" altLang="en-US"/>
          </a:p>
        </p:txBody>
      </p:sp>
    </p:spTree>
    <p:extLst>
      <p:ext uri="{BB962C8B-B14F-4D97-AF65-F5344CB8AC3E}">
        <p14:creationId xmlns:p14="http://schemas.microsoft.com/office/powerpoint/2010/main" val="25913383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1A7DCD6-284C-4E9B-91DB-D373B228D7B4}" type="slidenum">
              <a:rPr kumimoji="1" lang="ja-JP" altLang="en-US" smtClean="0"/>
              <a:t>1</a:t>
            </a:fld>
            <a:endParaRPr kumimoji="1" lang="ja-JP" altLang="en-US"/>
          </a:p>
        </p:txBody>
      </p:sp>
    </p:spTree>
    <p:extLst>
      <p:ext uri="{BB962C8B-B14F-4D97-AF65-F5344CB8AC3E}">
        <p14:creationId xmlns:p14="http://schemas.microsoft.com/office/powerpoint/2010/main" val="7008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txBox="1">
            <a:spLocks noGrp="1" noChangeArrowheads="1"/>
          </p:cNvSpPr>
          <p:nvPr/>
        </p:nvSpPr>
        <p:spPr bwMode="auto">
          <a:xfrm>
            <a:off x="0" y="0"/>
            <a:ext cx="2849986" cy="44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100" tIns="44550" rIns="89100" bIns="4455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200">
                <a:solidFill>
                  <a:prstClr val="black"/>
                </a:solidFill>
              </a:rPr>
              <a:t>【機密性○】</a:t>
            </a:r>
          </a:p>
        </p:txBody>
      </p:sp>
      <p:sp>
        <p:nvSpPr>
          <p:cNvPr id="4099" name="Rectangle 7"/>
          <p:cNvSpPr txBox="1">
            <a:spLocks noGrp="1" noChangeArrowheads="1"/>
          </p:cNvSpPr>
          <p:nvPr/>
        </p:nvSpPr>
        <p:spPr bwMode="auto">
          <a:xfrm>
            <a:off x="3724308" y="8434833"/>
            <a:ext cx="2849986" cy="44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100" tIns="44550" rIns="89100" bIns="44550" anchor="b"/>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r" eaLnBrk="1" hangingPunct="1"/>
            <a:fld id="{8E66153F-0822-4BAE-B66E-7295D2B3F3C7}" type="slidenum">
              <a:rPr lang="en-US" altLang="ja-JP" sz="1200">
                <a:solidFill>
                  <a:prstClr val="black"/>
                </a:solidFill>
              </a:rPr>
              <a:pPr algn="r" eaLnBrk="1" hangingPunct="1"/>
              <a:t>3</a:t>
            </a:fld>
            <a:endParaRPr lang="en-US" altLang="ja-JP" sz="1200">
              <a:solidFill>
                <a:prstClr val="black"/>
              </a:solidFill>
            </a:endParaRPr>
          </a:p>
        </p:txBody>
      </p:sp>
      <p:sp>
        <p:nvSpPr>
          <p:cNvPr id="4100" name="Rectangle 2"/>
          <p:cNvSpPr txBox="1">
            <a:spLocks noGrp="1" noChangeArrowheads="1"/>
          </p:cNvSpPr>
          <p:nvPr/>
        </p:nvSpPr>
        <p:spPr bwMode="auto">
          <a:xfrm>
            <a:off x="0" y="0"/>
            <a:ext cx="2849986" cy="44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084" tIns="44542" rIns="89084" bIns="44542"/>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200">
                <a:solidFill>
                  <a:prstClr val="black"/>
                </a:solidFill>
                <a:latin typeface="Calibri" pitchFamily="34" charset="0"/>
              </a:rPr>
              <a:t>【</a:t>
            </a:r>
            <a:r>
              <a:rPr lang="ja-JP" altLang="en-US" sz="1200">
                <a:solidFill>
                  <a:prstClr val="black"/>
                </a:solidFill>
                <a:latin typeface="Calibri" pitchFamily="34" charset="0"/>
              </a:rPr>
              <a:t>機密性○</a:t>
            </a:r>
            <a:r>
              <a:rPr lang="en-US" altLang="ja-JP" sz="1200">
                <a:solidFill>
                  <a:prstClr val="black"/>
                </a:solidFill>
                <a:latin typeface="Calibri" pitchFamily="34" charset="0"/>
              </a:rPr>
              <a:t>】</a:t>
            </a:r>
          </a:p>
        </p:txBody>
      </p:sp>
      <p:sp>
        <p:nvSpPr>
          <p:cNvPr id="4101" name="Rectangle 7"/>
          <p:cNvSpPr txBox="1">
            <a:spLocks noGrp="1" noChangeArrowheads="1"/>
          </p:cNvSpPr>
          <p:nvPr/>
        </p:nvSpPr>
        <p:spPr bwMode="auto">
          <a:xfrm>
            <a:off x="3724308" y="8434833"/>
            <a:ext cx="2849986" cy="44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084" tIns="44542" rIns="89084" bIns="44542" anchor="b"/>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r" eaLnBrk="1" hangingPunct="1"/>
            <a:fld id="{58B9C029-29E6-4683-8199-524E98C788B8}" type="slidenum">
              <a:rPr lang="en-US" altLang="ja-JP" sz="1200">
                <a:solidFill>
                  <a:prstClr val="black"/>
                </a:solidFill>
                <a:latin typeface="Calibri" pitchFamily="34" charset="0"/>
              </a:rPr>
              <a:pPr algn="r" eaLnBrk="1" hangingPunct="1"/>
              <a:t>3</a:t>
            </a:fld>
            <a:endParaRPr lang="en-US" altLang="ja-JP" sz="1200">
              <a:solidFill>
                <a:prstClr val="black"/>
              </a:solidFill>
              <a:latin typeface="Calibri" pitchFamily="34" charset="0"/>
            </a:endParaRPr>
          </a:p>
        </p:txBody>
      </p:sp>
      <p:sp>
        <p:nvSpPr>
          <p:cNvPr id="4102" name="Rectangle 2"/>
          <p:cNvSpPr txBox="1">
            <a:spLocks noGrp="1" noChangeArrowheads="1"/>
          </p:cNvSpPr>
          <p:nvPr/>
        </p:nvSpPr>
        <p:spPr bwMode="auto">
          <a:xfrm>
            <a:off x="0" y="0"/>
            <a:ext cx="2849986" cy="44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0" tIns="44930" rIns="89860" bIns="4493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200">
                <a:solidFill>
                  <a:prstClr val="black"/>
                </a:solidFill>
                <a:latin typeface="Calibri" pitchFamily="34" charset="0"/>
              </a:rPr>
              <a:t>【</a:t>
            </a:r>
            <a:r>
              <a:rPr lang="ja-JP" altLang="en-US" sz="1200">
                <a:solidFill>
                  <a:prstClr val="black"/>
                </a:solidFill>
                <a:latin typeface="Calibri" pitchFamily="34" charset="0"/>
              </a:rPr>
              <a:t>機密性○</a:t>
            </a:r>
            <a:r>
              <a:rPr lang="en-US" altLang="ja-JP" sz="1200">
                <a:solidFill>
                  <a:prstClr val="black"/>
                </a:solidFill>
                <a:latin typeface="Calibri" pitchFamily="34" charset="0"/>
              </a:rPr>
              <a:t>】</a:t>
            </a:r>
          </a:p>
        </p:txBody>
      </p:sp>
      <p:sp>
        <p:nvSpPr>
          <p:cNvPr id="4103" name="Rectangle 7"/>
          <p:cNvSpPr txBox="1">
            <a:spLocks noGrp="1" noChangeArrowheads="1"/>
          </p:cNvSpPr>
          <p:nvPr/>
        </p:nvSpPr>
        <p:spPr bwMode="auto">
          <a:xfrm>
            <a:off x="3724308" y="8434833"/>
            <a:ext cx="2849986" cy="44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0" tIns="44930" rIns="89860" bIns="44930" anchor="b"/>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r" eaLnBrk="1" hangingPunct="1"/>
            <a:fld id="{E83A46C4-8545-4FDC-9581-989EC378644B}" type="slidenum">
              <a:rPr lang="en-US" altLang="ja-JP" sz="1200">
                <a:solidFill>
                  <a:prstClr val="black"/>
                </a:solidFill>
                <a:latin typeface="Calibri" pitchFamily="34" charset="0"/>
              </a:rPr>
              <a:pPr algn="r" eaLnBrk="1" hangingPunct="1"/>
              <a:t>3</a:t>
            </a:fld>
            <a:endParaRPr lang="en-US" altLang="ja-JP" sz="1200">
              <a:solidFill>
                <a:prstClr val="black"/>
              </a:solidFill>
              <a:latin typeface="Calibri" pitchFamily="34" charset="0"/>
            </a:endParaRPr>
          </a:p>
        </p:txBody>
      </p:sp>
      <p:sp>
        <p:nvSpPr>
          <p:cNvPr id="4104" name="Rectangle 2"/>
          <p:cNvSpPr>
            <a:spLocks noGrp="1" noRot="1" noChangeAspect="1" noChangeArrowheads="1" noTextEdit="1"/>
          </p:cNvSpPr>
          <p:nvPr>
            <p:ph type="sldImg"/>
          </p:nvPr>
        </p:nvSpPr>
        <p:spPr>
          <a:xfrm>
            <a:off x="327025" y="665163"/>
            <a:ext cx="5922963" cy="3332162"/>
          </a:xfrm>
          <a:ln/>
        </p:spPr>
      </p:sp>
      <p:sp>
        <p:nvSpPr>
          <p:cNvPr id="410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084" tIns="44542" rIns="89084" bIns="44542"/>
          <a:lstStyle/>
          <a:p>
            <a:pPr eaLnBrk="1" hangingPunct="1">
              <a:spcBef>
                <a:spcPct val="0"/>
              </a:spcBef>
            </a:pPr>
            <a:endParaRPr lang="ja-JP" altLang="ja-JP" smtClean="0">
              <a:ea typeface="ＭＳ Ｐ明朝" charset="-128"/>
            </a:endParaRPr>
          </a:p>
        </p:txBody>
      </p:sp>
    </p:spTree>
    <p:extLst>
      <p:ext uri="{BB962C8B-B14F-4D97-AF65-F5344CB8AC3E}">
        <p14:creationId xmlns:p14="http://schemas.microsoft.com/office/powerpoint/2010/main" val="3625350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C23B33D-92A9-FE49-9945-0B4968CF1042}" type="slidenum">
              <a:rPr lang="ja-JP" altLang="en-US" smtClean="0">
                <a:solidFill>
                  <a:prstClr val="black"/>
                </a:solidFill>
              </a:rPr>
              <a:pPr/>
              <a:t>4</a:t>
            </a:fld>
            <a:endParaRPr lang="ja-JP" altLang="en-US">
              <a:solidFill>
                <a:prstClr val="black"/>
              </a:solidFill>
            </a:endParaRPr>
          </a:p>
        </p:txBody>
      </p:sp>
    </p:spTree>
    <p:extLst>
      <p:ext uri="{BB962C8B-B14F-4D97-AF65-F5344CB8AC3E}">
        <p14:creationId xmlns:p14="http://schemas.microsoft.com/office/powerpoint/2010/main" val="886369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997096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912933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9375" y="739775"/>
            <a:ext cx="6578600" cy="3702050"/>
          </a:xfrm>
        </p:spPr>
      </p:sp>
      <p:sp>
        <p:nvSpPr>
          <p:cNvPr id="3" name="ノート プレースホルダー 2"/>
          <p:cNvSpPr>
            <a:spLocks noGrp="1"/>
          </p:cNvSpPr>
          <p:nvPr>
            <p:ph type="body" idx="1"/>
          </p:nvPr>
        </p:nvSpPr>
        <p:spPr/>
        <p:txBody>
          <a:bodyPr/>
          <a:lstStyle/>
          <a:p>
            <a:endParaRPr lang="ja-JP" altLang="en-US" dirty="0"/>
          </a:p>
        </p:txBody>
      </p:sp>
      <p:sp>
        <p:nvSpPr>
          <p:cNvPr id="4" name="フッター プレースホルダー 3"/>
          <p:cNvSpPr>
            <a:spLocks noGrp="1"/>
          </p:cNvSpPr>
          <p:nvPr>
            <p:ph type="ftr" sz="quarter" idx="10"/>
          </p:nvPr>
        </p:nvSpPr>
        <p:spPr/>
        <p:txBody>
          <a:bodyPr/>
          <a:lstStyle/>
          <a:p>
            <a:r>
              <a:rPr lang="en-US" altLang="ja-JP" smtClean="0">
                <a:solidFill>
                  <a:srgbClr val="000000"/>
                </a:solidFill>
              </a:rPr>
              <a:t>Copyright 2018 FUJITSU LIMITED</a:t>
            </a:r>
            <a:endParaRPr lang="en-US" altLang="ja-JP">
              <a:solidFill>
                <a:srgbClr val="000000"/>
              </a:solidFill>
            </a:endParaRPr>
          </a:p>
        </p:txBody>
      </p:sp>
      <p:sp>
        <p:nvSpPr>
          <p:cNvPr id="5" name="スライド番号プレースホルダー 4"/>
          <p:cNvSpPr>
            <a:spLocks noGrp="1"/>
          </p:cNvSpPr>
          <p:nvPr>
            <p:ph type="sldNum" sz="quarter" idx="11"/>
          </p:nvPr>
        </p:nvSpPr>
        <p:spPr/>
        <p:txBody>
          <a:bodyPr/>
          <a:lstStyle/>
          <a:p>
            <a:fld id="{9F92722A-13CA-49BB-B125-2A56C31837E2}" type="slidenum">
              <a:rPr lang="en-US" altLang="ja-JP" smtClean="0">
                <a:solidFill>
                  <a:srgbClr val="000000"/>
                </a:solidFill>
              </a:rPr>
              <a:pPr/>
              <a:t>9</a:t>
            </a:fld>
            <a:endParaRPr lang="en-US" altLang="ja-JP">
              <a:solidFill>
                <a:srgbClr val="000000"/>
              </a:solidFill>
            </a:endParaRPr>
          </a:p>
        </p:txBody>
      </p:sp>
    </p:spTree>
    <p:extLst>
      <p:ext uri="{BB962C8B-B14F-4D97-AF65-F5344CB8AC3E}">
        <p14:creationId xmlns:p14="http://schemas.microsoft.com/office/powerpoint/2010/main" val="1937680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9375" y="739775"/>
            <a:ext cx="6578600" cy="3702050"/>
          </a:xfrm>
        </p:spPr>
      </p:sp>
      <p:sp>
        <p:nvSpPr>
          <p:cNvPr id="3" name="ノート プレースホルダー 2"/>
          <p:cNvSpPr>
            <a:spLocks noGrp="1"/>
          </p:cNvSpPr>
          <p:nvPr>
            <p:ph type="body" idx="1"/>
          </p:nvPr>
        </p:nvSpPr>
        <p:spPr/>
        <p:txBody>
          <a:bodyPr/>
          <a:lstStyle/>
          <a:p>
            <a:endParaRPr lang="ja-JP" altLang="en-US" dirty="0"/>
          </a:p>
        </p:txBody>
      </p:sp>
      <p:sp>
        <p:nvSpPr>
          <p:cNvPr id="4" name="フッター プレースホルダー 3"/>
          <p:cNvSpPr>
            <a:spLocks noGrp="1"/>
          </p:cNvSpPr>
          <p:nvPr>
            <p:ph type="ftr" sz="quarter" idx="10"/>
          </p:nvPr>
        </p:nvSpPr>
        <p:spPr/>
        <p:txBody>
          <a:bodyPr/>
          <a:lstStyle/>
          <a:p>
            <a:r>
              <a:rPr lang="en-US" altLang="ja-JP" smtClean="0">
                <a:solidFill>
                  <a:srgbClr val="000000"/>
                </a:solidFill>
              </a:rPr>
              <a:t>Copyright 2018 FUJITSU LIMITED</a:t>
            </a:r>
            <a:endParaRPr lang="en-US" altLang="ja-JP">
              <a:solidFill>
                <a:srgbClr val="000000"/>
              </a:solidFill>
            </a:endParaRPr>
          </a:p>
        </p:txBody>
      </p:sp>
      <p:sp>
        <p:nvSpPr>
          <p:cNvPr id="5" name="スライド番号プレースホルダー 4"/>
          <p:cNvSpPr>
            <a:spLocks noGrp="1"/>
          </p:cNvSpPr>
          <p:nvPr>
            <p:ph type="sldNum" sz="quarter" idx="11"/>
          </p:nvPr>
        </p:nvSpPr>
        <p:spPr/>
        <p:txBody>
          <a:bodyPr/>
          <a:lstStyle/>
          <a:p>
            <a:fld id="{9F92722A-13CA-49BB-B125-2A56C31837E2}" type="slidenum">
              <a:rPr lang="en-US" altLang="ja-JP" smtClean="0">
                <a:solidFill>
                  <a:srgbClr val="000000"/>
                </a:solidFill>
              </a:rPr>
              <a:pPr/>
              <a:t>10</a:t>
            </a:fld>
            <a:endParaRPr lang="en-US" altLang="ja-JP">
              <a:solidFill>
                <a:srgbClr val="000000"/>
              </a:solidFill>
            </a:endParaRPr>
          </a:p>
        </p:txBody>
      </p:sp>
    </p:spTree>
    <p:extLst>
      <p:ext uri="{BB962C8B-B14F-4D97-AF65-F5344CB8AC3E}">
        <p14:creationId xmlns:p14="http://schemas.microsoft.com/office/powerpoint/2010/main" val="1795119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659979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9375" y="739775"/>
            <a:ext cx="6578600" cy="3700463"/>
          </a:xfrm>
        </p:spPr>
      </p:sp>
      <p:sp>
        <p:nvSpPr>
          <p:cNvPr id="3" name="ノート プレースホルダー 2"/>
          <p:cNvSpPr>
            <a:spLocks noGrp="1"/>
          </p:cNvSpPr>
          <p:nvPr>
            <p:ph type="body" idx="1"/>
          </p:nvPr>
        </p:nvSpPr>
        <p:spPr/>
        <p:txBody>
          <a:bodyPr/>
          <a:lstStyle/>
          <a:p>
            <a:endParaRPr lang="ja-JP" altLang="en-US" dirty="0"/>
          </a:p>
        </p:txBody>
      </p:sp>
      <p:sp>
        <p:nvSpPr>
          <p:cNvPr id="4" name="フッター プレースホルダー 3"/>
          <p:cNvSpPr>
            <a:spLocks noGrp="1"/>
          </p:cNvSpPr>
          <p:nvPr>
            <p:ph type="ftr" sz="quarter" idx="10"/>
          </p:nvPr>
        </p:nvSpPr>
        <p:spPr/>
        <p:txBody>
          <a:bodyPr/>
          <a:lstStyle/>
          <a:p>
            <a:r>
              <a:rPr lang="en-US" altLang="ja-JP" smtClean="0">
                <a:solidFill>
                  <a:srgbClr val="000000"/>
                </a:solidFill>
              </a:rPr>
              <a:t>Copyright 2018 FUJITSU LIMITED</a:t>
            </a:r>
            <a:endParaRPr lang="en-US" altLang="ja-JP" dirty="0">
              <a:solidFill>
                <a:srgbClr val="000000"/>
              </a:solidFill>
            </a:endParaRPr>
          </a:p>
        </p:txBody>
      </p:sp>
      <p:sp>
        <p:nvSpPr>
          <p:cNvPr id="5" name="スライド番号プレースホルダー 4"/>
          <p:cNvSpPr>
            <a:spLocks noGrp="1"/>
          </p:cNvSpPr>
          <p:nvPr>
            <p:ph type="sldNum" sz="quarter" idx="11"/>
          </p:nvPr>
        </p:nvSpPr>
        <p:spPr/>
        <p:txBody>
          <a:bodyPr/>
          <a:lstStyle/>
          <a:p>
            <a:fld id="{9F92722A-13CA-49BB-B125-2A56C31837E2}" type="slidenum">
              <a:rPr lang="en-US" altLang="ja-JP" smtClean="0">
                <a:solidFill>
                  <a:srgbClr val="000000"/>
                </a:solidFill>
              </a:rPr>
              <a:pPr/>
              <a:t>12</a:t>
            </a:fld>
            <a:endParaRPr lang="en-US" altLang="ja-JP">
              <a:solidFill>
                <a:srgbClr val="000000"/>
              </a:solidFill>
            </a:endParaRPr>
          </a:p>
        </p:txBody>
      </p:sp>
    </p:spTree>
    <p:extLst>
      <p:ext uri="{BB962C8B-B14F-4D97-AF65-F5344CB8AC3E}">
        <p14:creationId xmlns:p14="http://schemas.microsoft.com/office/powerpoint/2010/main" val="4267291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フッター プレースホルダー 3"/>
          <p:cNvSpPr>
            <a:spLocks noGrp="1"/>
          </p:cNvSpPr>
          <p:nvPr>
            <p:ph type="ftr" sz="quarter" idx="10"/>
          </p:nvPr>
        </p:nvSpPr>
        <p:spPr/>
        <p:txBody>
          <a:bodyPr/>
          <a:lstStyle/>
          <a:p>
            <a:r>
              <a:rPr lang="en-US" altLang="ja-JP" smtClean="0">
                <a:solidFill>
                  <a:srgbClr val="000000"/>
                </a:solidFill>
              </a:rPr>
              <a:t>Copyright 2018 FUJITSU LIMITED</a:t>
            </a:r>
            <a:endParaRPr lang="en-US" altLang="ja-JP">
              <a:solidFill>
                <a:srgbClr val="000000"/>
              </a:solidFill>
            </a:endParaRPr>
          </a:p>
        </p:txBody>
      </p:sp>
      <p:sp>
        <p:nvSpPr>
          <p:cNvPr id="5" name="スライド番号プレースホルダー 4"/>
          <p:cNvSpPr>
            <a:spLocks noGrp="1"/>
          </p:cNvSpPr>
          <p:nvPr>
            <p:ph type="sldNum" sz="quarter" idx="11"/>
          </p:nvPr>
        </p:nvSpPr>
        <p:spPr/>
        <p:txBody>
          <a:bodyPr/>
          <a:lstStyle/>
          <a:p>
            <a:fld id="{9F92722A-13CA-49BB-B125-2A56C31837E2}" type="slidenum">
              <a:rPr lang="en-US" altLang="ja-JP" smtClean="0">
                <a:solidFill>
                  <a:srgbClr val="000000"/>
                </a:solidFill>
              </a:rPr>
              <a:pPr/>
              <a:t>13</a:t>
            </a:fld>
            <a:endParaRPr lang="en-US" altLang="ja-JP">
              <a:solidFill>
                <a:srgbClr val="000000"/>
              </a:solidFill>
            </a:endParaRPr>
          </a:p>
        </p:txBody>
      </p:sp>
    </p:spTree>
    <p:extLst>
      <p:ext uri="{BB962C8B-B14F-4D97-AF65-F5344CB8AC3E}">
        <p14:creationId xmlns:p14="http://schemas.microsoft.com/office/powerpoint/2010/main" val="177187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9375" y="739775"/>
            <a:ext cx="6578600" cy="3702050"/>
          </a:xfrm>
        </p:spPr>
      </p:sp>
      <p:sp>
        <p:nvSpPr>
          <p:cNvPr id="3" name="ノート プレースホルダー 2"/>
          <p:cNvSpPr>
            <a:spLocks noGrp="1"/>
          </p:cNvSpPr>
          <p:nvPr>
            <p:ph type="body" idx="1"/>
          </p:nvPr>
        </p:nvSpPr>
        <p:spPr/>
        <p:txBody>
          <a:bodyPr/>
          <a:lstStyle/>
          <a:p>
            <a:endParaRPr lang="ja-JP" altLang="en-US" dirty="0"/>
          </a:p>
        </p:txBody>
      </p:sp>
      <p:sp>
        <p:nvSpPr>
          <p:cNvPr id="4" name="フッター プレースホルダー 3"/>
          <p:cNvSpPr>
            <a:spLocks noGrp="1"/>
          </p:cNvSpPr>
          <p:nvPr>
            <p:ph type="ftr" sz="quarter" idx="10"/>
          </p:nvPr>
        </p:nvSpPr>
        <p:spPr/>
        <p:txBody>
          <a:bodyPr/>
          <a:lstStyle/>
          <a:p>
            <a:r>
              <a:rPr lang="en-US" altLang="ja-JP" smtClean="0">
                <a:solidFill>
                  <a:srgbClr val="000000"/>
                </a:solidFill>
              </a:rPr>
              <a:t>Copyright 2018 FUJITSU LIMITED</a:t>
            </a:r>
            <a:endParaRPr lang="en-US" altLang="ja-JP">
              <a:solidFill>
                <a:srgbClr val="000000"/>
              </a:solidFill>
            </a:endParaRPr>
          </a:p>
        </p:txBody>
      </p:sp>
      <p:sp>
        <p:nvSpPr>
          <p:cNvPr id="5" name="スライド番号プレースホルダー 4"/>
          <p:cNvSpPr>
            <a:spLocks noGrp="1"/>
          </p:cNvSpPr>
          <p:nvPr>
            <p:ph type="sldNum" sz="quarter" idx="11"/>
          </p:nvPr>
        </p:nvSpPr>
        <p:spPr/>
        <p:txBody>
          <a:bodyPr/>
          <a:lstStyle/>
          <a:p>
            <a:fld id="{9F92722A-13CA-49BB-B125-2A56C31837E2}" type="slidenum">
              <a:rPr lang="en-US" altLang="ja-JP" smtClean="0">
                <a:solidFill>
                  <a:srgbClr val="000000"/>
                </a:solidFill>
              </a:rPr>
              <a:pPr/>
              <a:t>14</a:t>
            </a:fld>
            <a:endParaRPr lang="en-US" altLang="ja-JP">
              <a:solidFill>
                <a:srgbClr val="000000"/>
              </a:solidFill>
            </a:endParaRPr>
          </a:p>
        </p:txBody>
      </p:sp>
    </p:spTree>
    <p:extLst>
      <p:ext uri="{BB962C8B-B14F-4D97-AF65-F5344CB8AC3E}">
        <p14:creationId xmlns:p14="http://schemas.microsoft.com/office/powerpoint/2010/main" val="615158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943545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フッター プレースホルダー 3"/>
          <p:cNvSpPr>
            <a:spLocks noGrp="1"/>
          </p:cNvSpPr>
          <p:nvPr>
            <p:ph type="ftr" sz="quarter" idx="10"/>
          </p:nvPr>
        </p:nvSpPr>
        <p:spPr/>
        <p:txBody>
          <a:bodyPr/>
          <a:lstStyle/>
          <a:p>
            <a:r>
              <a:rPr lang="en-US" altLang="ja-JP" smtClean="0">
                <a:solidFill>
                  <a:srgbClr val="000000"/>
                </a:solidFill>
              </a:rPr>
              <a:t>Copyright 2019 FUJITSU LIMITED</a:t>
            </a:r>
            <a:endParaRPr lang="en-US" altLang="ja-JP">
              <a:solidFill>
                <a:srgbClr val="000000"/>
              </a:solidFill>
            </a:endParaRPr>
          </a:p>
        </p:txBody>
      </p:sp>
      <p:sp>
        <p:nvSpPr>
          <p:cNvPr id="5" name="スライド番号プレースホルダー 4"/>
          <p:cNvSpPr>
            <a:spLocks noGrp="1"/>
          </p:cNvSpPr>
          <p:nvPr>
            <p:ph type="sldNum" sz="quarter" idx="11"/>
          </p:nvPr>
        </p:nvSpPr>
        <p:spPr/>
        <p:txBody>
          <a:bodyPr/>
          <a:lstStyle/>
          <a:p>
            <a:fld id="{9F92722A-13CA-49BB-B125-2A56C31837E2}" type="slidenum">
              <a:rPr lang="en-US" altLang="ja-JP" smtClean="0">
                <a:solidFill>
                  <a:srgbClr val="000000"/>
                </a:solidFill>
              </a:rPr>
              <a:pPr/>
              <a:t>17</a:t>
            </a:fld>
            <a:endParaRPr lang="en-US" altLang="ja-JP">
              <a:solidFill>
                <a:srgbClr val="000000"/>
              </a:solidFill>
            </a:endParaRPr>
          </a:p>
        </p:txBody>
      </p:sp>
    </p:spTree>
    <p:extLst>
      <p:ext uri="{BB962C8B-B14F-4D97-AF65-F5344CB8AC3E}">
        <p14:creationId xmlns:p14="http://schemas.microsoft.com/office/powerpoint/2010/main" val="3126198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フッター プレースホルダー 3"/>
          <p:cNvSpPr>
            <a:spLocks noGrp="1"/>
          </p:cNvSpPr>
          <p:nvPr>
            <p:ph type="ftr" sz="quarter" idx="10"/>
          </p:nvPr>
        </p:nvSpPr>
        <p:spPr/>
        <p:txBody>
          <a:bodyPr/>
          <a:lstStyle/>
          <a:p>
            <a:r>
              <a:rPr lang="en-US" altLang="ja-JP" smtClean="0">
                <a:solidFill>
                  <a:srgbClr val="000000"/>
                </a:solidFill>
              </a:rPr>
              <a:t>Copyright 2018 FUJITSU LIMITED</a:t>
            </a:r>
            <a:endParaRPr lang="en-US" altLang="ja-JP">
              <a:solidFill>
                <a:srgbClr val="000000"/>
              </a:solidFill>
            </a:endParaRPr>
          </a:p>
        </p:txBody>
      </p:sp>
      <p:sp>
        <p:nvSpPr>
          <p:cNvPr id="5" name="スライド番号プレースホルダー 4"/>
          <p:cNvSpPr>
            <a:spLocks noGrp="1"/>
          </p:cNvSpPr>
          <p:nvPr>
            <p:ph type="sldNum" sz="quarter" idx="11"/>
          </p:nvPr>
        </p:nvSpPr>
        <p:spPr/>
        <p:txBody>
          <a:bodyPr/>
          <a:lstStyle/>
          <a:p>
            <a:fld id="{9F92722A-13CA-49BB-B125-2A56C31837E2}" type="slidenum">
              <a:rPr lang="en-US" altLang="ja-JP" smtClean="0">
                <a:solidFill>
                  <a:srgbClr val="000000"/>
                </a:solidFill>
              </a:rPr>
              <a:pPr/>
              <a:t>18</a:t>
            </a:fld>
            <a:endParaRPr lang="en-US" altLang="ja-JP">
              <a:solidFill>
                <a:srgbClr val="000000"/>
              </a:solidFill>
            </a:endParaRPr>
          </a:p>
        </p:txBody>
      </p:sp>
    </p:spTree>
    <p:extLst>
      <p:ext uri="{BB962C8B-B14F-4D97-AF65-F5344CB8AC3E}">
        <p14:creationId xmlns:p14="http://schemas.microsoft.com/office/powerpoint/2010/main" val="1065296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9375" y="739775"/>
            <a:ext cx="6578600" cy="3702050"/>
          </a:xfrm>
        </p:spPr>
      </p:sp>
      <p:sp>
        <p:nvSpPr>
          <p:cNvPr id="3" name="ノート プレースホルダー 2"/>
          <p:cNvSpPr>
            <a:spLocks noGrp="1"/>
          </p:cNvSpPr>
          <p:nvPr>
            <p:ph type="body" idx="1"/>
          </p:nvPr>
        </p:nvSpPr>
        <p:spPr/>
        <p:txBody>
          <a:bodyPr/>
          <a:lstStyle/>
          <a:p>
            <a:endParaRPr lang="ja-JP" altLang="en-US" dirty="0"/>
          </a:p>
        </p:txBody>
      </p:sp>
      <p:sp>
        <p:nvSpPr>
          <p:cNvPr id="4" name="フッター プレースホルダー 3"/>
          <p:cNvSpPr>
            <a:spLocks noGrp="1"/>
          </p:cNvSpPr>
          <p:nvPr>
            <p:ph type="ftr" sz="quarter" idx="10"/>
          </p:nvPr>
        </p:nvSpPr>
        <p:spPr/>
        <p:txBody>
          <a:bodyPr/>
          <a:lstStyle/>
          <a:p>
            <a:r>
              <a:rPr lang="en-US" altLang="ja-JP" smtClean="0">
                <a:solidFill>
                  <a:srgbClr val="000000"/>
                </a:solidFill>
              </a:rPr>
              <a:t>Copyright 2018 FUJITSU LIMITED</a:t>
            </a:r>
            <a:endParaRPr lang="en-US" altLang="ja-JP">
              <a:solidFill>
                <a:srgbClr val="000000"/>
              </a:solidFill>
            </a:endParaRPr>
          </a:p>
        </p:txBody>
      </p:sp>
      <p:sp>
        <p:nvSpPr>
          <p:cNvPr id="5" name="スライド番号プレースホルダー 4"/>
          <p:cNvSpPr>
            <a:spLocks noGrp="1"/>
          </p:cNvSpPr>
          <p:nvPr>
            <p:ph type="sldNum" sz="quarter" idx="11"/>
          </p:nvPr>
        </p:nvSpPr>
        <p:spPr/>
        <p:txBody>
          <a:bodyPr/>
          <a:lstStyle/>
          <a:p>
            <a:fld id="{9F92722A-13CA-49BB-B125-2A56C31837E2}" type="slidenum">
              <a:rPr lang="en-US" altLang="ja-JP" smtClean="0">
                <a:solidFill>
                  <a:srgbClr val="000000"/>
                </a:solidFill>
              </a:rPr>
              <a:pPr/>
              <a:t>19</a:t>
            </a:fld>
            <a:endParaRPr lang="en-US" altLang="ja-JP">
              <a:solidFill>
                <a:srgbClr val="000000"/>
              </a:solidFill>
            </a:endParaRPr>
          </a:p>
        </p:txBody>
      </p:sp>
    </p:spTree>
    <p:extLst>
      <p:ext uri="{BB962C8B-B14F-4D97-AF65-F5344CB8AC3E}">
        <p14:creationId xmlns:p14="http://schemas.microsoft.com/office/powerpoint/2010/main" val="403221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lIns="95463" tIns="47732" rIns="95463" bIns="47732"/>
          <a:lstStyle/>
          <a:p>
            <a:fld id="{72ADD507-55EF-4558-9012-0F97A36235C5}" type="slidenum">
              <a:rPr lang="ja-JP" altLang="en-US" kern="0" smtClean="0">
                <a:solidFill>
                  <a:sysClr val="windowText" lastClr="000000"/>
                </a:solidFill>
                <a:latin typeface="Helvetica Neue"/>
                <a:sym typeface="Helvetica Neue"/>
              </a:rPr>
              <a:pPr/>
              <a:t>20</a:t>
            </a:fld>
            <a:endParaRPr lang="ja-JP" altLang="en-US" kern="0" dirty="0">
              <a:solidFill>
                <a:sysClr val="windowText" lastClr="000000"/>
              </a:solidFill>
              <a:latin typeface="Helvetica Neue"/>
              <a:sym typeface="Helvetica Neue"/>
            </a:endParaRPr>
          </a:p>
        </p:txBody>
      </p:sp>
    </p:spTree>
    <p:extLst>
      <p:ext uri="{BB962C8B-B14F-4D97-AF65-F5344CB8AC3E}">
        <p14:creationId xmlns:p14="http://schemas.microsoft.com/office/powerpoint/2010/main" val="1034658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b="0" dirty="0"/>
          </a:p>
        </p:txBody>
      </p:sp>
      <p:sp>
        <p:nvSpPr>
          <p:cNvPr id="4" name="スライド番号プレースホルダー 3"/>
          <p:cNvSpPr>
            <a:spLocks noGrp="1"/>
          </p:cNvSpPr>
          <p:nvPr>
            <p:ph type="sldNum" sz="quarter" idx="5"/>
          </p:nvPr>
        </p:nvSpPr>
        <p:spPr/>
        <p:txBody>
          <a:bodyPr/>
          <a:lstStyle/>
          <a:p>
            <a:fld id="{85BF4822-ED81-4334-93AA-7D79C7A5F834}" type="slidenum">
              <a:rPr lang="ja-JP" altLang="en-US" smtClean="0">
                <a:solidFill>
                  <a:prstClr val="black"/>
                </a:solidFill>
              </a:rPr>
              <a:pPr/>
              <a:t>23</a:t>
            </a:fld>
            <a:endParaRPr lang="ja-JP" altLang="en-US">
              <a:solidFill>
                <a:prstClr val="black"/>
              </a:solidFill>
            </a:endParaRPr>
          </a:p>
        </p:txBody>
      </p:sp>
    </p:spTree>
    <p:extLst>
      <p:ext uri="{BB962C8B-B14F-4D97-AF65-F5344CB8AC3E}">
        <p14:creationId xmlns:p14="http://schemas.microsoft.com/office/powerpoint/2010/main" val="1190753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5BF4822-ED81-4334-93AA-7D79C7A5F834}" type="slidenum">
              <a:rPr lang="ja-JP" altLang="en-US" smtClean="0">
                <a:solidFill>
                  <a:prstClr val="black"/>
                </a:solidFill>
              </a:rPr>
              <a:pPr/>
              <a:t>24</a:t>
            </a:fld>
            <a:endParaRPr lang="ja-JP" altLang="en-US">
              <a:solidFill>
                <a:prstClr val="black"/>
              </a:solidFill>
            </a:endParaRPr>
          </a:p>
        </p:txBody>
      </p:sp>
    </p:spTree>
    <p:extLst>
      <p:ext uri="{BB962C8B-B14F-4D97-AF65-F5344CB8AC3E}">
        <p14:creationId xmlns:p14="http://schemas.microsoft.com/office/powerpoint/2010/main" val="353072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defTabSz="386704" rtl="0">
              <a:defRPr/>
            </a:pPr>
            <a:r>
              <a:rPr lang="ja-JP" altLang="en-US" sz="2000" dirty="0">
                <a:solidFill>
                  <a:srgbClr val="000000"/>
                </a:solidFill>
              </a:rPr>
              <a:t>京：中性能高精度演算</a:t>
            </a:r>
          </a:p>
          <a:p>
            <a:pPr algn="l" defTabSz="907542" rtl="0" latinLnBrk="1" hangingPunct="0">
              <a:lnSpc>
                <a:spcPct val="100000"/>
              </a:lnSpc>
            </a:pPr>
            <a:r>
              <a:rPr lang="en-US" altLang="ja-JP" sz="2000" dirty="0">
                <a:solidFill>
                  <a:srgbClr val="000000"/>
                </a:solidFill>
              </a:rPr>
              <a:t>GPU</a:t>
            </a:r>
            <a:r>
              <a:rPr lang="ja-JP" altLang="en-US" sz="2000" dirty="0">
                <a:solidFill>
                  <a:srgbClr val="000000"/>
                </a:solidFill>
              </a:rPr>
              <a:t>は高い、かつ、大規模にスケールする</a:t>
            </a:r>
            <a:r>
              <a:rPr lang="ja-JP" altLang="en-US" dirty="0" smtClean="0">
                <a:solidFill>
                  <a:srgbClr val="000000"/>
                </a:solidFill>
              </a:rPr>
              <a:t>ネットワークが弱い（最新で</a:t>
            </a:r>
            <a:r>
              <a:rPr lang="en-US" altLang="ja-JP" dirty="0" smtClean="0">
                <a:solidFill>
                  <a:srgbClr val="000000"/>
                </a:solidFill>
              </a:rPr>
              <a:t>16</a:t>
            </a:r>
            <a:r>
              <a:rPr lang="ja-JP" altLang="en-US" dirty="0" smtClean="0">
                <a:solidFill>
                  <a:srgbClr val="000000"/>
                </a:solidFill>
              </a:rPr>
              <a:t>ネットワーク）</a:t>
            </a:r>
            <a:endParaRPr lang="ja-JP" altLang="en-US" sz="2000" dirty="0">
              <a:solidFill>
                <a:srgbClr val="000000"/>
              </a:solidFill>
            </a:endParaRPr>
          </a:p>
          <a:p>
            <a:endParaRPr kumimoji="1" lang="ja-JP" altLang="en-US" dirty="0"/>
          </a:p>
        </p:txBody>
      </p:sp>
    </p:spTree>
    <p:extLst>
      <p:ext uri="{BB962C8B-B14F-4D97-AF65-F5344CB8AC3E}">
        <p14:creationId xmlns:p14="http://schemas.microsoft.com/office/powerpoint/2010/main" val="340126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9375" y="739775"/>
            <a:ext cx="6578600" cy="3702050"/>
          </a:xfrm>
        </p:spPr>
      </p:sp>
      <p:sp>
        <p:nvSpPr>
          <p:cNvPr id="3" name="ノート プレースホルダー 2"/>
          <p:cNvSpPr>
            <a:spLocks noGrp="1"/>
          </p:cNvSpPr>
          <p:nvPr>
            <p:ph type="body" idx="1"/>
          </p:nvPr>
        </p:nvSpPr>
        <p:spPr/>
        <p:txBody>
          <a:bodyPr/>
          <a:lstStyle/>
          <a:p>
            <a:endParaRPr lang="ja-JP" altLang="en-US" dirty="0"/>
          </a:p>
        </p:txBody>
      </p:sp>
      <p:sp>
        <p:nvSpPr>
          <p:cNvPr id="4" name="フッター プレースホルダー 3"/>
          <p:cNvSpPr>
            <a:spLocks noGrp="1"/>
          </p:cNvSpPr>
          <p:nvPr>
            <p:ph type="ftr" sz="quarter" idx="10"/>
          </p:nvPr>
        </p:nvSpPr>
        <p:spPr/>
        <p:txBody>
          <a:bodyPr/>
          <a:lstStyle/>
          <a:p>
            <a:r>
              <a:rPr lang="en-US" altLang="ja-JP" smtClean="0">
                <a:solidFill>
                  <a:srgbClr val="000000"/>
                </a:solidFill>
              </a:rPr>
              <a:t>Copyright 2018 FUJITSU LIMITED</a:t>
            </a:r>
            <a:endParaRPr lang="en-US" altLang="ja-JP">
              <a:solidFill>
                <a:srgbClr val="000000"/>
              </a:solidFill>
            </a:endParaRPr>
          </a:p>
        </p:txBody>
      </p:sp>
      <p:sp>
        <p:nvSpPr>
          <p:cNvPr id="5" name="スライド番号プレースホルダー 4"/>
          <p:cNvSpPr>
            <a:spLocks noGrp="1"/>
          </p:cNvSpPr>
          <p:nvPr>
            <p:ph type="sldNum" sz="quarter" idx="11"/>
          </p:nvPr>
        </p:nvSpPr>
        <p:spPr/>
        <p:txBody>
          <a:bodyPr/>
          <a:lstStyle/>
          <a:p>
            <a:fld id="{9F92722A-13CA-49BB-B125-2A56C31837E2}" type="slidenum">
              <a:rPr lang="en-US" altLang="ja-JP" smtClean="0">
                <a:solidFill>
                  <a:srgbClr val="000000"/>
                </a:solidFill>
              </a:rPr>
              <a:pPr/>
              <a:t>26</a:t>
            </a:fld>
            <a:endParaRPr lang="en-US" altLang="ja-JP">
              <a:solidFill>
                <a:srgbClr val="000000"/>
              </a:solidFill>
            </a:endParaRPr>
          </a:p>
        </p:txBody>
      </p:sp>
    </p:spTree>
    <p:extLst>
      <p:ext uri="{BB962C8B-B14F-4D97-AF65-F5344CB8AC3E}">
        <p14:creationId xmlns:p14="http://schemas.microsoft.com/office/powerpoint/2010/main" val="1054335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841387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a:xfrm>
            <a:off x="3855838" y="9440647"/>
            <a:ext cx="2949787" cy="498692"/>
          </a:xfrm>
          <a:prstGeom prst="rect">
            <a:avLst/>
          </a:prstGeom>
        </p:spPr>
        <p:txBody>
          <a:bodyPr/>
          <a:lstStyle/>
          <a:p>
            <a:fld id="{A1A7DCD6-284C-4E9B-91DB-D373B228D7B4}" type="slidenum">
              <a:rPr kumimoji="0" lang="ja-JP" altLang="en-US" kern="0" smtClean="0">
                <a:solidFill>
                  <a:prstClr val="black"/>
                </a:solidFill>
                <a:sym typeface="Helvetica Neue"/>
              </a:rPr>
              <a:pPr/>
              <a:t>29</a:t>
            </a:fld>
            <a:endParaRPr kumimoji="0" lang="ja-JP" altLang="en-US" kern="0">
              <a:solidFill>
                <a:prstClr val="black"/>
              </a:solidFill>
              <a:sym typeface="Helvetica Neue"/>
            </a:endParaRPr>
          </a:p>
        </p:txBody>
      </p:sp>
    </p:spTree>
    <p:extLst>
      <p:ext uri="{BB962C8B-B14F-4D97-AF65-F5344CB8AC3E}">
        <p14:creationId xmlns:p14="http://schemas.microsoft.com/office/powerpoint/2010/main" val="2299891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4004c3dbcd_4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4004c3dbcd_4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11411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914215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23768E9-08E4-434B-B2AC-570B621DDF0D}" type="slidenum">
              <a:rPr lang="ja-JP" altLang="en-US" smtClean="0">
                <a:solidFill>
                  <a:prstClr val="black"/>
                </a:solidFill>
              </a:rPr>
              <a:pPr/>
              <a:t>38</a:t>
            </a:fld>
            <a:endParaRPr lang="ja-JP" altLang="en-US">
              <a:solidFill>
                <a:prstClr val="black"/>
              </a:solidFill>
            </a:endParaRPr>
          </a:p>
        </p:txBody>
      </p:sp>
    </p:spTree>
    <p:extLst>
      <p:ext uri="{BB962C8B-B14F-4D97-AF65-F5344CB8AC3E}">
        <p14:creationId xmlns:p14="http://schemas.microsoft.com/office/powerpoint/2010/main" val="19608504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23768E9-08E4-434B-B2AC-570B621DDF0D}" type="slidenum">
              <a:rPr lang="ja-JP" altLang="en-US" smtClean="0">
                <a:solidFill>
                  <a:prstClr val="black"/>
                </a:solidFill>
              </a:rPr>
              <a:pPr/>
              <a:t>40</a:t>
            </a:fld>
            <a:endParaRPr lang="ja-JP" altLang="en-US">
              <a:solidFill>
                <a:prstClr val="black"/>
              </a:solidFill>
            </a:endParaRPr>
          </a:p>
        </p:txBody>
      </p:sp>
    </p:spTree>
    <p:extLst>
      <p:ext uri="{BB962C8B-B14F-4D97-AF65-F5344CB8AC3E}">
        <p14:creationId xmlns:p14="http://schemas.microsoft.com/office/powerpoint/2010/main" val="2956971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407500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jpe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jpe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5.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5.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jpe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8.xml"/><Relationship Id="rId4" Type="http://schemas.openxmlformats.org/officeDocument/2006/relationships/image" Target="../media/image21.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jpeg"/><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jpeg"/><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Master" Target="../slideMasters/slideMaster14.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jpe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29.jpeg"/><Relationship Id="rId4" Type="http://schemas.microsoft.com/office/2007/relationships/hdphoto" Target="../media/hdphoto1.wdp"/><Relationship Id="rId9" Type="http://schemas.openxmlformats.org/officeDocument/2006/relationships/image" Target="../media/image8.png"/></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5.jpeg"/><Relationship Id="rId1" Type="http://schemas.openxmlformats.org/officeDocument/2006/relationships/slideMaster" Target="../slideMasters/slideMaster1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Master" Target="../slideMasters/slideMaster17.xml"/><Relationship Id="rId4" Type="http://schemas.openxmlformats.org/officeDocument/2006/relationships/image" Target="../media/image37.png"/></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9.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9.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Master" Target="../slideMasters/slideMaster2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32.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1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33.xml"/></Relationships>
</file>

<file path=ppt/slideLayouts/_rels/slideLayout4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3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3035157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1753068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300289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4205325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261636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2037444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2524956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3027591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2072747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485544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53EE20-EFCF-4CEA-BEEE-1CB70747C807}" type="datetimeFigureOut">
              <a:rPr kumimoji="1" lang="ja-JP" altLang="en-US" smtClean="0"/>
              <a:t>2019/4/9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463015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10" name="テキスト プレースホルダー 6"/>
          <p:cNvSpPr>
            <a:spLocks noGrp="1"/>
          </p:cNvSpPr>
          <p:nvPr>
            <p:ph type="body" sz="quarter" idx="18" hasCustomPrompt="1"/>
          </p:nvPr>
        </p:nvSpPr>
        <p:spPr>
          <a:xfrm>
            <a:off x="720903" y="17816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20908" y="38825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20901" y="4786086"/>
            <a:ext cx="10074414" cy="14496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2183081167"/>
      </p:ext>
    </p:extLst>
  </p:cSld>
  <p:clrMapOvr>
    <a:masterClrMapping/>
  </p:clrMapOvr>
  <p:transition spd="med"/>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
        <p:nvSpPr>
          <p:cNvPr id="10" name="テキスト プレースホルダー 6"/>
          <p:cNvSpPr>
            <a:spLocks noGrp="1"/>
          </p:cNvSpPr>
          <p:nvPr>
            <p:ph type="body" sz="quarter" idx="18" hasCustomPrompt="1"/>
          </p:nvPr>
        </p:nvSpPr>
        <p:spPr>
          <a:xfrm>
            <a:off x="703971" y="21880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03975" y="42889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03970" y="5192486"/>
            <a:ext cx="10074414" cy="12845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2608361029"/>
      </p:ext>
    </p:extLst>
  </p:cSld>
  <p:clrMapOvr>
    <a:masterClrMapping/>
  </p:clrMapOvr>
  <p:transition spd="med"/>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1" name="テキスト プレースホルダー 6"/>
          <p:cNvSpPr>
            <a:spLocks noGrp="1"/>
          </p:cNvSpPr>
          <p:nvPr>
            <p:ph type="body" sz="quarter" idx="18" hasCustomPrompt="1"/>
          </p:nvPr>
        </p:nvSpPr>
        <p:spPr>
          <a:xfrm>
            <a:off x="649825" y="1880266"/>
            <a:ext cx="11054502" cy="2038970"/>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32" name="テキスト プレースホルダー 6"/>
          <p:cNvSpPr>
            <a:spLocks noGrp="1"/>
          </p:cNvSpPr>
          <p:nvPr>
            <p:ph type="body" sz="quarter" idx="19" hasCustomPrompt="1"/>
          </p:nvPr>
        </p:nvSpPr>
        <p:spPr>
          <a:xfrm>
            <a:off x="649816" y="3993179"/>
            <a:ext cx="11054505" cy="730509"/>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33" name="テキスト プレースホルダー 6"/>
          <p:cNvSpPr>
            <a:spLocks noGrp="1"/>
          </p:cNvSpPr>
          <p:nvPr>
            <p:ph type="body" sz="quarter" idx="20" hasCustomPrompt="1"/>
          </p:nvPr>
        </p:nvSpPr>
        <p:spPr>
          <a:xfrm>
            <a:off x="649817" y="4950732"/>
            <a:ext cx="9299458" cy="815034"/>
          </a:xfrm>
          <a:prstGeom prst="rect">
            <a:avLst/>
          </a:prstGeom>
        </p:spPr>
        <p:txBody>
          <a:bodyPr anchor="b" anchorCtr="0">
            <a:noAutofit/>
          </a:bodyPr>
          <a:lstStyle>
            <a:lvl1pPr marL="0" indent="0">
              <a:lnSpc>
                <a:spcPts val="15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部署名を入力</a:t>
            </a:r>
            <a:endParaRPr kumimoji="1" lang="en-US" altLang="ja-JP" dirty="0" smtClean="0"/>
          </a:p>
        </p:txBody>
      </p:sp>
      <p:sp>
        <p:nvSpPr>
          <p:cNvPr id="35" name="テキスト プレースホルダー 6"/>
          <p:cNvSpPr>
            <a:spLocks noGrp="1"/>
          </p:cNvSpPr>
          <p:nvPr>
            <p:ph type="body" sz="quarter" idx="21" hasCustomPrompt="1"/>
          </p:nvPr>
        </p:nvSpPr>
        <p:spPr>
          <a:xfrm>
            <a:off x="4691421" y="5803630"/>
            <a:ext cx="5257860" cy="349427"/>
          </a:xfrm>
          <a:prstGeom prst="rect">
            <a:avLst/>
          </a:prstGeom>
        </p:spPr>
        <p:txBody>
          <a:bodyPr lIns="0" tIns="0" rIns="0" bIns="0" anchor="b" anchorCtr="0">
            <a:noAutofit/>
          </a:bodyPr>
          <a:lstStyle>
            <a:lvl1pPr marL="0" indent="0">
              <a:lnSpc>
                <a:spcPct val="1000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（ふりがなを入力）</a:t>
            </a:r>
            <a:endParaRPr kumimoji="1" lang="en-US" altLang="ja-JP" dirty="0" smtClean="0"/>
          </a:p>
        </p:txBody>
      </p:sp>
      <p:sp>
        <p:nvSpPr>
          <p:cNvPr id="36" name="テキスト プレースホルダー 6"/>
          <p:cNvSpPr>
            <a:spLocks noGrp="1"/>
          </p:cNvSpPr>
          <p:nvPr>
            <p:ph type="body" sz="quarter" idx="22" hasCustomPrompt="1"/>
          </p:nvPr>
        </p:nvSpPr>
        <p:spPr>
          <a:xfrm>
            <a:off x="649815" y="6320492"/>
            <a:ext cx="2956985" cy="349200"/>
          </a:xfrm>
          <a:prstGeom prst="rect">
            <a:avLst/>
          </a:prstGeom>
        </p:spPr>
        <p:txBody>
          <a:bodyPr>
            <a:noAutofit/>
          </a:bodyPr>
          <a:lstStyle>
            <a:lvl1pPr marL="0" indent="0">
              <a:lnSpc>
                <a:spcPct val="90000"/>
              </a:lnSpc>
              <a:buFontTx/>
              <a:buNone/>
              <a:defRPr sz="16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日付を入力</a:t>
            </a:r>
            <a:endParaRPr kumimoji="1" lang="en-US" altLang="ja-JP" dirty="0" smtClean="0"/>
          </a:p>
        </p:txBody>
      </p:sp>
      <p:sp>
        <p:nvSpPr>
          <p:cNvPr id="38" name="テキスト プレースホルダー 6"/>
          <p:cNvSpPr>
            <a:spLocks noGrp="1"/>
          </p:cNvSpPr>
          <p:nvPr>
            <p:ph type="body" sz="quarter" idx="23" hasCustomPrompt="1"/>
          </p:nvPr>
        </p:nvSpPr>
        <p:spPr>
          <a:xfrm>
            <a:off x="649814" y="5803100"/>
            <a:ext cx="4041600" cy="349957"/>
          </a:xfrm>
          <a:prstGeom prst="rect">
            <a:avLst/>
          </a:prstGeom>
        </p:spPr>
        <p:txBody>
          <a:bodyPr wrap="none" lIns="90000" tIns="0" rIns="90000" bIns="0" anchor="b" anchorCtr="0">
            <a:noAutofit/>
          </a:bodyPr>
          <a:lstStyle>
            <a:lvl1pPr marL="0" indent="0">
              <a:lnSpc>
                <a:spcPct val="90000"/>
              </a:lnSpc>
              <a:buFontTx/>
              <a:buNone/>
              <a:defRPr sz="2400" b="1"/>
            </a:lvl1pPr>
            <a:lvl2pPr marL="266700" indent="0">
              <a:lnSpc>
                <a:spcPct val="90000"/>
              </a:lnSpc>
              <a:buSzPct val="65000"/>
              <a:buFontTx/>
              <a:buNone/>
              <a:defRPr sz="2400"/>
            </a:lvl2pPr>
            <a:lvl3pPr marL="542925" indent="0">
              <a:lnSpc>
                <a:spcPct val="100000"/>
              </a:lnSpc>
              <a:buSzPct val="45000"/>
              <a:buFont typeface="Wingdings" panose="05000000000000000000" pitchFamily="2" charset="2"/>
              <a:buNone/>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名前を入力</a:t>
            </a:r>
            <a:endParaRPr kumimoji="1" lang="en-US" altLang="ja-JP" dirty="0" smtClean="0"/>
          </a:p>
        </p:txBody>
      </p:sp>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Tree>
    <p:extLst>
      <p:ext uri="{BB962C8B-B14F-4D97-AF65-F5344CB8AC3E}">
        <p14:creationId xmlns:p14="http://schemas.microsoft.com/office/powerpoint/2010/main" val="1695931908"/>
      </p:ext>
    </p:extLst>
  </p:cSld>
  <p:clrMapOvr>
    <a:masterClrMapping/>
  </p:clrMapOvr>
  <p:transition spd="med"/>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2" name="タイトル 1"/>
          <p:cNvSpPr>
            <a:spLocks noGrp="1"/>
          </p:cNvSpPr>
          <p:nvPr>
            <p:ph type="title" hasCustomPrompt="1"/>
          </p:nvPr>
        </p:nvSpPr>
        <p:spPr>
          <a:xfrm>
            <a:off x="571502" y="2844981"/>
            <a:ext cx="8398933" cy="1717969"/>
          </a:xfrm>
          <a:prstGeom prst="rect">
            <a:avLst/>
          </a:prstGeom>
        </p:spPr>
        <p:txBody>
          <a:bodyPr/>
          <a:lstStyle>
            <a:lvl1pPr>
              <a:lnSpc>
                <a:spcPct val="100000"/>
              </a:lnSpc>
              <a:defRPr sz="3600"/>
            </a:lvl1pPr>
          </a:lstStyle>
          <a:p>
            <a:r>
              <a:rPr kumimoji="1" lang="ja-JP" altLang="en-US" dirty="0" smtClean="0"/>
              <a:t>クリックして</a:t>
            </a:r>
            <a:r>
              <a:rPr kumimoji="1" lang="en-US" altLang="ja-JP" dirty="0" smtClean="0"/>
              <a:t/>
            </a:r>
            <a:br>
              <a:rPr kumimoji="1" lang="en-US" altLang="ja-JP" dirty="0" smtClean="0"/>
            </a:br>
            <a:r>
              <a:rPr kumimoji="1" lang="ja-JP" altLang="en-US" dirty="0" smtClean="0"/>
              <a:t>中表紙タイトルを入力</a:t>
            </a:r>
            <a:endParaRPr kumimoji="1" lang="ja-JP" altLang="en-US" dirty="0"/>
          </a:p>
        </p:txBody>
      </p:sp>
    </p:spTree>
    <p:extLst>
      <p:ext uri="{BB962C8B-B14F-4D97-AF65-F5344CB8AC3E}">
        <p14:creationId xmlns:p14="http://schemas.microsoft.com/office/powerpoint/2010/main" val="3470803609"/>
      </p:ext>
    </p:extLst>
  </p:cSld>
  <p:clrMapOvr>
    <a:masterClrMapping/>
  </p:clrMapOvr>
  <p:transition spd="med"/>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27834"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テキスト プレースホルダー 6"/>
          <p:cNvSpPr>
            <a:spLocks noGrp="1"/>
          </p:cNvSpPr>
          <p:nvPr>
            <p:ph type="body" sz="quarter" idx="12" hasCustomPrompt="1"/>
          </p:nvPr>
        </p:nvSpPr>
        <p:spPr>
          <a:xfrm>
            <a:off x="639239" y="872067"/>
            <a:ext cx="11010900" cy="5598581"/>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3434215907"/>
      </p:ext>
    </p:extLst>
  </p:cSld>
  <p:clrMapOvr>
    <a:masterClrMapping/>
  </p:clrMapOvr>
  <p:transition spd="med"/>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44767"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6" name="テキスト プレースホルダー 6"/>
          <p:cNvSpPr>
            <a:spLocks noGrp="1"/>
          </p:cNvSpPr>
          <p:nvPr>
            <p:ph type="body" sz="quarter" idx="12" hasCustomPrompt="1"/>
          </p:nvPr>
        </p:nvSpPr>
        <p:spPr>
          <a:xfrm>
            <a:off x="643474" y="873762"/>
            <a:ext cx="11006667" cy="5594169"/>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2551569140"/>
      </p:ext>
    </p:extLst>
  </p:cSld>
  <p:clrMapOvr>
    <a:masterClrMapping/>
  </p:clrMapOvr>
  <p:transition spd="med"/>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1" hasCustomPrompt="1"/>
          </p:nvPr>
        </p:nvSpPr>
        <p:spPr>
          <a:xfrm>
            <a:off x="639233" y="871276"/>
            <a:ext cx="5280000" cy="557186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タイトル 1"/>
          <p:cNvSpPr>
            <a:spLocks noGrp="1"/>
          </p:cNvSpPr>
          <p:nvPr>
            <p:ph type="title" hasCustomPrompt="1"/>
          </p:nvPr>
        </p:nvSpPr>
        <p:spPr>
          <a:xfrm>
            <a:off x="639241" y="284221"/>
            <a:ext cx="10858500" cy="534458"/>
          </a:xfrm>
          <a:prstGeom prst="rect">
            <a:avLst/>
          </a:prstGeom>
        </p:spPr>
        <p:txBody>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8" name="コンテンツ プレースホルダー 7"/>
          <p:cNvSpPr>
            <a:spLocks noGrp="1"/>
          </p:cNvSpPr>
          <p:nvPr>
            <p:ph sz="quarter" idx="12" hasCustomPrompt="1"/>
          </p:nvPr>
        </p:nvSpPr>
        <p:spPr>
          <a:xfrm>
            <a:off x="6248407" y="872067"/>
            <a:ext cx="5232399" cy="5571066"/>
          </a:xfrm>
        </p:spPr>
        <p:txBody>
          <a:bodyPr>
            <a:noAutofit/>
          </a:bodyPr>
          <a:lstStyle>
            <a:lvl1pPr marL="269875" marR="0" indent="-269875" defTabSz="914400" eaLnBrk="1" fontAlgn="auto" latinLnBrk="0" hangingPunct="1">
              <a:lnSpc>
                <a:spcPct val="100000"/>
              </a:lnSpc>
              <a:spcBef>
                <a:spcPts val="1000"/>
              </a:spcBef>
              <a:spcAft>
                <a:spcPts val="0"/>
              </a:spcAft>
              <a:buClr>
                <a:srgbClr val="B01F28"/>
              </a:buClr>
              <a:buSzPct val="80000"/>
              <a:buFont typeface="Wingdings" panose="05000000000000000000" pitchFamily="2" charset="2"/>
              <a:buChar char="l"/>
              <a:tabLst/>
              <a:defRPr/>
            </a:lvl1pPr>
          </a:lstStyle>
          <a:p>
            <a:pPr lvl="0"/>
            <a:r>
              <a:rPr kumimoji="1" lang="ja-JP" altLang="en-US" dirty="0" smtClean="0"/>
              <a:t>クリックしてコンテンツを入力</a:t>
            </a:r>
            <a:endParaRPr kumimoji="1" lang="en-US" altLang="ja-JP" dirty="0" smtClean="0"/>
          </a:p>
        </p:txBody>
      </p:sp>
    </p:spTree>
    <p:extLst>
      <p:ext uri="{BB962C8B-B14F-4D97-AF65-F5344CB8AC3E}">
        <p14:creationId xmlns:p14="http://schemas.microsoft.com/office/powerpoint/2010/main" val="3033271392"/>
      </p:ext>
    </p:extLst>
  </p:cSld>
  <p:clrMapOvr>
    <a:masterClrMapping/>
  </p:clrMapOvr>
  <p:transition spd="med"/>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5" name="テキスト プレースホルダー 6"/>
          <p:cNvSpPr>
            <a:spLocks noGrp="1"/>
          </p:cNvSpPr>
          <p:nvPr>
            <p:ph type="body" sz="quarter" idx="11" hasCustomPrompt="1"/>
          </p:nvPr>
        </p:nvSpPr>
        <p:spPr>
          <a:xfrm>
            <a:off x="639233" y="871280"/>
            <a:ext cx="5280000"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テキスト プレースホルダー 6"/>
          <p:cNvSpPr>
            <a:spLocks noGrp="1"/>
          </p:cNvSpPr>
          <p:nvPr>
            <p:ph type="body" sz="quarter" idx="12" hasCustomPrompt="1"/>
          </p:nvPr>
        </p:nvSpPr>
        <p:spPr>
          <a:xfrm>
            <a:off x="6249724" y="871280"/>
            <a:ext cx="5231082"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a:p>
            <a:pPr lvl="5"/>
            <a:endParaRPr kumimoji="1" lang="en-US" altLang="ja-JP" dirty="0" smtClean="0"/>
          </a:p>
        </p:txBody>
      </p:sp>
      <p:sp>
        <p:nvSpPr>
          <p:cNvPr id="2" name="タイトル 1"/>
          <p:cNvSpPr>
            <a:spLocks noGrp="1"/>
          </p:cNvSpPr>
          <p:nvPr>
            <p:ph type="title" hasCustomPrompt="1"/>
          </p:nvPr>
        </p:nvSpPr>
        <p:spPr>
          <a:xfrm>
            <a:off x="639233" y="284221"/>
            <a:ext cx="10875434" cy="534458"/>
          </a:xfrm>
          <a:prstGeom prst="rect">
            <a:avLst/>
          </a:prstGeom>
        </p:spPr>
        <p:txBody>
          <a:bodyPr>
            <a:noAutofit/>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Shape 3"/>
          <p:cNvSpPr/>
          <p:nvPr userDrawn="1"/>
        </p:nvSpPr>
        <p:spPr>
          <a:xfrm rot="16200000">
            <a:off x="-3386353"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a:solidFill>
                <a:srgbClr val="000000"/>
              </a:solidFill>
              <a:ea typeface="Calibri"/>
              <a:cs typeface="Calibri"/>
              <a:sym typeface="Calibri"/>
            </a:endParaRPr>
          </a:p>
        </p:txBody>
      </p:sp>
      <p:pic>
        <p:nvPicPr>
          <p:cNvPr id="8" name="図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6162" y="6344233"/>
            <a:ext cx="2097024" cy="313998"/>
          </a:xfrm>
          <a:prstGeom prst="rect">
            <a:avLst/>
          </a:prstGeom>
        </p:spPr>
      </p:pic>
      <p:sp>
        <p:nvSpPr>
          <p:cNvPr id="9" name="テキスト プレースホルダー 6"/>
          <p:cNvSpPr>
            <a:spLocks noGrp="1"/>
          </p:cNvSpPr>
          <p:nvPr>
            <p:ph type="body" sz="quarter" idx="13" hasCustomPrompt="1"/>
          </p:nvPr>
        </p:nvSpPr>
        <p:spPr>
          <a:xfrm>
            <a:off x="638908" y="5825067"/>
            <a:ext cx="10890811" cy="900330"/>
          </a:xfrm>
          <a:prstGeom prst="rect">
            <a:avLst/>
          </a:prstGeom>
          <a:solidFill>
            <a:srgbClr val="A50021"/>
          </a:solidFill>
        </p:spPr>
        <p:txBody>
          <a:bodyPr anchor="ctr" anchorCtr="0">
            <a:noAutofit/>
          </a:bodyPr>
          <a:lstStyle>
            <a:lvl1pPr marL="0" indent="0" algn="ctr">
              <a:lnSpc>
                <a:spcPct val="100000"/>
              </a:lnSpc>
              <a:buFontTx/>
              <a:buNone/>
              <a:defRPr sz="2000" b="1">
                <a:solidFill>
                  <a:schemeClr val="bg1"/>
                </a:solidFill>
              </a:defRPr>
            </a:lvl1pPr>
            <a:lvl2pPr marL="266700" indent="0" algn="ctr">
              <a:lnSpc>
                <a:spcPct val="100000"/>
              </a:lnSpc>
              <a:buSzPct val="65000"/>
              <a:buFontTx/>
              <a:buNone/>
              <a:defRPr sz="2000"/>
            </a:lvl2pPr>
            <a:lvl3pPr marL="542925" indent="0" algn="ctr">
              <a:lnSpc>
                <a:spcPct val="100000"/>
              </a:lnSpc>
              <a:buSzPct val="45000"/>
              <a:buFontTx/>
              <a:buNone/>
              <a:defRPr sz="2000"/>
            </a:lvl3pPr>
            <a:lvl4pPr marL="809625" indent="0" algn="ctr">
              <a:lnSpc>
                <a:spcPct val="100000"/>
              </a:lnSpc>
              <a:buSzPct val="130000"/>
              <a:buFontTx/>
              <a:buNone/>
              <a:defRPr sz="2000"/>
            </a:lvl4pPr>
            <a:lvl5pPr marL="1077912" indent="0" algn="ctr">
              <a:buSzPct val="110000"/>
              <a:buFontTx/>
              <a:buNone/>
              <a:defRPr sz="2000"/>
            </a:lvl5pPr>
            <a:lvl6pPr marL="2286000" indent="0" algn="ctr">
              <a:buFontTx/>
              <a:buNone/>
              <a:defRPr sz="2000"/>
            </a:lvl6pPr>
          </a:lstStyle>
          <a:p>
            <a:pPr lvl="0"/>
            <a:r>
              <a:rPr kumimoji="1" lang="ja-JP" altLang="en-US" dirty="0" smtClean="0"/>
              <a:t>クリックしてまとめを入力</a:t>
            </a:r>
          </a:p>
        </p:txBody>
      </p:sp>
    </p:spTree>
    <p:extLst>
      <p:ext uri="{BB962C8B-B14F-4D97-AF65-F5344CB8AC3E}">
        <p14:creationId xmlns:p14="http://schemas.microsoft.com/office/powerpoint/2010/main" val="355576188"/>
      </p:ext>
    </p:extLst>
  </p:cSld>
  <p:clrMapOvr>
    <a:masterClrMapping/>
  </p:clrMapOvr>
  <p:transition spd="med"/>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2" hasCustomPrompt="1"/>
          </p:nvPr>
        </p:nvSpPr>
        <p:spPr>
          <a:xfrm>
            <a:off x="639239" y="682179"/>
            <a:ext cx="11010900" cy="5788477"/>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1885905782"/>
      </p:ext>
    </p:extLst>
  </p:cSld>
  <p:clrMapOvr>
    <a:masterClrMapping/>
  </p:clrMapOvr>
  <p:transition spd="med"/>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5" name="テキスト プレースホルダー 6"/>
          <p:cNvSpPr>
            <a:spLocks noGrp="1"/>
          </p:cNvSpPr>
          <p:nvPr>
            <p:ph type="body" sz="quarter" idx="12" hasCustomPrompt="1"/>
          </p:nvPr>
        </p:nvSpPr>
        <p:spPr>
          <a:xfrm>
            <a:off x="643474" y="682172"/>
            <a:ext cx="11006667" cy="5773058"/>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4034179604"/>
      </p:ext>
    </p:extLst>
  </p:cSld>
  <p:clrMapOvr>
    <a:masterClrMapping/>
  </p:clrMapOvr>
  <p:transition spd="med"/>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4_タイトル スライド">
    <p:spTree>
      <p:nvGrpSpPr>
        <p:cNvPr id="1" name=""/>
        <p:cNvGrpSpPr/>
        <p:nvPr/>
      </p:nvGrpSpPr>
      <p:grpSpPr>
        <a:xfrm>
          <a:off x="0" y="0"/>
          <a:ext cx="0" cy="0"/>
          <a:chOff x="0" y="0"/>
          <a:chExt cx="0" cy="0"/>
        </a:xfrm>
      </p:grpSpPr>
      <p:grpSp>
        <p:nvGrpSpPr>
          <p:cNvPr id="5" name="グループ化 6"/>
          <p:cNvGrpSpPr>
            <a:grpSpLocks/>
          </p:cNvGrpSpPr>
          <p:nvPr userDrawn="1"/>
        </p:nvGrpSpPr>
        <p:grpSpPr bwMode="auto">
          <a:xfrm>
            <a:off x="-269631" y="0"/>
            <a:ext cx="12530016" cy="6858000"/>
            <a:chOff x="-218661" y="0"/>
            <a:chExt cx="10180214" cy="6858001"/>
          </a:xfrm>
        </p:grpSpPr>
        <p:grpSp>
          <p:nvGrpSpPr>
            <p:cNvPr id="6" name="グループ化 7"/>
            <p:cNvGrpSpPr>
              <a:grpSpLocks/>
            </p:cNvGrpSpPr>
            <p:nvPr userDrawn="1"/>
          </p:nvGrpSpPr>
          <p:grpSpPr bwMode="auto">
            <a:xfrm>
              <a:off x="-41020" y="0"/>
              <a:ext cx="10002573" cy="1717675"/>
              <a:chOff x="-48900" y="-22109"/>
              <a:chExt cx="9192900" cy="1578636"/>
            </a:xfrm>
          </p:grpSpPr>
          <p:pic>
            <p:nvPicPr>
              <p:cNvPr id="1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図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3819" y="112119"/>
                <a:ext cx="1919961" cy="1444408"/>
              </a:xfrm>
              <a:prstGeom prst="rect">
                <a:avLst/>
              </a:prstGeom>
              <a:ln>
                <a:noFill/>
              </a:ln>
              <a:effectLst>
                <a:outerShdw blurRad="292100" dist="139700" dir="2700000" algn="tl" rotWithShape="0">
                  <a:srgbClr val="333333">
                    <a:alpha val="65000"/>
                  </a:srgbClr>
                </a:outerShdw>
              </a:effectLst>
            </p:spPr>
          </p:pic>
          <p:pic>
            <p:nvPicPr>
              <p:cNvPr id="17" name="図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01479" y="268494"/>
                <a:ext cx="4097869" cy="42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グループ化 8"/>
            <p:cNvGrpSpPr>
              <a:grpSpLocks/>
            </p:cNvGrpSpPr>
            <p:nvPr userDrawn="1"/>
          </p:nvGrpSpPr>
          <p:grpSpPr bwMode="auto">
            <a:xfrm>
              <a:off x="-218661" y="2908476"/>
              <a:ext cx="10159577" cy="3949525"/>
              <a:chOff x="-180528" y="3233155"/>
              <a:chExt cx="9324367" cy="3624845"/>
            </a:xfrm>
          </p:grpSpPr>
          <p:pic>
            <p:nvPicPr>
              <p:cNvPr id="8" name="図 7"/>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0528" y="4597388"/>
                <a:ext cx="2604671" cy="1855948"/>
              </a:xfrm>
              <a:prstGeom prst="rect">
                <a:avLst/>
              </a:prstGeom>
              <a:noFill/>
              <a:ln>
                <a:noFill/>
              </a:ln>
              <a:effectLst>
                <a:softEdge rad="317500"/>
              </a:effectLst>
            </p:spPr>
          </p:pic>
          <p:pic>
            <p:nvPicPr>
              <p:cNvPr id="9" name="図 1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05556" y="3233155"/>
                <a:ext cx="8113717" cy="2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正方形/長方形 9"/>
              <p:cNvSpPr/>
              <p:nvPr/>
            </p:nvSpPr>
            <p:spPr>
              <a:xfrm>
                <a:off x="132" y="6407789"/>
                <a:ext cx="9143707" cy="450211"/>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ja-JP" altLang="en-US">
                  <a:solidFill>
                    <a:prstClr val="white"/>
                  </a:solidFill>
                </a:endParaRPr>
              </a:p>
            </p:txBody>
          </p:sp>
          <p:pic>
            <p:nvPicPr>
              <p:cNvPr id="11" name="図 12"/>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117609" y="3909016"/>
                <a:ext cx="1800854" cy="216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p:cNvSpPr txBox="1">
                <a:spLocks noChangeArrowheads="1"/>
              </p:cNvSpPr>
              <p:nvPr/>
            </p:nvSpPr>
            <p:spPr bwMode="auto">
              <a:xfrm>
                <a:off x="2498771" y="6505407"/>
                <a:ext cx="4158414" cy="282476"/>
              </a:xfrm>
              <a:prstGeom prst="rect">
                <a:avLst/>
              </a:prstGeom>
              <a:noFill/>
              <a:ln>
                <a:noFill/>
              </a:ln>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fontAlgn="base" hangingPunct="1">
                  <a:spcBef>
                    <a:spcPct val="0"/>
                  </a:spcBef>
                  <a:spcAft>
                    <a:spcPct val="0"/>
                  </a:spcAft>
                  <a:defRPr/>
                </a:pPr>
                <a:r>
                  <a:rPr lang="en-US" altLang="ja-JP" sz="1400" smtClean="0">
                    <a:solidFill>
                      <a:prstClr val="white"/>
                    </a:solidFill>
                  </a:rPr>
                  <a:t>RIKEN ADVANCED INSTITUTE FOR COMPUTATIONAL SCIENCE</a:t>
                </a:r>
                <a:endParaRPr lang="ja-JP" altLang="en-US" sz="1400" smtClean="0">
                  <a:solidFill>
                    <a:prstClr val="white"/>
                  </a:solidFill>
                </a:endParaRPr>
              </a:p>
            </p:txBody>
          </p:sp>
          <p:pic>
            <p:nvPicPr>
              <p:cNvPr id="14" name="図 1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180981" y="6457675"/>
                <a:ext cx="230779" cy="39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2" name="タイトル 1"/>
          <p:cNvSpPr>
            <a:spLocks noGrp="1"/>
          </p:cNvSpPr>
          <p:nvPr>
            <p:ph type="ctrTitle"/>
          </p:nvPr>
        </p:nvSpPr>
        <p:spPr>
          <a:xfrm>
            <a:off x="909381" y="1990071"/>
            <a:ext cx="10363200" cy="1049643"/>
          </a:xfrm>
          <a:prstGeom prst="rect">
            <a:avLst/>
          </a:prstGeom>
        </p:spPr>
        <p:txBody>
          <a:bodyPr/>
          <a:lstStyle>
            <a:lvl1pPr>
              <a:defRPr sz="4400" b="0">
                <a:effectLst/>
                <a:latin typeface="HGP明朝E" pitchFamily="18" charset="-128"/>
                <a:ea typeface="HGP明朝E" pitchFamily="18" charset="-128"/>
              </a:defRPr>
            </a:lvl1pPr>
          </a:lstStyle>
          <a:p>
            <a:r>
              <a:rPr lang="ja-JP" altLang="en-US" smtClean="0"/>
              <a:t>マスター タイトルの書式設定</a:t>
            </a:r>
            <a:endParaRPr lang="ja-JP" altLang="en-US" dirty="0"/>
          </a:p>
        </p:txBody>
      </p:sp>
      <p:sp>
        <p:nvSpPr>
          <p:cNvPr id="12" name="コンテンツ プレースホルダー 11"/>
          <p:cNvSpPr>
            <a:spLocks noGrp="1"/>
          </p:cNvSpPr>
          <p:nvPr>
            <p:ph sz="quarter" idx="13"/>
          </p:nvPr>
        </p:nvSpPr>
        <p:spPr>
          <a:xfrm>
            <a:off x="2738515" y="5437432"/>
            <a:ext cx="6705419" cy="655931"/>
          </a:xfrm>
        </p:spPr>
        <p:txBody>
          <a:bodyPr>
            <a:normAutofit/>
          </a:bodyPr>
          <a:lstStyle>
            <a:lvl1pPr marL="0" indent="0">
              <a:buNone/>
              <a:defRPr sz="2000"/>
            </a:lvl1pPr>
          </a:lstStyle>
          <a:p>
            <a:pPr lvl="0"/>
            <a:r>
              <a:rPr lang="ja-JP" altLang="en-US" smtClean="0"/>
              <a:t>マスター テキストの書式設定</a:t>
            </a:r>
          </a:p>
        </p:txBody>
      </p:sp>
      <p:sp>
        <p:nvSpPr>
          <p:cNvPr id="18" name="日付プレースホルダー 3"/>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19" name="フッター プレースホルダー 4"/>
          <p:cNvSpPr>
            <a:spLocks noGrp="1"/>
          </p:cNvSpPr>
          <p:nvPr>
            <p:ph type="ftr" sz="quarter" idx="15"/>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20" name="スライド番号プレースホルダー 5"/>
          <p:cNvSpPr>
            <a:spLocks noGrp="1"/>
          </p:cNvSpPr>
          <p:nvPr>
            <p:ph type="sldNum" sz="quarter" idx="16"/>
          </p:nvPr>
        </p:nvSpPr>
        <p:spPr/>
        <p:txBody>
          <a:bodyPr/>
          <a:lstStyle>
            <a:lvl1pPr>
              <a:defRPr/>
            </a:lvl1pPr>
          </a:lstStyle>
          <a:p>
            <a:pPr>
              <a:defRPr/>
            </a:pPr>
            <a:fld id="{56BD9B11-B223-47E1-A9B2-EF156185233E}" type="slidenum">
              <a:rPr lang="en-US" altLang="ja-JP"/>
              <a:pPr>
                <a:defRPr/>
              </a:pPr>
              <a:t>‹#›</a:t>
            </a:fld>
            <a:endParaRPr lang="en-US" altLang="ja-JP"/>
          </a:p>
        </p:txBody>
      </p:sp>
    </p:spTree>
    <p:extLst>
      <p:ext uri="{BB962C8B-B14F-4D97-AF65-F5344CB8AC3E}">
        <p14:creationId xmlns:p14="http://schemas.microsoft.com/office/powerpoint/2010/main" val="3596299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pic>
        <p:nvPicPr>
          <p:cNvPr id="4"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37124" y="139719"/>
            <a:ext cx="11996617" cy="530225"/>
          </a:xfrm>
          <a:prstGeom prst="rect">
            <a:avLst/>
          </a:prstGeom>
        </p:spPr>
        <p:txBody>
          <a:bodyPr/>
          <a:lstStyle/>
          <a:p>
            <a:r>
              <a:rPr lang="ja-JP" altLang="en-US" dirty="0" smtClean="0"/>
              <a:t>マスター タイトルの書式設定</a:t>
            </a:r>
            <a:endParaRPr lang="ja-JP" altLang="en-US" dirty="0"/>
          </a:p>
        </p:txBody>
      </p:sp>
      <p:sp>
        <p:nvSpPr>
          <p:cNvPr id="7" name="テキスト プレースホルダー 8"/>
          <p:cNvSpPr>
            <a:spLocks noGrp="1"/>
          </p:cNvSpPr>
          <p:nvPr>
            <p:ph type="body" sz="quarter" idx="13"/>
          </p:nvPr>
        </p:nvSpPr>
        <p:spPr>
          <a:xfrm>
            <a:off x="69484" y="980728"/>
            <a:ext cx="12052177" cy="5400600"/>
          </a:xfrm>
        </p:spPr>
        <p:txBody>
          <a:bodyPr/>
          <a:lstStyle>
            <a:lvl1pPr>
              <a:defRPr>
                <a:latin typeface="HGP明朝E" pitchFamily="18" charset="-128"/>
                <a:ea typeface="HGP明朝E" pitchFamily="18" charset="-128"/>
              </a:defRPr>
            </a:lvl1pPr>
            <a:lvl2pPr>
              <a:defRPr>
                <a:latin typeface="HGP明朝E" pitchFamily="18" charset="-128"/>
                <a:ea typeface="HGP明朝E" pitchFamily="18" charset="-128"/>
              </a:defRPr>
            </a:lvl2pPr>
            <a:lvl3pPr>
              <a:defRPr>
                <a:latin typeface="HGP明朝E" pitchFamily="18" charset="-128"/>
                <a:ea typeface="HGP明朝E" pitchFamily="18" charset="-128"/>
              </a:defRPr>
            </a:lvl3pPr>
            <a:lvl4pPr>
              <a:defRPr>
                <a:latin typeface="HGP明朝E" pitchFamily="18" charset="-128"/>
                <a:ea typeface="HGP明朝E" pitchFamily="18" charset="-128"/>
              </a:defRPr>
            </a:lvl4pPr>
            <a:lvl5pPr>
              <a:defRPr>
                <a:latin typeface="HGP明朝E" pitchFamily="18" charset="-128"/>
                <a:ea typeface="HGP明朝E" pitchFamily="18" charset="-128"/>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5" name="日付プレースホルダー 2"/>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6" name="フッター プレースホルダー 3"/>
          <p:cNvSpPr>
            <a:spLocks noGrp="1"/>
          </p:cNvSpPr>
          <p:nvPr>
            <p:ph type="ftr" sz="quarter" idx="15"/>
          </p:nvPr>
        </p:nvSpPr>
        <p:spPr>
          <a:xfrm>
            <a:off x="6684114" y="15"/>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8" name="スライド番号プレースホルダー 4"/>
          <p:cNvSpPr>
            <a:spLocks noGrp="1"/>
          </p:cNvSpPr>
          <p:nvPr>
            <p:ph type="sldNum" sz="quarter" idx="16"/>
          </p:nvPr>
        </p:nvSpPr>
        <p:spPr/>
        <p:txBody>
          <a:bodyPr/>
          <a:lstStyle>
            <a:lvl1pPr>
              <a:defRPr/>
            </a:lvl1pPr>
          </a:lstStyle>
          <a:p>
            <a:pPr>
              <a:defRPr/>
            </a:pPr>
            <a:fld id="{B2773A97-E0CB-414A-B4E4-91EAE82BF90B}" type="slidenum">
              <a:rPr lang="ja-JP" altLang="en-US"/>
              <a:pPr>
                <a:defRPr/>
              </a:pPr>
              <a:t>‹#›</a:t>
            </a:fld>
            <a:endParaRPr lang="ja-JP" altLang="en-US"/>
          </a:p>
        </p:txBody>
      </p:sp>
    </p:spTree>
    <p:extLst>
      <p:ext uri="{BB962C8B-B14F-4D97-AF65-F5344CB8AC3E}">
        <p14:creationId xmlns:p14="http://schemas.microsoft.com/office/powerpoint/2010/main" val="2678885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1143000"/>
          </a:xfrm>
          <a:prstGeom prst="rect">
            <a:avLst/>
          </a:prstGeom>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a:xfrm>
            <a:off x="609600" y="6356363"/>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フッター プレースホルダ 4"/>
          <p:cNvSpPr>
            <a:spLocks noGrp="1"/>
          </p:cNvSpPr>
          <p:nvPr>
            <p:ph type="ftr" sz="quarter" idx="11"/>
          </p:nvPr>
        </p:nvSpPr>
        <p:spPr>
          <a:xfrm>
            <a:off x="4165600" y="6356363"/>
            <a:ext cx="3860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5" name="スライド番号プレースホルダ 5"/>
          <p:cNvSpPr>
            <a:spLocks noGrp="1"/>
          </p:cNvSpPr>
          <p:nvPr>
            <p:ph type="sldNum" sz="quarter" idx="12"/>
          </p:nvPr>
        </p:nvSpPr>
        <p:spPr/>
        <p:txBody>
          <a:bodyPr/>
          <a:lstStyle>
            <a:lvl1pPr>
              <a:defRPr/>
            </a:lvl1pPr>
          </a:lstStyle>
          <a:p>
            <a:pPr>
              <a:defRPr/>
            </a:pPr>
            <a:fld id="{627B2419-FE1D-415B-87AF-EB3E1E5CC78D}" type="slidenum">
              <a:rPr lang="ja-JP" altLang="en-US"/>
              <a:pPr>
                <a:defRPr/>
              </a:pPr>
              <a:t>‹#›</a:t>
            </a:fld>
            <a:endParaRPr lang="ja-JP" altLang="en-US"/>
          </a:p>
        </p:txBody>
      </p:sp>
    </p:spTree>
    <p:extLst>
      <p:ext uri="{BB962C8B-B14F-4D97-AF65-F5344CB8AC3E}">
        <p14:creationId xmlns:p14="http://schemas.microsoft.com/office/powerpoint/2010/main" val="31077364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4638"/>
            <a:ext cx="109728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a:xfrm>
            <a:off x="609599" y="6356365"/>
            <a:ext cx="2844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dirty="0">
              <a:solidFill>
                <a:srgbClr val="000000"/>
              </a:solidFill>
            </a:endParaRPr>
          </a:p>
        </p:txBody>
      </p:sp>
      <p:sp>
        <p:nvSpPr>
          <p:cNvPr id="5" name="フッター プレースホルダー 4"/>
          <p:cNvSpPr>
            <a:spLocks noGrp="1"/>
          </p:cNvSpPr>
          <p:nvPr>
            <p:ph type="ftr" sz="quarter" idx="11"/>
          </p:nvPr>
        </p:nvSpPr>
        <p:spPr>
          <a:xfrm>
            <a:off x="4165601" y="6356365"/>
            <a:ext cx="3860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a:solidFill>
                <a:srgbClr val="000000"/>
              </a:solidFill>
            </a:endParaRPr>
          </a:p>
        </p:txBody>
      </p:sp>
      <p:sp>
        <p:nvSpPr>
          <p:cNvPr id="6" name="スライド番号プレースホルダー 5"/>
          <p:cNvSpPr>
            <a:spLocks noGrp="1"/>
          </p:cNvSpPr>
          <p:nvPr>
            <p:ph type="sldNum" sz="quarter" idx="12"/>
          </p:nvPr>
        </p:nvSpPr>
        <p:spPr/>
        <p:txBody>
          <a:bodyPr/>
          <a:lstStyle>
            <a:lvl1pPr>
              <a:defRPr b="1">
                <a:latin typeface="HGP創英角ｺﾞｼｯｸUB" pitchFamily="50" charset="-128"/>
                <a:ea typeface="HGP創英角ｺﾞｼｯｸUB" pitchFamily="50" charset="-128"/>
              </a:defRPr>
            </a:lvl1pPr>
          </a:lstStyle>
          <a:p>
            <a:pPr>
              <a:defRPr/>
            </a:pPr>
            <a:fld id="{B6F38A7B-5FA9-4BF7-A90E-28361CFADEB4}" type="slidenum">
              <a:rPr lang="ja-JP" altLang="en-US"/>
              <a:pPr>
                <a:defRPr/>
              </a:pPr>
              <a:t>‹#›</a:t>
            </a:fld>
            <a:endParaRPr lang="ja-JP" altLang="en-US" dirty="0"/>
          </a:p>
        </p:txBody>
      </p:sp>
    </p:spTree>
    <p:extLst>
      <p:ext uri="{BB962C8B-B14F-4D97-AF65-F5344CB8AC3E}">
        <p14:creationId xmlns:p14="http://schemas.microsoft.com/office/powerpoint/2010/main" val="36822082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pic>
        <p:nvPicPr>
          <p:cNvPr id="2"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付プレースホルダー 2"/>
          <p:cNvSpPr>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スライド番号プレースホルダー 4"/>
          <p:cNvSpPr>
            <a:spLocks noGrp="1"/>
          </p:cNvSpPr>
          <p:nvPr>
            <p:ph type="sldNum" sz="quarter" idx="11"/>
          </p:nvPr>
        </p:nvSpPr>
        <p:spPr/>
        <p:txBody>
          <a:bodyPr/>
          <a:lstStyle>
            <a:lvl1pPr>
              <a:defRPr/>
            </a:lvl1pPr>
          </a:lstStyle>
          <a:p>
            <a:pPr>
              <a:defRPr/>
            </a:pPr>
            <a:fld id="{82177D30-1490-4286-9046-4A444AE3A5DC}" type="slidenum">
              <a:rPr lang="ja-JP" altLang="en-US"/>
              <a:pPr>
                <a:defRPr/>
              </a:pPr>
              <a:t>‹#›</a:t>
            </a:fld>
            <a:endParaRPr lang="ja-JP" altLang="en-US"/>
          </a:p>
        </p:txBody>
      </p:sp>
    </p:spTree>
    <p:extLst>
      <p:ext uri="{BB962C8B-B14F-4D97-AF65-F5344CB8AC3E}">
        <p14:creationId xmlns:p14="http://schemas.microsoft.com/office/powerpoint/2010/main" val="16862896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txBox="1">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3" name="フッター プレースホルダ 4"/>
          <p:cNvSpPr txBox="1">
            <a:spLocks noGrp="1"/>
          </p:cNvSpPr>
          <p:nvPr>
            <p:ph type="ftr" sz="quarter" idx="11"/>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a:solidFill>
                <a:srgbClr val="000000"/>
              </a:solidFill>
              <a:latin typeface="Arial" pitchFamily="34" charset="0"/>
              <a:ea typeface="ＭＳ Ｐゴシック" pitchFamily="50" charset="-128"/>
            </a:endParaRPr>
          </a:p>
        </p:txBody>
      </p:sp>
      <p:sp>
        <p:nvSpPr>
          <p:cNvPr id="4" name="スライド番号プレースホルダ 5"/>
          <p:cNvSpPr txBox="1">
            <a:spLocks noGrp="1"/>
          </p:cNvSpPr>
          <p:nvPr>
            <p:ph type="sldNum" sz="quarter" idx="12"/>
          </p:nvPr>
        </p:nvSpPr>
        <p:spPr/>
        <p:txBody>
          <a:bodyPr/>
          <a:lstStyle>
            <a:lvl1pPr>
              <a:defRPr/>
            </a:lvl1pPr>
          </a:lstStyle>
          <a:p>
            <a:pPr>
              <a:defRPr/>
            </a:pPr>
            <a:fld id="{CD50C2BC-9D57-42EB-9F54-53CB9214B9F6}" type="slidenum">
              <a:rPr lang="en-US" altLang="ja-JP"/>
              <a:pPr>
                <a:defRPr/>
              </a:pPr>
              <a:t>‹#›</a:t>
            </a:fld>
            <a:endParaRPr lang="en-US" altLang="ja-JP"/>
          </a:p>
        </p:txBody>
      </p:sp>
    </p:spTree>
    <p:extLst>
      <p:ext uri="{BB962C8B-B14F-4D97-AF65-F5344CB8AC3E}">
        <p14:creationId xmlns:p14="http://schemas.microsoft.com/office/powerpoint/2010/main" val="426416742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37"/>
            <a:ext cx="10363200" cy="1470025"/>
          </a:xfrm>
          <a:prstGeom prst="rect">
            <a:avLst/>
          </a:prstGeo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a:xfrm>
            <a:off x="609600" y="6356362"/>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4165600" y="6356362"/>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5BAD4735-F57E-4019-AE9B-18DE17064920}" type="slidenum">
              <a:rPr lang="ja-JP" altLang="en-US" smtClean="0"/>
              <a:pPr/>
              <a:t>‹#›</a:t>
            </a:fld>
            <a:endParaRPr lang="ja-JP" altLang="en-US"/>
          </a:p>
        </p:txBody>
      </p:sp>
    </p:spTree>
    <p:extLst>
      <p:ext uri="{BB962C8B-B14F-4D97-AF65-F5344CB8AC3E}">
        <p14:creationId xmlns:p14="http://schemas.microsoft.com/office/powerpoint/2010/main" val="1895320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0" y="6304238"/>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8331173" y="6304238"/>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C6B0D8FC-F1DC-42ED-906C-977A00DB6570}" type="slidenum">
              <a:rPr lang="ja-JP" altLang="en-US" smtClean="0"/>
              <a:pPr/>
              <a:t>‹#›</a:t>
            </a:fld>
            <a:endParaRPr lang="ja-JP" altLang="en-US"/>
          </a:p>
        </p:txBody>
      </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2" name="タイトル 1"/>
          <p:cNvSpPr>
            <a:spLocks noGrp="1"/>
          </p:cNvSpPr>
          <p:nvPr>
            <p:ph type="ctrTitle"/>
          </p:nvPr>
        </p:nvSpPr>
        <p:spPr>
          <a:xfrm>
            <a:off x="914400" y="2130428"/>
            <a:ext cx="10363200" cy="1049643"/>
          </a:xfrm>
          <a:prstGeom prst="rect">
            <a:avLst/>
          </a:prstGeom>
        </p:spPr>
        <p:txBody>
          <a:bodyPr/>
          <a:lstStyle>
            <a:lvl1pPr>
              <a:defRPr sz="4400" b="0">
                <a:effectLst/>
                <a:latin typeface="HGP明朝E" pitchFamily="18" charset="-128"/>
                <a:ea typeface="HGP明朝E" pitchFamily="18" charset="-128"/>
              </a:defRPr>
            </a:lvl1pPr>
          </a:lstStyle>
          <a:p>
            <a:r>
              <a:rPr kumimoji="1" lang="ja-JP" altLang="en-US" smtClean="0"/>
              <a:t>マスター タイトルの書式設定</a:t>
            </a:r>
            <a:endParaRPr kumimoji="1" lang="ja-JP" altLang="en-US" dirty="0"/>
          </a:p>
        </p:txBody>
      </p:sp>
      <p:grpSp>
        <p:nvGrpSpPr>
          <p:cNvPr id="24" name="グループ化 23"/>
          <p:cNvGrpSpPr/>
          <p:nvPr userDrawn="1"/>
        </p:nvGrpSpPr>
        <p:grpSpPr>
          <a:xfrm>
            <a:off x="-65199" y="-22108"/>
            <a:ext cx="12257200" cy="1578901"/>
            <a:chOff x="-48900" y="-22109"/>
            <a:chExt cx="9192900" cy="1578901"/>
          </a:xfrm>
        </p:grpSpPr>
        <p:pic>
          <p:nvPicPr>
            <p:cNvPr id="2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図 2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011" y="111522"/>
              <a:ext cx="1919337" cy="1445270"/>
            </a:xfrm>
            <a:prstGeom prst="rect">
              <a:avLst/>
            </a:prstGeom>
            <a:ln>
              <a:noFill/>
            </a:ln>
            <a:effectLst>
              <a:outerShdw blurRad="292100" dist="139700" dir="2700000" algn="tl" rotWithShape="0">
                <a:srgbClr val="333333">
                  <a:alpha val="65000"/>
                </a:srgbClr>
              </a:outerShdw>
            </a:effectLst>
          </p:spPr>
        </p:pic>
      </p:grpSp>
      <p:grpSp>
        <p:nvGrpSpPr>
          <p:cNvPr id="28" name="グループ化 27"/>
          <p:cNvGrpSpPr/>
          <p:nvPr userDrawn="1"/>
        </p:nvGrpSpPr>
        <p:grpSpPr>
          <a:xfrm>
            <a:off x="-240704" y="3233157"/>
            <a:ext cx="12457765" cy="3624845"/>
            <a:chOff x="-180528" y="3233155"/>
            <a:chExt cx="9343324" cy="3624845"/>
          </a:xfrm>
        </p:grpSpPr>
        <p:pic>
          <p:nvPicPr>
            <p:cNvPr id="29" name="図 28"/>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0528" y="4597388"/>
              <a:ext cx="2604676" cy="1855948"/>
            </a:xfrm>
            <a:prstGeom prst="rect">
              <a:avLst/>
            </a:prstGeom>
            <a:noFill/>
            <a:ln>
              <a:noFill/>
            </a:ln>
            <a:effectLst>
              <a:softEdge rad="317500"/>
            </a:effectLst>
          </p:spPr>
        </p:pic>
        <p:pic>
          <p:nvPicPr>
            <p:cNvPr id="30" name="図 2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5557" y="3233155"/>
              <a:ext cx="8113733" cy="217913"/>
            </a:xfrm>
            <a:prstGeom prst="rect">
              <a:avLst/>
            </a:prstGeom>
          </p:spPr>
        </p:pic>
        <p:sp>
          <p:nvSpPr>
            <p:cNvPr id="31" name="正方形/長方形 30"/>
            <p:cNvSpPr/>
            <p:nvPr/>
          </p:nvSpPr>
          <p:spPr>
            <a:xfrm>
              <a:off x="0" y="6407358"/>
              <a:ext cx="9144000" cy="450642"/>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pic>
          <p:nvPicPr>
            <p:cNvPr id="32" name="図 3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23044" y="3585678"/>
              <a:ext cx="2339752" cy="2807702"/>
            </a:xfrm>
            <a:prstGeom prst="rect">
              <a:avLst/>
            </a:prstGeom>
          </p:spPr>
        </p:pic>
        <p:sp>
          <p:nvSpPr>
            <p:cNvPr id="33" name="テキスト ボックス 32"/>
            <p:cNvSpPr txBox="1"/>
            <p:nvPr/>
          </p:nvSpPr>
          <p:spPr>
            <a:xfrm>
              <a:off x="2499100" y="6505599"/>
              <a:ext cx="4182539" cy="307777"/>
            </a:xfrm>
            <a:prstGeom prst="rect">
              <a:avLst/>
            </a:prstGeom>
            <a:noFill/>
          </p:spPr>
          <p:txBody>
            <a:bodyPr wrap="none" rtlCol="0">
              <a:spAutoFit/>
            </a:bodyPr>
            <a:lstStyle/>
            <a:p>
              <a:pPr fontAlgn="base">
                <a:spcBef>
                  <a:spcPct val="0"/>
                </a:spcBef>
                <a:spcAft>
                  <a:spcPct val="0"/>
                </a:spcAft>
              </a:pPr>
              <a:r>
                <a:rPr lang="en-US" altLang="ja-JP" sz="1400" dirty="0" smtClean="0">
                  <a:solidFill>
                    <a:srgbClr val="FFFFFF"/>
                  </a:solidFill>
                  <a:latin typeface="Arial" pitchFamily="34" charset="0"/>
                  <a:ea typeface="ＭＳ Ｐゴシック" pitchFamily="50" charset="-128"/>
                </a:rPr>
                <a:t>RIKEN ADVANCED INSTITUTE FOR COMPUTATIONAL SCIENCE</a:t>
              </a:r>
              <a:endParaRPr lang="ja-JP" altLang="en-US" sz="1400" dirty="0">
                <a:solidFill>
                  <a:srgbClr val="FFFFFF"/>
                </a:solidFill>
                <a:latin typeface="Arial" pitchFamily="34" charset="0"/>
                <a:ea typeface="ＭＳ Ｐゴシック" pitchFamily="50" charset="-128"/>
              </a:endParaRPr>
            </a:p>
          </p:txBody>
        </p:sp>
        <p:pic>
          <p:nvPicPr>
            <p:cNvPr id="34" name="図 3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80981" y="6457675"/>
              <a:ext cx="230779" cy="392217"/>
            </a:xfrm>
            <a:prstGeom prst="rect">
              <a:avLst/>
            </a:prstGeom>
          </p:spPr>
        </p:pic>
      </p:grpSp>
      <p:sp>
        <p:nvSpPr>
          <p:cNvPr id="8" name="コンテンツ プレースホルダー 7"/>
          <p:cNvSpPr>
            <a:spLocks noGrp="1"/>
          </p:cNvSpPr>
          <p:nvPr>
            <p:ph sz="quarter" idx="13"/>
          </p:nvPr>
        </p:nvSpPr>
        <p:spPr>
          <a:xfrm>
            <a:off x="2637757" y="5453743"/>
            <a:ext cx="6818617" cy="648072"/>
          </a:xfrm>
        </p:spPr>
        <p:txBody>
          <a:bodyPr>
            <a:normAutofit/>
          </a:bodyPr>
          <a:lstStyle>
            <a:lvl1pPr marL="0" indent="0">
              <a:buNone/>
              <a:defRPr sz="2000"/>
            </a:lvl1pPr>
          </a:lstStyle>
          <a:p>
            <a:pPr lvl="0"/>
            <a:r>
              <a:rPr kumimoji="1" lang="ja-JP" altLang="en-US" smtClean="0"/>
              <a:t>マスター テキストの書式設定</a:t>
            </a:r>
          </a:p>
        </p:txBody>
      </p:sp>
      <p:sp>
        <p:nvSpPr>
          <p:cNvPr id="19" name="テキスト ボックス 18"/>
          <p:cNvSpPr txBox="1"/>
          <p:nvPr userDrawn="1"/>
        </p:nvSpPr>
        <p:spPr>
          <a:xfrm>
            <a:off x="4280444" y="241484"/>
            <a:ext cx="6383479" cy="523220"/>
          </a:xfrm>
          <a:prstGeom prst="rect">
            <a:avLst/>
          </a:prstGeom>
          <a:noFill/>
        </p:spPr>
        <p:txBody>
          <a:bodyPr wrap="none" rtlCol="0">
            <a:spAutoFit/>
          </a:bodyPr>
          <a:lstStyle/>
          <a:p>
            <a:pPr fontAlgn="base">
              <a:spcBef>
                <a:spcPct val="0"/>
              </a:spcBef>
              <a:spcAft>
                <a:spcPct val="0"/>
              </a:spcAft>
            </a:pPr>
            <a:r>
              <a:rPr lang="en-US" altLang="ja-JP" sz="2800" dirty="0" smtClean="0">
                <a:solidFill>
                  <a:srgbClr val="FFFFFF"/>
                </a:solidFill>
                <a:latin typeface="Arial" pitchFamily="34" charset="0"/>
                <a:ea typeface="ＭＳ Ｐゴシック" pitchFamily="50" charset="-128"/>
              </a:rPr>
              <a:t>Computer simulations create the future</a:t>
            </a:r>
            <a:endParaRPr lang="ja-JP" altLang="en-US" sz="2800" dirty="0">
              <a:solidFill>
                <a:srgbClr val="FFFFFF"/>
              </a:solidFill>
              <a:latin typeface="Arial" pitchFamily="34" charset="0"/>
              <a:ea typeface="ＭＳ Ｐゴシック" pitchFamily="50" charset="-128"/>
            </a:endParaRPr>
          </a:p>
        </p:txBody>
      </p:sp>
    </p:spTree>
    <p:extLst>
      <p:ext uri="{BB962C8B-B14F-4D97-AF65-F5344CB8AC3E}">
        <p14:creationId xmlns:p14="http://schemas.microsoft.com/office/powerpoint/2010/main" val="103019771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10" name="テキスト プレースホルダー 6"/>
          <p:cNvSpPr>
            <a:spLocks noGrp="1"/>
          </p:cNvSpPr>
          <p:nvPr>
            <p:ph type="body" sz="quarter" idx="18" hasCustomPrompt="1"/>
          </p:nvPr>
        </p:nvSpPr>
        <p:spPr>
          <a:xfrm>
            <a:off x="720903" y="17816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20908" y="38825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20901" y="4786086"/>
            <a:ext cx="10074414" cy="14496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2440935805"/>
      </p:ext>
    </p:extLst>
  </p:cSld>
  <p:clrMapOvr>
    <a:masterClrMapping/>
  </p:clrMapOvr>
  <p:transition spd="med"/>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
        <p:nvSpPr>
          <p:cNvPr id="10" name="テキスト プレースホルダー 6"/>
          <p:cNvSpPr>
            <a:spLocks noGrp="1"/>
          </p:cNvSpPr>
          <p:nvPr>
            <p:ph type="body" sz="quarter" idx="18" hasCustomPrompt="1"/>
          </p:nvPr>
        </p:nvSpPr>
        <p:spPr>
          <a:xfrm>
            <a:off x="703971" y="21880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03975" y="42889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03970" y="5192486"/>
            <a:ext cx="10074414" cy="12845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1379721641"/>
      </p:ext>
    </p:extLst>
  </p:cSld>
  <p:clrMapOvr>
    <a:masterClrMapping/>
  </p:clrMapOvr>
  <p:transition spd="med"/>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1" name="テキスト プレースホルダー 6"/>
          <p:cNvSpPr>
            <a:spLocks noGrp="1"/>
          </p:cNvSpPr>
          <p:nvPr>
            <p:ph type="body" sz="quarter" idx="18" hasCustomPrompt="1"/>
          </p:nvPr>
        </p:nvSpPr>
        <p:spPr>
          <a:xfrm>
            <a:off x="649825" y="1880266"/>
            <a:ext cx="11054502" cy="2038970"/>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32" name="テキスト プレースホルダー 6"/>
          <p:cNvSpPr>
            <a:spLocks noGrp="1"/>
          </p:cNvSpPr>
          <p:nvPr>
            <p:ph type="body" sz="quarter" idx="19" hasCustomPrompt="1"/>
          </p:nvPr>
        </p:nvSpPr>
        <p:spPr>
          <a:xfrm>
            <a:off x="649816" y="3993179"/>
            <a:ext cx="11054505" cy="730509"/>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33" name="テキスト プレースホルダー 6"/>
          <p:cNvSpPr>
            <a:spLocks noGrp="1"/>
          </p:cNvSpPr>
          <p:nvPr>
            <p:ph type="body" sz="quarter" idx="20" hasCustomPrompt="1"/>
          </p:nvPr>
        </p:nvSpPr>
        <p:spPr>
          <a:xfrm>
            <a:off x="649817" y="4950732"/>
            <a:ext cx="9299458" cy="815034"/>
          </a:xfrm>
          <a:prstGeom prst="rect">
            <a:avLst/>
          </a:prstGeom>
        </p:spPr>
        <p:txBody>
          <a:bodyPr anchor="b" anchorCtr="0">
            <a:noAutofit/>
          </a:bodyPr>
          <a:lstStyle>
            <a:lvl1pPr marL="0" indent="0">
              <a:lnSpc>
                <a:spcPts val="15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部署名を入力</a:t>
            </a:r>
            <a:endParaRPr kumimoji="1" lang="en-US" altLang="ja-JP" dirty="0" smtClean="0"/>
          </a:p>
        </p:txBody>
      </p:sp>
      <p:sp>
        <p:nvSpPr>
          <p:cNvPr id="35" name="テキスト プレースホルダー 6"/>
          <p:cNvSpPr>
            <a:spLocks noGrp="1"/>
          </p:cNvSpPr>
          <p:nvPr>
            <p:ph type="body" sz="quarter" idx="21" hasCustomPrompt="1"/>
          </p:nvPr>
        </p:nvSpPr>
        <p:spPr>
          <a:xfrm>
            <a:off x="4691421" y="5803630"/>
            <a:ext cx="5257860" cy="349427"/>
          </a:xfrm>
          <a:prstGeom prst="rect">
            <a:avLst/>
          </a:prstGeom>
        </p:spPr>
        <p:txBody>
          <a:bodyPr lIns="0" tIns="0" rIns="0" bIns="0" anchor="b" anchorCtr="0">
            <a:noAutofit/>
          </a:bodyPr>
          <a:lstStyle>
            <a:lvl1pPr marL="0" indent="0">
              <a:lnSpc>
                <a:spcPct val="1000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（ふりがなを入力）</a:t>
            </a:r>
            <a:endParaRPr kumimoji="1" lang="en-US" altLang="ja-JP" dirty="0" smtClean="0"/>
          </a:p>
        </p:txBody>
      </p:sp>
      <p:sp>
        <p:nvSpPr>
          <p:cNvPr id="36" name="テキスト プレースホルダー 6"/>
          <p:cNvSpPr>
            <a:spLocks noGrp="1"/>
          </p:cNvSpPr>
          <p:nvPr>
            <p:ph type="body" sz="quarter" idx="22" hasCustomPrompt="1"/>
          </p:nvPr>
        </p:nvSpPr>
        <p:spPr>
          <a:xfrm>
            <a:off x="649815" y="6320492"/>
            <a:ext cx="2956985" cy="349200"/>
          </a:xfrm>
          <a:prstGeom prst="rect">
            <a:avLst/>
          </a:prstGeom>
        </p:spPr>
        <p:txBody>
          <a:bodyPr>
            <a:noAutofit/>
          </a:bodyPr>
          <a:lstStyle>
            <a:lvl1pPr marL="0" indent="0">
              <a:lnSpc>
                <a:spcPct val="90000"/>
              </a:lnSpc>
              <a:buFontTx/>
              <a:buNone/>
              <a:defRPr sz="16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日付を入力</a:t>
            </a:r>
            <a:endParaRPr kumimoji="1" lang="en-US" altLang="ja-JP" dirty="0" smtClean="0"/>
          </a:p>
        </p:txBody>
      </p:sp>
      <p:sp>
        <p:nvSpPr>
          <p:cNvPr id="38" name="テキスト プレースホルダー 6"/>
          <p:cNvSpPr>
            <a:spLocks noGrp="1"/>
          </p:cNvSpPr>
          <p:nvPr>
            <p:ph type="body" sz="quarter" idx="23" hasCustomPrompt="1"/>
          </p:nvPr>
        </p:nvSpPr>
        <p:spPr>
          <a:xfrm>
            <a:off x="649814" y="5803100"/>
            <a:ext cx="4041600" cy="349957"/>
          </a:xfrm>
          <a:prstGeom prst="rect">
            <a:avLst/>
          </a:prstGeom>
        </p:spPr>
        <p:txBody>
          <a:bodyPr wrap="none" lIns="90000" tIns="0" rIns="90000" bIns="0" anchor="b" anchorCtr="0">
            <a:noAutofit/>
          </a:bodyPr>
          <a:lstStyle>
            <a:lvl1pPr marL="0" indent="0">
              <a:lnSpc>
                <a:spcPct val="90000"/>
              </a:lnSpc>
              <a:buFontTx/>
              <a:buNone/>
              <a:defRPr sz="2400" b="1"/>
            </a:lvl1pPr>
            <a:lvl2pPr marL="266700" indent="0">
              <a:lnSpc>
                <a:spcPct val="90000"/>
              </a:lnSpc>
              <a:buSzPct val="65000"/>
              <a:buFontTx/>
              <a:buNone/>
              <a:defRPr sz="2400"/>
            </a:lvl2pPr>
            <a:lvl3pPr marL="542925" indent="0">
              <a:lnSpc>
                <a:spcPct val="100000"/>
              </a:lnSpc>
              <a:buSzPct val="45000"/>
              <a:buFont typeface="Wingdings" panose="05000000000000000000" pitchFamily="2" charset="2"/>
              <a:buNone/>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名前を入力</a:t>
            </a:r>
            <a:endParaRPr kumimoji="1" lang="en-US" altLang="ja-JP" dirty="0" smtClean="0"/>
          </a:p>
        </p:txBody>
      </p:sp>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Tree>
    <p:extLst>
      <p:ext uri="{BB962C8B-B14F-4D97-AF65-F5344CB8AC3E}">
        <p14:creationId xmlns:p14="http://schemas.microsoft.com/office/powerpoint/2010/main" val="176700205"/>
      </p:ext>
    </p:extLst>
  </p:cSld>
  <p:clrMapOvr>
    <a:masterClrMapping/>
  </p:clrMapOvr>
  <p:transition spd="med"/>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2" name="タイトル 1"/>
          <p:cNvSpPr>
            <a:spLocks noGrp="1"/>
          </p:cNvSpPr>
          <p:nvPr>
            <p:ph type="title" hasCustomPrompt="1"/>
          </p:nvPr>
        </p:nvSpPr>
        <p:spPr>
          <a:xfrm>
            <a:off x="571502" y="2844981"/>
            <a:ext cx="8398933" cy="1717969"/>
          </a:xfrm>
          <a:prstGeom prst="rect">
            <a:avLst/>
          </a:prstGeom>
        </p:spPr>
        <p:txBody>
          <a:bodyPr/>
          <a:lstStyle>
            <a:lvl1pPr>
              <a:lnSpc>
                <a:spcPct val="100000"/>
              </a:lnSpc>
              <a:defRPr sz="3600"/>
            </a:lvl1pPr>
          </a:lstStyle>
          <a:p>
            <a:r>
              <a:rPr kumimoji="1" lang="ja-JP" altLang="en-US" dirty="0" smtClean="0"/>
              <a:t>クリックして</a:t>
            </a:r>
            <a:r>
              <a:rPr kumimoji="1" lang="en-US" altLang="ja-JP" dirty="0" smtClean="0"/>
              <a:t/>
            </a:r>
            <a:br>
              <a:rPr kumimoji="1" lang="en-US" altLang="ja-JP" dirty="0" smtClean="0"/>
            </a:br>
            <a:r>
              <a:rPr kumimoji="1" lang="ja-JP" altLang="en-US" dirty="0" smtClean="0"/>
              <a:t>中表紙タイトルを入力</a:t>
            </a:r>
            <a:endParaRPr kumimoji="1" lang="ja-JP" altLang="en-US" dirty="0"/>
          </a:p>
        </p:txBody>
      </p:sp>
    </p:spTree>
    <p:extLst>
      <p:ext uri="{BB962C8B-B14F-4D97-AF65-F5344CB8AC3E}">
        <p14:creationId xmlns:p14="http://schemas.microsoft.com/office/powerpoint/2010/main" val="2690743861"/>
      </p:ext>
    </p:extLst>
  </p:cSld>
  <p:clrMapOvr>
    <a:masterClrMapping/>
  </p:clrMapOvr>
  <p:transition spd="med"/>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27834"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テキスト プレースホルダー 6"/>
          <p:cNvSpPr>
            <a:spLocks noGrp="1"/>
          </p:cNvSpPr>
          <p:nvPr>
            <p:ph type="body" sz="quarter" idx="12" hasCustomPrompt="1"/>
          </p:nvPr>
        </p:nvSpPr>
        <p:spPr>
          <a:xfrm>
            <a:off x="639239" y="872067"/>
            <a:ext cx="11010900" cy="5598581"/>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594193759"/>
      </p:ext>
    </p:extLst>
  </p:cSld>
  <p:clrMapOvr>
    <a:masterClrMapping/>
  </p:clrMapOvr>
  <p:transition spd="med"/>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44767"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6" name="テキスト プレースホルダー 6"/>
          <p:cNvSpPr>
            <a:spLocks noGrp="1"/>
          </p:cNvSpPr>
          <p:nvPr>
            <p:ph type="body" sz="quarter" idx="12" hasCustomPrompt="1"/>
          </p:nvPr>
        </p:nvSpPr>
        <p:spPr>
          <a:xfrm>
            <a:off x="643474" y="873762"/>
            <a:ext cx="11006667" cy="5594169"/>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1616245618"/>
      </p:ext>
    </p:extLst>
  </p:cSld>
  <p:clrMapOvr>
    <a:masterClrMapping/>
  </p:clrMapOvr>
  <p:transition spd="med"/>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1" hasCustomPrompt="1"/>
          </p:nvPr>
        </p:nvSpPr>
        <p:spPr>
          <a:xfrm>
            <a:off x="639233" y="871276"/>
            <a:ext cx="5280000" cy="557186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タイトル 1"/>
          <p:cNvSpPr>
            <a:spLocks noGrp="1"/>
          </p:cNvSpPr>
          <p:nvPr>
            <p:ph type="title" hasCustomPrompt="1"/>
          </p:nvPr>
        </p:nvSpPr>
        <p:spPr>
          <a:xfrm>
            <a:off x="639241" y="284221"/>
            <a:ext cx="10858500" cy="534458"/>
          </a:xfrm>
          <a:prstGeom prst="rect">
            <a:avLst/>
          </a:prstGeom>
        </p:spPr>
        <p:txBody>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8" name="コンテンツ プレースホルダー 7"/>
          <p:cNvSpPr>
            <a:spLocks noGrp="1"/>
          </p:cNvSpPr>
          <p:nvPr>
            <p:ph sz="quarter" idx="12" hasCustomPrompt="1"/>
          </p:nvPr>
        </p:nvSpPr>
        <p:spPr>
          <a:xfrm>
            <a:off x="6248407" y="872067"/>
            <a:ext cx="5232399" cy="5571066"/>
          </a:xfrm>
        </p:spPr>
        <p:txBody>
          <a:bodyPr>
            <a:noAutofit/>
          </a:bodyPr>
          <a:lstStyle>
            <a:lvl1pPr marL="269875" marR="0" indent="-269875" defTabSz="914400" eaLnBrk="1" fontAlgn="auto" latinLnBrk="0" hangingPunct="1">
              <a:lnSpc>
                <a:spcPct val="100000"/>
              </a:lnSpc>
              <a:spcBef>
                <a:spcPts val="1000"/>
              </a:spcBef>
              <a:spcAft>
                <a:spcPts val="0"/>
              </a:spcAft>
              <a:buClr>
                <a:srgbClr val="B01F28"/>
              </a:buClr>
              <a:buSzPct val="80000"/>
              <a:buFont typeface="Wingdings" panose="05000000000000000000" pitchFamily="2" charset="2"/>
              <a:buChar char="l"/>
              <a:tabLst/>
              <a:defRPr/>
            </a:lvl1pPr>
          </a:lstStyle>
          <a:p>
            <a:pPr lvl="0"/>
            <a:r>
              <a:rPr kumimoji="1" lang="ja-JP" altLang="en-US" dirty="0" smtClean="0"/>
              <a:t>クリックしてコンテンツを入力</a:t>
            </a:r>
            <a:endParaRPr kumimoji="1" lang="en-US" altLang="ja-JP" dirty="0" smtClean="0"/>
          </a:p>
        </p:txBody>
      </p:sp>
    </p:spTree>
    <p:extLst>
      <p:ext uri="{BB962C8B-B14F-4D97-AF65-F5344CB8AC3E}">
        <p14:creationId xmlns:p14="http://schemas.microsoft.com/office/powerpoint/2010/main" val="1775770743"/>
      </p:ext>
    </p:extLst>
  </p:cSld>
  <p:clrMapOvr>
    <a:masterClrMapping/>
  </p:clrMapOvr>
  <p:transition spd="med"/>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5" name="テキスト プレースホルダー 6"/>
          <p:cNvSpPr>
            <a:spLocks noGrp="1"/>
          </p:cNvSpPr>
          <p:nvPr>
            <p:ph type="body" sz="quarter" idx="11" hasCustomPrompt="1"/>
          </p:nvPr>
        </p:nvSpPr>
        <p:spPr>
          <a:xfrm>
            <a:off x="639233" y="871280"/>
            <a:ext cx="5280000"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テキスト プレースホルダー 6"/>
          <p:cNvSpPr>
            <a:spLocks noGrp="1"/>
          </p:cNvSpPr>
          <p:nvPr>
            <p:ph type="body" sz="quarter" idx="12" hasCustomPrompt="1"/>
          </p:nvPr>
        </p:nvSpPr>
        <p:spPr>
          <a:xfrm>
            <a:off x="6249724" y="871280"/>
            <a:ext cx="5231082"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a:p>
            <a:pPr lvl="5"/>
            <a:endParaRPr kumimoji="1" lang="en-US" altLang="ja-JP" dirty="0" smtClean="0"/>
          </a:p>
        </p:txBody>
      </p:sp>
      <p:sp>
        <p:nvSpPr>
          <p:cNvPr id="2" name="タイトル 1"/>
          <p:cNvSpPr>
            <a:spLocks noGrp="1"/>
          </p:cNvSpPr>
          <p:nvPr>
            <p:ph type="title" hasCustomPrompt="1"/>
          </p:nvPr>
        </p:nvSpPr>
        <p:spPr>
          <a:xfrm>
            <a:off x="639233" y="284221"/>
            <a:ext cx="10875434" cy="534458"/>
          </a:xfrm>
          <a:prstGeom prst="rect">
            <a:avLst/>
          </a:prstGeom>
        </p:spPr>
        <p:txBody>
          <a:bodyPr>
            <a:noAutofit/>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Shape 3"/>
          <p:cNvSpPr/>
          <p:nvPr userDrawn="1"/>
        </p:nvSpPr>
        <p:spPr>
          <a:xfrm rot="16200000">
            <a:off x="-3386353"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a:solidFill>
                <a:srgbClr val="000000"/>
              </a:solidFill>
              <a:ea typeface="Calibri"/>
              <a:cs typeface="Calibri"/>
              <a:sym typeface="Calibri"/>
            </a:endParaRPr>
          </a:p>
        </p:txBody>
      </p:sp>
      <p:pic>
        <p:nvPicPr>
          <p:cNvPr id="8" name="図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6162" y="6344233"/>
            <a:ext cx="2097024" cy="313998"/>
          </a:xfrm>
          <a:prstGeom prst="rect">
            <a:avLst/>
          </a:prstGeom>
        </p:spPr>
      </p:pic>
      <p:sp>
        <p:nvSpPr>
          <p:cNvPr id="9" name="テキスト プレースホルダー 6"/>
          <p:cNvSpPr>
            <a:spLocks noGrp="1"/>
          </p:cNvSpPr>
          <p:nvPr>
            <p:ph type="body" sz="quarter" idx="13" hasCustomPrompt="1"/>
          </p:nvPr>
        </p:nvSpPr>
        <p:spPr>
          <a:xfrm>
            <a:off x="638908" y="5825067"/>
            <a:ext cx="10890811" cy="900330"/>
          </a:xfrm>
          <a:prstGeom prst="rect">
            <a:avLst/>
          </a:prstGeom>
          <a:solidFill>
            <a:srgbClr val="A50021"/>
          </a:solidFill>
        </p:spPr>
        <p:txBody>
          <a:bodyPr anchor="ctr" anchorCtr="0">
            <a:noAutofit/>
          </a:bodyPr>
          <a:lstStyle>
            <a:lvl1pPr marL="0" indent="0" algn="ctr">
              <a:lnSpc>
                <a:spcPct val="100000"/>
              </a:lnSpc>
              <a:buFontTx/>
              <a:buNone/>
              <a:defRPr sz="2000" b="1">
                <a:solidFill>
                  <a:schemeClr val="bg1"/>
                </a:solidFill>
              </a:defRPr>
            </a:lvl1pPr>
            <a:lvl2pPr marL="266700" indent="0" algn="ctr">
              <a:lnSpc>
                <a:spcPct val="100000"/>
              </a:lnSpc>
              <a:buSzPct val="65000"/>
              <a:buFontTx/>
              <a:buNone/>
              <a:defRPr sz="2000"/>
            </a:lvl2pPr>
            <a:lvl3pPr marL="542925" indent="0" algn="ctr">
              <a:lnSpc>
                <a:spcPct val="100000"/>
              </a:lnSpc>
              <a:buSzPct val="45000"/>
              <a:buFontTx/>
              <a:buNone/>
              <a:defRPr sz="2000"/>
            </a:lvl3pPr>
            <a:lvl4pPr marL="809625" indent="0" algn="ctr">
              <a:lnSpc>
                <a:spcPct val="100000"/>
              </a:lnSpc>
              <a:buSzPct val="130000"/>
              <a:buFontTx/>
              <a:buNone/>
              <a:defRPr sz="2000"/>
            </a:lvl4pPr>
            <a:lvl5pPr marL="1077912" indent="0" algn="ctr">
              <a:buSzPct val="110000"/>
              <a:buFontTx/>
              <a:buNone/>
              <a:defRPr sz="2000"/>
            </a:lvl5pPr>
            <a:lvl6pPr marL="2286000" indent="0" algn="ctr">
              <a:buFontTx/>
              <a:buNone/>
              <a:defRPr sz="2000"/>
            </a:lvl6pPr>
          </a:lstStyle>
          <a:p>
            <a:pPr lvl="0"/>
            <a:r>
              <a:rPr kumimoji="1" lang="ja-JP" altLang="en-US" dirty="0" smtClean="0"/>
              <a:t>クリックしてまとめを入力</a:t>
            </a:r>
          </a:p>
        </p:txBody>
      </p:sp>
    </p:spTree>
    <p:extLst>
      <p:ext uri="{BB962C8B-B14F-4D97-AF65-F5344CB8AC3E}">
        <p14:creationId xmlns:p14="http://schemas.microsoft.com/office/powerpoint/2010/main" val="2500545637"/>
      </p:ext>
    </p:extLst>
  </p:cSld>
  <p:clrMapOvr>
    <a:masterClrMapping/>
  </p:clrMapOvr>
  <p:transition spd="med"/>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2" hasCustomPrompt="1"/>
          </p:nvPr>
        </p:nvSpPr>
        <p:spPr>
          <a:xfrm>
            <a:off x="639239" y="682179"/>
            <a:ext cx="11010900" cy="5788477"/>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1032934412"/>
      </p:ext>
    </p:extLst>
  </p:cSld>
  <p:clrMapOvr>
    <a:masterClrMapping/>
  </p:clrMapOvr>
  <p:transition spd="med"/>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5" name="テキスト プレースホルダー 6"/>
          <p:cNvSpPr>
            <a:spLocks noGrp="1"/>
          </p:cNvSpPr>
          <p:nvPr>
            <p:ph type="body" sz="quarter" idx="12" hasCustomPrompt="1"/>
          </p:nvPr>
        </p:nvSpPr>
        <p:spPr>
          <a:xfrm>
            <a:off x="643474" y="682172"/>
            <a:ext cx="11006667" cy="5773058"/>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179731219"/>
      </p:ext>
    </p:extLst>
  </p:cSld>
  <p:clrMapOvr>
    <a:masterClrMapping/>
  </p:clrMapOvr>
  <p:transition spd="med"/>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_タイトル スライド">
    <p:spTree>
      <p:nvGrpSpPr>
        <p:cNvPr id="1" name=""/>
        <p:cNvGrpSpPr/>
        <p:nvPr/>
      </p:nvGrpSpPr>
      <p:grpSpPr>
        <a:xfrm>
          <a:off x="0" y="0"/>
          <a:ext cx="0" cy="0"/>
          <a:chOff x="0" y="0"/>
          <a:chExt cx="0" cy="0"/>
        </a:xfrm>
      </p:grpSpPr>
      <p:grpSp>
        <p:nvGrpSpPr>
          <p:cNvPr id="5" name="グループ化 6"/>
          <p:cNvGrpSpPr>
            <a:grpSpLocks/>
          </p:cNvGrpSpPr>
          <p:nvPr userDrawn="1"/>
        </p:nvGrpSpPr>
        <p:grpSpPr bwMode="auto">
          <a:xfrm>
            <a:off x="-269631" y="0"/>
            <a:ext cx="12530016" cy="6858000"/>
            <a:chOff x="-218661" y="0"/>
            <a:chExt cx="10180214" cy="6858001"/>
          </a:xfrm>
        </p:grpSpPr>
        <p:grpSp>
          <p:nvGrpSpPr>
            <p:cNvPr id="6" name="グループ化 7"/>
            <p:cNvGrpSpPr>
              <a:grpSpLocks/>
            </p:cNvGrpSpPr>
            <p:nvPr userDrawn="1"/>
          </p:nvGrpSpPr>
          <p:grpSpPr bwMode="auto">
            <a:xfrm>
              <a:off x="-41020" y="0"/>
              <a:ext cx="10002573" cy="1717675"/>
              <a:chOff x="-48900" y="-22109"/>
              <a:chExt cx="9192900" cy="1578636"/>
            </a:xfrm>
          </p:grpSpPr>
          <p:pic>
            <p:nvPicPr>
              <p:cNvPr id="1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図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3819" y="112119"/>
                <a:ext cx="1919961" cy="1444408"/>
              </a:xfrm>
              <a:prstGeom prst="rect">
                <a:avLst/>
              </a:prstGeom>
              <a:ln>
                <a:noFill/>
              </a:ln>
              <a:effectLst>
                <a:outerShdw blurRad="292100" dist="139700" dir="2700000" algn="tl" rotWithShape="0">
                  <a:srgbClr val="333333">
                    <a:alpha val="65000"/>
                  </a:srgbClr>
                </a:outerShdw>
              </a:effectLst>
            </p:spPr>
          </p:pic>
          <p:pic>
            <p:nvPicPr>
              <p:cNvPr id="17" name="図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01479" y="268494"/>
                <a:ext cx="4097869" cy="42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グループ化 8"/>
            <p:cNvGrpSpPr>
              <a:grpSpLocks/>
            </p:cNvGrpSpPr>
            <p:nvPr userDrawn="1"/>
          </p:nvGrpSpPr>
          <p:grpSpPr bwMode="auto">
            <a:xfrm>
              <a:off x="-218661" y="2908476"/>
              <a:ext cx="10159577" cy="3949525"/>
              <a:chOff x="-180528" y="3233155"/>
              <a:chExt cx="9324367" cy="3624845"/>
            </a:xfrm>
          </p:grpSpPr>
          <p:pic>
            <p:nvPicPr>
              <p:cNvPr id="8" name="図 7"/>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0528" y="4597388"/>
                <a:ext cx="2604671" cy="1855948"/>
              </a:xfrm>
              <a:prstGeom prst="rect">
                <a:avLst/>
              </a:prstGeom>
              <a:noFill/>
              <a:ln>
                <a:noFill/>
              </a:ln>
              <a:effectLst>
                <a:softEdge rad="317500"/>
              </a:effectLst>
            </p:spPr>
          </p:pic>
          <p:pic>
            <p:nvPicPr>
              <p:cNvPr id="9" name="図 1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05556" y="3233155"/>
                <a:ext cx="8113717" cy="2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正方形/長方形 9"/>
              <p:cNvSpPr/>
              <p:nvPr/>
            </p:nvSpPr>
            <p:spPr>
              <a:xfrm>
                <a:off x="132" y="6407789"/>
                <a:ext cx="9143707" cy="450211"/>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ja-JP" altLang="en-US">
                  <a:solidFill>
                    <a:prstClr val="white"/>
                  </a:solidFill>
                </a:endParaRPr>
              </a:p>
            </p:txBody>
          </p:sp>
          <p:pic>
            <p:nvPicPr>
              <p:cNvPr id="11" name="図 12"/>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117609" y="3909016"/>
                <a:ext cx="1800854" cy="216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p:cNvSpPr txBox="1">
                <a:spLocks noChangeArrowheads="1"/>
              </p:cNvSpPr>
              <p:nvPr/>
            </p:nvSpPr>
            <p:spPr bwMode="auto">
              <a:xfrm>
                <a:off x="2498771" y="6505407"/>
                <a:ext cx="4158414" cy="282476"/>
              </a:xfrm>
              <a:prstGeom prst="rect">
                <a:avLst/>
              </a:prstGeom>
              <a:noFill/>
              <a:ln>
                <a:noFill/>
              </a:ln>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fontAlgn="base" hangingPunct="1">
                  <a:spcBef>
                    <a:spcPct val="0"/>
                  </a:spcBef>
                  <a:spcAft>
                    <a:spcPct val="0"/>
                  </a:spcAft>
                  <a:defRPr/>
                </a:pPr>
                <a:r>
                  <a:rPr lang="en-US" altLang="ja-JP" sz="1400" smtClean="0">
                    <a:solidFill>
                      <a:prstClr val="white"/>
                    </a:solidFill>
                  </a:rPr>
                  <a:t>RIKEN ADVANCED INSTITUTE FOR COMPUTATIONAL SCIENCE</a:t>
                </a:r>
                <a:endParaRPr lang="ja-JP" altLang="en-US" sz="1400" smtClean="0">
                  <a:solidFill>
                    <a:prstClr val="white"/>
                  </a:solidFill>
                </a:endParaRPr>
              </a:p>
            </p:txBody>
          </p:sp>
          <p:pic>
            <p:nvPicPr>
              <p:cNvPr id="14" name="図 1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180981" y="6457675"/>
                <a:ext cx="230779" cy="39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2" name="タイトル 1"/>
          <p:cNvSpPr>
            <a:spLocks noGrp="1"/>
          </p:cNvSpPr>
          <p:nvPr>
            <p:ph type="ctrTitle"/>
          </p:nvPr>
        </p:nvSpPr>
        <p:spPr>
          <a:xfrm>
            <a:off x="909381" y="1990071"/>
            <a:ext cx="10363200" cy="1049643"/>
          </a:xfrm>
          <a:prstGeom prst="rect">
            <a:avLst/>
          </a:prstGeom>
        </p:spPr>
        <p:txBody>
          <a:bodyPr/>
          <a:lstStyle>
            <a:lvl1pPr>
              <a:defRPr sz="4400" b="0">
                <a:effectLst/>
                <a:latin typeface="HGP明朝E" pitchFamily="18" charset="-128"/>
                <a:ea typeface="HGP明朝E" pitchFamily="18" charset="-128"/>
              </a:defRPr>
            </a:lvl1pPr>
          </a:lstStyle>
          <a:p>
            <a:r>
              <a:rPr lang="ja-JP" altLang="en-US" smtClean="0"/>
              <a:t>マスター タイトルの書式設定</a:t>
            </a:r>
            <a:endParaRPr lang="ja-JP" altLang="en-US" dirty="0"/>
          </a:p>
        </p:txBody>
      </p:sp>
      <p:sp>
        <p:nvSpPr>
          <p:cNvPr id="12" name="コンテンツ プレースホルダー 11"/>
          <p:cNvSpPr>
            <a:spLocks noGrp="1"/>
          </p:cNvSpPr>
          <p:nvPr>
            <p:ph sz="quarter" idx="13"/>
          </p:nvPr>
        </p:nvSpPr>
        <p:spPr>
          <a:xfrm>
            <a:off x="2738515" y="5437432"/>
            <a:ext cx="6705419" cy="655931"/>
          </a:xfrm>
        </p:spPr>
        <p:txBody>
          <a:bodyPr>
            <a:normAutofit/>
          </a:bodyPr>
          <a:lstStyle>
            <a:lvl1pPr marL="0" indent="0">
              <a:buNone/>
              <a:defRPr sz="2000"/>
            </a:lvl1pPr>
          </a:lstStyle>
          <a:p>
            <a:pPr lvl="0"/>
            <a:r>
              <a:rPr lang="ja-JP" altLang="en-US" smtClean="0"/>
              <a:t>マスター テキストの書式設定</a:t>
            </a:r>
          </a:p>
        </p:txBody>
      </p:sp>
      <p:sp>
        <p:nvSpPr>
          <p:cNvPr id="18" name="日付プレースホルダー 3"/>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19" name="フッター プレースホルダー 4"/>
          <p:cNvSpPr>
            <a:spLocks noGrp="1"/>
          </p:cNvSpPr>
          <p:nvPr>
            <p:ph type="ftr" sz="quarter" idx="15"/>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20" name="スライド番号プレースホルダー 5"/>
          <p:cNvSpPr>
            <a:spLocks noGrp="1"/>
          </p:cNvSpPr>
          <p:nvPr>
            <p:ph type="sldNum" sz="quarter" idx="16"/>
          </p:nvPr>
        </p:nvSpPr>
        <p:spPr/>
        <p:txBody>
          <a:bodyPr/>
          <a:lstStyle>
            <a:lvl1pPr>
              <a:defRPr/>
            </a:lvl1pPr>
          </a:lstStyle>
          <a:p>
            <a:pPr>
              <a:defRPr/>
            </a:pPr>
            <a:fld id="{56BD9B11-B223-47E1-A9B2-EF156185233E}" type="slidenum">
              <a:rPr lang="en-US" altLang="ja-JP"/>
              <a:pPr>
                <a:defRPr/>
              </a:pPr>
              <a:t>‹#›</a:t>
            </a:fld>
            <a:endParaRPr lang="en-US" altLang="ja-JP"/>
          </a:p>
        </p:txBody>
      </p:sp>
    </p:spTree>
    <p:extLst>
      <p:ext uri="{BB962C8B-B14F-4D97-AF65-F5344CB8AC3E}">
        <p14:creationId xmlns:p14="http://schemas.microsoft.com/office/powerpoint/2010/main" val="3566467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pic>
        <p:nvPicPr>
          <p:cNvPr id="4"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37124" y="139719"/>
            <a:ext cx="11996617" cy="530225"/>
          </a:xfrm>
          <a:prstGeom prst="rect">
            <a:avLst/>
          </a:prstGeom>
        </p:spPr>
        <p:txBody>
          <a:bodyPr/>
          <a:lstStyle/>
          <a:p>
            <a:r>
              <a:rPr lang="ja-JP" altLang="en-US" dirty="0" smtClean="0"/>
              <a:t>マスター タイトルの書式設定</a:t>
            </a:r>
            <a:endParaRPr lang="ja-JP" altLang="en-US" dirty="0"/>
          </a:p>
        </p:txBody>
      </p:sp>
      <p:sp>
        <p:nvSpPr>
          <p:cNvPr id="7" name="テキスト プレースホルダー 8"/>
          <p:cNvSpPr>
            <a:spLocks noGrp="1"/>
          </p:cNvSpPr>
          <p:nvPr>
            <p:ph type="body" sz="quarter" idx="13"/>
          </p:nvPr>
        </p:nvSpPr>
        <p:spPr>
          <a:xfrm>
            <a:off x="69484" y="980728"/>
            <a:ext cx="12052177" cy="5400600"/>
          </a:xfrm>
        </p:spPr>
        <p:txBody>
          <a:bodyPr/>
          <a:lstStyle>
            <a:lvl1pPr>
              <a:defRPr>
                <a:latin typeface="HGP明朝E" pitchFamily="18" charset="-128"/>
                <a:ea typeface="HGP明朝E" pitchFamily="18" charset="-128"/>
              </a:defRPr>
            </a:lvl1pPr>
            <a:lvl2pPr>
              <a:defRPr>
                <a:latin typeface="HGP明朝E" pitchFamily="18" charset="-128"/>
                <a:ea typeface="HGP明朝E" pitchFamily="18" charset="-128"/>
              </a:defRPr>
            </a:lvl2pPr>
            <a:lvl3pPr>
              <a:defRPr>
                <a:latin typeface="HGP明朝E" pitchFamily="18" charset="-128"/>
                <a:ea typeface="HGP明朝E" pitchFamily="18" charset="-128"/>
              </a:defRPr>
            </a:lvl3pPr>
            <a:lvl4pPr>
              <a:defRPr>
                <a:latin typeface="HGP明朝E" pitchFamily="18" charset="-128"/>
                <a:ea typeface="HGP明朝E" pitchFamily="18" charset="-128"/>
              </a:defRPr>
            </a:lvl4pPr>
            <a:lvl5pPr>
              <a:defRPr>
                <a:latin typeface="HGP明朝E" pitchFamily="18" charset="-128"/>
                <a:ea typeface="HGP明朝E" pitchFamily="18" charset="-128"/>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5" name="日付プレースホルダー 2"/>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6" name="フッター プレースホルダー 3"/>
          <p:cNvSpPr>
            <a:spLocks noGrp="1"/>
          </p:cNvSpPr>
          <p:nvPr>
            <p:ph type="ftr" sz="quarter" idx="15"/>
          </p:nvPr>
        </p:nvSpPr>
        <p:spPr>
          <a:xfrm>
            <a:off x="6684114" y="15"/>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8" name="スライド番号プレースホルダー 4"/>
          <p:cNvSpPr>
            <a:spLocks noGrp="1"/>
          </p:cNvSpPr>
          <p:nvPr>
            <p:ph type="sldNum" sz="quarter" idx="16"/>
          </p:nvPr>
        </p:nvSpPr>
        <p:spPr/>
        <p:txBody>
          <a:bodyPr/>
          <a:lstStyle>
            <a:lvl1pPr>
              <a:defRPr/>
            </a:lvl1pPr>
          </a:lstStyle>
          <a:p>
            <a:pPr>
              <a:defRPr/>
            </a:pPr>
            <a:fld id="{B2773A97-E0CB-414A-B4E4-91EAE82BF90B}" type="slidenum">
              <a:rPr lang="ja-JP" altLang="en-US"/>
              <a:pPr>
                <a:defRPr/>
              </a:pPr>
              <a:t>‹#›</a:t>
            </a:fld>
            <a:endParaRPr lang="ja-JP" altLang="en-US"/>
          </a:p>
        </p:txBody>
      </p:sp>
    </p:spTree>
    <p:extLst>
      <p:ext uri="{BB962C8B-B14F-4D97-AF65-F5344CB8AC3E}">
        <p14:creationId xmlns:p14="http://schemas.microsoft.com/office/powerpoint/2010/main" val="19534230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1143000"/>
          </a:xfrm>
          <a:prstGeom prst="rect">
            <a:avLst/>
          </a:prstGeom>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a:xfrm>
            <a:off x="609600" y="6356363"/>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フッター プレースホルダ 4"/>
          <p:cNvSpPr>
            <a:spLocks noGrp="1"/>
          </p:cNvSpPr>
          <p:nvPr>
            <p:ph type="ftr" sz="quarter" idx="11"/>
          </p:nvPr>
        </p:nvSpPr>
        <p:spPr>
          <a:xfrm>
            <a:off x="4165600" y="6356363"/>
            <a:ext cx="3860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5" name="スライド番号プレースホルダ 5"/>
          <p:cNvSpPr>
            <a:spLocks noGrp="1"/>
          </p:cNvSpPr>
          <p:nvPr>
            <p:ph type="sldNum" sz="quarter" idx="12"/>
          </p:nvPr>
        </p:nvSpPr>
        <p:spPr/>
        <p:txBody>
          <a:bodyPr/>
          <a:lstStyle>
            <a:lvl1pPr>
              <a:defRPr/>
            </a:lvl1pPr>
          </a:lstStyle>
          <a:p>
            <a:pPr>
              <a:defRPr/>
            </a:pPr>
            <a:fld id="{627B2419-FE1D-415B-87AF-EB3E1E5CC78D}" type="slidenum">
              <a:rPr lang="ja-JP" altLang="en-US"/>
              <a:pPr>
                <a:defRPr/>
              </a:pPr>
              <a:t>‹#›</a:t>
            </a:fld>
            <a:endParaRPr lang="ja-JP" altLang="en-US"/>
          </a:p>
        </p:txBody>
      </p:sp>
    </p:spTree>
    <p:extLst>
      <p:ext uri="{BB962C8B-B14F-4D97-AF65-F5344CB8AC3E}">
        <p14:creationId xmlns:p14="http://schemas.microsoft.com/office/powerpoint/2010/main" val="28901964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4638"/>
            <a:ext cx="109728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a:xfrm>
            <a:off x="609599" y="6356365"/>
            <a:ext cx="2844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dirty="0">
              <a:solidFill>
                <a:srgbClr val="000000"/>
              </a:solidFill>
            </a:endParaRPr>
          </a:p>
        </p:txBody>
      </p:sp>
      <p:sp>
        <p:nvSpPr>
          <p:cNvPr id="5" name="フッター プレースホルダー 4"/>
          <p:cNvSpPr>
            <a:spLocks noGrp="1"/>
          </p:cNvSpPr>
          <p:nvPr>
            <p:ph type="ftr" sz="quarter" idx="11"/>
          </p:nvPr>
        </p:nvSpPr>
        <p:spPr>
          <a:xfrm>
            <a:off x="4165601" y="6356365"/>
            <a:ext cx="3860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a:solidFill>
                <a:srgbClr val="000000"/>
              </a:solidFill>
            </a:endParaRPr>
          </a:p>
        </p:txBody>
      </p:sp>
      <p:sp>
        <p:nvSpPr>
          <p:cNvPr id="6" name="スライド番号プレースホルダー 5"/>
          <p:cNvSpPr>
            <a:spLocks noGrp="1"/>
          </p:cNvSpPr>
          <p:nvPr>
            <p:ph type="sldNum" sz="quarter" idx="12"/>
          </p:nvPr>
        </p:nvSpPr>
        <p:spPr/>
        <p:txBody>
          <a:bodyPr/>
          <a:lstStyle>
            <a:lvl1pPr>
              <a:defRPr b="1">
                <a:latin typeface="HGP創英角ｺﾞｼｯｸUB" pitchFamily="50" charset="-128"/>
                <a:ea typeface="HGP創英角ｺﾞｼｯｸUB" pitchFamily="50" charset="-128"/>
              </a:defRPr>
            </a:lvl1pPr>
          </a:lstStyle>
          <a:p>
            <a:pPr>
              <a:defRPr/>
            </a:pPr>
            <a:fld id="{B6F38A7B-5FA9-4BF7-A90E-28361CFADEB4}" type="slidenum">
              <a:rPr lang="ja-JP" altLang="en-US"/>
              <a:pPr>
                <a:defRPr/>
              </a:pPr>
              <a:t>‹#›</a:t>
            </a:fld>
            <a:endParaRPr lang="ja-JP" altLang="en-US" dirty="0"/>
          </a:p>
        </p:txBody>
      </p:sp>
    </p:spTree>
    <p:extLst>
      <p:ext uri="{BB962C8B-B14F-4D97-AF65-F5344CB8AC3E}">
        <p14:creationId xmlns:p14="http://schemas.microsoft.com/office/powerpoint/2010/main" val="1930170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pic>
        <p:nvPicPr>
          <p:cNvPr id="2"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付プレースホルダー 2"/>
          <p:cNvSpPr>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スライド番号プレースホルダー 4"/>
          <p:cNvSpPr>
            <a:spLocks noGrp="1"/>
          </p:cNvSpPr>
          <p:nvPr>
            <p:ph type="sldNum" sz="quarter" idx="11"/>
          </p:nvPr>
        </p:nvSpPr>
        <p:spPr/>
        <p:txBody>
          <a:bodyPr/>
          <a:lstStyle>
            <a:lvl1pPr>
              <a:defRPr/>
            </a:lvl1pPr>
          </a:lstStyle>
          <a:p>
            <a:pPr>
              <a:defRPr/>
            </a:pPr>
            <a:fld id="{82177D30-1490-4286-9046-4A444AE3A5DC}" type="slidenum">
              <a:rPr lang="ja-JP" altLang="en-US"/>
              <a:pPr>
                <a:defRPr/>
              </a:pPr>
              <a:t>‹#›</a:t>
            </a:fld>
            <a:endParaRPr lang="ja-JP" altLang="en-US"/>
          </a:p>
        </p:txBody>
      </p:sp>
    </p:spTree>
    <p:extLst>
      <p:ext uri="{BB962C8B-B14F-4D97-AF65-F5344CB8AC3E}">
        <p14:creationId xmlns:p14="http://schemas.microsoft.com/office/powerpoint/2010/main" val="1906212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txBox="1">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3" name="フッター プレースホルダ 4"/>
          <p:cNvSpPr txBox="1">
            <a:spLocks noGrp="1"/>
          </p:cNvSpPr>
          <p:nvPr>
            <p:ph type="ftr" sz="quarter" idx="11"/>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a:solidFill>
                <a:srgbClr val="000000"/>
              </a:solidFill>
              <a:latin typeface="Arial" pitchFamily="34" charset="0"/>
              <a:ea typeface="ＭＳ Ｐゴシック" pitchFamily="50" charset="-128"/>
            </a:endParaRPr>
          </a:p>
        </p:txBody>
      </p:sp>
      <p:sp>
        <p:nvSpPr>
          <p:cNvPr id="4" name="スライド番号プレースホルダ 5"/>
          <p:cNvSpPr txBox="1">
            <a:spLocks noGrp="1"/>
          </p:cNvSpPr>
          <p:nvPr>
            <p:ph type="sldNum" sz="quarter" idx="12"/>
          </p:nvPr>
        </p:nvSpPr>
        <p:spPr/>
        <p:txBody>
          <a:bodyPr/>
          <a:lstStyle>
            <a:lvl1pPr>
              <a:defRPr/>
            </a:lvl1pPr>
          </a:lstStyle>
          <a:p>
            <a:pPr>
              <a:defRPr/>
            </a:pPr>
            <a:fld id="{CD50C2BC-9D57-42EB-9F54-53CB9214B9F6}" type="slidenum">
              <a:rPr lang="en-US" altLang="ja-JP"/>
              <a:pPr>
                <a:defRPr/>
              </a:pPr>
              <a:t>‹#›</a:t>
            </a:fld>
            <a:endParaRPr lang="en-US" altLang="ja-JP"/>
          </a:p>
        </p:txBody>
      </p:sp>
    </p:spTree>
    <p:extLst>
      <p:ext uri="{BB962C8B-B14F-4D97-AF65-F5344CB8AC3E}">
        <p14:creationId xmlns:p14="http://schemas.microsoft.com/office/powerpoint/2010/main" val="1081027649"/>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37"/>
            <a:ext cx="10363200" cy="1470025"/>
          </a:xfrm>
          <a:prstGeom prst="rect">
            <a:avLst/>
          </a:prstGeo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a:xfrm>
            <a:off x="609600" y="6356362"/>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4165600" y="6356362"/>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5BAD4735-F57E-4019-AE9B-18DE17064920}" type="slidenum">
              <a:rPr lang="ja-JP" altLang="en-US" smtClean="0"/>
              <a:pPr/>
              <a:t>‹#›</a:t>
            </a:fld>
            <a:endParaRPr lang="ja-JP" altLang="en-US"/>
          </a:p>
        </p:txBody>
      </p:sp>
    </p:spTree>
    <p:extLst>
      <p:ext uri="{BB962C8B-B14F-4D97-AF65-F5344CB8AC3E}">
        <p14:creationId xmlns:p14="http://schemas.microsoft.com/office/powerpoint/2010/main" val="7160045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5_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0" y="6304238"/>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8331173" y="6304238"/>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C6B0D8FC-F1DC-42ED-906C-977A00DB6570}" type="slidenum">
              <a:rPr lang="ja-JP" altLang="en-US" smtClean="0"/>
              <a:pPr/>
              <a:t>‹#›</a:t>
            </a:fld>
            <a:endParaRPr lang="ja-JP" altLang="en-US"/>
          </a:p>
        </p:txBody>
      </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2" name="タイトル 1"/>
          <p:cNvSpPr>
            <a:spLocks noGrp="1"/>
          </p:cNvSpPr>
          <p:nvPr>
            <p:ph type="ctrTitle"/>
          </p:nvPr>
        </p:nvSpPr>
        <p:spPr>
          <a:xfrm>
            <a:off x="914400" y="2130428"/>
            <a:ext cx="10363200" cy="1049643"/>
          </a:xfrm>
          <a:prstGeom prst="rect">
            <a:avLst/>
          </a:prstGeom>
        </p:spPr>
        <p:txBody>
          <a:bodyPr/>
          <a:lstStyle>
            <a:lvl1pPr>
              <a:defRPr sz="4400" b="0">
                <a:effectLst/>
                <a:latin typeface="HGP明朝E" pitchFamily="18" charset="-128"/>
                <a:ea typeface="HGP明朝E" pitchFamily="18" charset="-128"/>
              </a:defRPr>
            </a:lvl1pPr>
          </a:lstStyle>
          <a:p>
            <a:r>
              <a:rPr kumimoji="1" lang="ja-JP" altLang="en-US" smtClean="0"/>
              <a:t>マスター タイトルの書式設定</a:t>
            </a:r>
            <a:endParaRPr kumimoji="1" lang="ja-JP" altLang="en-US" dirty="0"/>
          </a:p>
        </p:txBody>
      </p:sp>
      <p:grpSp>
        <p:nvGrpSpPr>
          <p:cNvPr id="24" name="グループ化 23"/>
          <p:cNvGrpSpPr/>
          <p:nvPr userDrawn="1"/>
        </p:nvGrpSpPr>
        <p:grpSpPr>
          <a:xfrm>
            <a:off x="-65199" y="-22108"/>
            <a:ext cx="12257200" cy="1578901"/>
            <a:chOff x="-48900" y="-22109"/>
            <a:chExt cx="9192900" cy="1578901"/>
          </a:xfrm>
        </p:grpSpPr>
        <p:pic>
          <p:nvPicPr>
            <p:cNvPr id="2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図 2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011" y="111522"/>
              <a:ext cx="1919337" cy="1445270"/>
            </a:xfrm>
            <a:prstGeom prst="rect">
              <a:avLst/>
            </a:prstGeom>
            <a:ln>
              <a:noFill/>
            </a:ln>
            <a:effectLst>
              <a:outerShdw blurRad="292100" dist="139700" dir="2700000" algn="tl" rotWithShape="0">
                <a:srgbClr val="333333">
                  <a:alpha val="65000"/>
                </a:srgbClr>
              </a:outerShdw>
            </a:effectLst>
          </p:spPr>
        </p:pic>
      </p:grpSp>
      <p:grpSp>
        <p:nvGrpSpPr>
          <p:cNvPr id="28" name="グループ化 27"/>
          <p:cNvGrpSpPr/>
          <p:nvPr userDrawn="1"/>
        </p:nvGrpSpPr>
        <p:grpSpPr>
          <a:xfrm>
            <a:off x="-240704" y="3233157"/>
            <a:ext cx="12457765" cy="3624845"/>
            <a:chOff x="-180528" y="3233155"/>
            <a:chExt cx="9343324" cy="3624845"/>
          </a:xfrm>
        </p:grpSpPr>
        <p:pic>
          <p:nvPicPr>
            <p:cNvPr id="29" name="図 28"/>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0528" y="4597388"/>
              <a:ext cx="2604676" cy="1855948"/>
            </a:xfrm>
            <a:prstGeom prst="rect">
              <a:avLst/>
            </a:prstGeom>
            <a:noFill/>
            <a:ln>
              <a:noFill/>
            </a:ln>
            <a:effectLst>
              <a:softEdge rad="317500"/>
            </a:effectLst>
          </p:spPr>
        </p:pic>
        <p:pic>
          <p:nvPicPr>
            <p:cNvPr id="30" name="図 2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5557" y="3233155"/>
              <a:ext cx="8113733" cy="217913"/>
            </a:xfrm>
            <a:prstGeom prst="rect">
              <a:avLst/>
            </a:prstGeom>
          </p:spPr>
        </p:pic>
        <p:sp>
          <p:nvSpPr>
            <p:cNvPr id="31" name="正方形/長方形 30"/>
            <p:cNvSpPr/>
            <p:nvPr/>
          </p:nvSpPr>
          <p:spPr>
            <a:xfrm>
              <a:off x="0" y="6407358"/>
              <a:ext cx="9144000" cy="450642"/>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pic>
          <p:nvPicPr>
            <p:cNvPr id="32" name="図 3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23044" y="3585678"/>
              <a:ext cx="2339752" cy="2807702"/>
            </a:xfrm>
            <a:prstGeom prst="rect">
              <a:avLst/>
            </a:prstGeom>
          </p:spPr>
        </p:pic>
        <p:sp>
          <p:nvSpPr>
            <p:cNvPr id="33" name="テキスト ボックス 32"/>
            <p:cNvSpPr txBox="1"/>
            <p:nvPr/>
          </p:nvSpPr>
          <p:spPr>
            <a:xfrm>
              <a:off x="2499100" y="6505599"/>
              <a:ext cx="4182539" cy="307777"/>
            </a:xfrm>
            <a:prstGeom prst="rect">
              <a:avLst/>
            </a:prstGeom>
            <a:noFill/>
          </p:spPr>
          <p:txBody>
            <a:bodyPr wrap="none" rtlCol="0">
              <a:spAutoFit/>
            </a:bodyPr>
            <a:lstStyle/>
            <a:p>
              <a:pPr fontAlgn="base">
                <a:spcBef>
                  <a:spcPct val="0"/>
                </a:spcBef>
                <a:spcAft>
                  <a:spcPct val="0"/>
                </a:spcAft>
              </a:pPr>
              <a:r>
                <a:rPr lang="en-US" altLang="ja-JP" sz="1400" dirty="0" smtClean="0">
                  <a:solidFill>
                    <a:srgbClr val="FFFFFF"/>
                  </a:solidFill>
                  <a:latin typeface="Arial" pitchFamily="34" charset="0"/>
                  <a:ea typeface="ＭＳ Ｐゴシック" pitchFamily="50" charset="-128"/>
                </a:rPr>
                <a:t>RIKEN ADVANCED INSTITUTE FOR COMPUTATIONAL SCIENCE</a:t>
              </a:r>
              <a:endParaRPr lang="ja-JP" altLang="en-US" sz="1400" dirty="0">
                <a:solidFill>
                  <a:srgbClr val="FFFFFF"/>
                </a:solidFill>
                <a:latin typeface="Arial" pitchFamily="34" charset="0"/>
                <a:ea typeface="ＭＳ Ｐゴシック" pitchFamily="50" charset="-128"/>
              </a:endParaRPr>
            </a:p>
          </p:txBody>
        </p:sp>
        <p:pic>
          <p:nvPicPr>
            <p:cNvPr id="34" name="図 3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80981" y="6457675"/>
              <a:ext cx="230779" cy="392217"/>
            </a:xfrm>
            <a:prstGeom prst="rect">
              <a:avLst/>
            </a:prstGeom>
          </p:spPr>
        </p:pic>
      </p:grpSp>
      <p:sp>
        <p:nvSpPr>
          <p:cNvPr id="8" name="コンテンツ プレースホルダー 7"/>
          <p:cNvSpPr>
            <a:spLocks noGrp="1"/>
          </p:cNvSpPr>
          <p:nvPr>
            <p:ph sz="quarter" idx="13"/>
          </p:nvPr>
        </p:nvSpPr>
        <p:spPr>
          <a:xfrm>
            <a:off x="2637757" y="5453743"/>
            <a:ext cx="6818617" cy="648072"/>
          </a:xfrm>
        </p:spPr>
        <p:txBody>
          <a:bodyPr>
            <a:normAutofit/>
          </a:bodyPr>
          <a:lstStyle>
            <a:lvl1pPr marL="0" indent="0">
              <a:buNone/>
              <a:defRPr sz="2000"/>
            </a:lvl1pPr>
          </a:lstStyle>
          <a:p>
            <a:pPr lvl="0"/>
            <a:r>
              <a:rPr kumimoji="1" lang="ja-JP" altLang="en-US" smtClean="0"/>
              <a:t>マスター テキストの書式設定</a:t>
            </a:r>
          </a:p>
        </p:txBody>
      </p:sp>
      <p:sp>
        <p:nvSpPr>
          <p:cNvPr id="19" name="テキスト ボックス 18"/>
          <p:cNvSpPr txBox="1"/>
          <p:nvPr userDrawn="1"/>
        </p:nvSpPr>
        <p:spPr>
          <a:xfrm>
            <a:off x="4280444" y="241484"/>
            <a:ext cx="6383479" cy="523220"/>
          </a:xfrm>
          <a:prstGeom prst="rect">
            <a:avLst/>
          </a:prstGeom>
          <a:noFill/>
        </p:spPr>
        <p:txBody>
          <a:bodyPr wrap="none" rtlCol="0">
            <a:spAutoFit/>
          </a:bodyPr>
          <a:lstStyle/>
          <a:p>
            <a:pPr fontAlgn="base">
              <a:spcBef>
                <a:spcPct val="0"/>
              </a:spcBef>
              <a:spcAft>
                <a:spcPct val="0"/>
              </a:spcAft>
            </a:pPr>
            <a:r>
              <a:rPr lang="en-US" altLang="ja-JP" sz="2800" dirty="0" smtClean="0">
                <a:solidFill>
                  <a:srgbClr val="FFFFFF"/>
                </a:solidFill>
                <a:latin typeface="Arial" pitchFamily="34" charset="0"/>
                <a:ea typeface="ＭＳ Ｐゴシック" pitchFamily="50" charset="-128"/>
              </a:rPr>
              <a:t>Computer simulations create the future</a:t>
            </a:r>
            <a:endParaRPr lang="ja-JP" altLang="en-US" sz="2800" dirty="0">
              <a:solidFill>
                <a:srgbClr val="FFFFFF"/>
              </a:solidFill>
              <a:latin typeface="Arial" pitchFamily="34" charset="0"/>
              <a:ea typeface="ＭＳ Ｐゴシック" pitchFamily="50" charset="-128"/>
            </a:endParaRPr>
          </a:p>
        </p:txBody>
      </p:sp>
    </p:spTree>
    <p:extLst>
      <p:ext uri="{BB962C8B-B14F-4D97-AF65-F5344CB8AC3E}">
        <p14:creationId xmlns:p14="http://schemas.microsoft.com/office/powerpoint/2010/main" val="302082052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10" name="テキスト プレースホルダー 6"/>
          <p:cNvSpPr>
            <a:spLocks noGrp="1"/>
          </p:cNvSpPr>
          <p:nvPr>
            <p:ph type="body" sz="quarter" idx="18" hasCustomPrompt="1"/>
          </p:nvPr>
        </p:nvSpPr>
        <p:spPr>
          <a:xfrm>
            <a:off x="720903" y="17816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20908" y="38825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20901" y="4786086"/>
            <a:ext cx="10074414" cy="14496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711317565"/>
      </p:ext>
    </p:extLst>
  </p:cSld>
  <p:clrMapOvr>
    <a:masterClrMapping/>
  </p:clrMapOvr>
  <p:transition spd="med"/>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
        <p:nvSpPr>
          <p:cNvPr id="10" name="テキスト プレースホルダー 6"/>
          <p:cNvSpPr>
            <a:spLocks noGrp="1"/>
          </p:cNvSpPr>
          <p:nvPr>
            <p:ph type="body" sz="quarter" idx="18" hasCustomPrompt="1"/>
          </p:nvPr>
        </p:nvSpPr>
        <p:spPr>
          <a:xfrm>
            <a:off x="703971" y="21880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03975" y="42889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03970" y="5192486"/>
            <a:ext cx="10074414" cy="12845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1344585838"/>
      </p:ext>
    </p:extLst>
  </p:cSld>
  <p:clrMapOvr>
    <a:masterClrMapping/>
  </p:clrMapOvr>
  <p:transition spd="med"/>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1" name="テキスト プレースホルダー 6"/>
          <p:cNvSpPr>
            <a:spLocks noGrp="1"/>
          </p:cNvSpPr>
          <p:nvPr>
            <p:ph type="body" sz="quarter" idx="18" hasCustomPrompt="1"/>
          </p:nvPr>
        </p:nvSpPr>
        <p:spPr>
          <a:xfrm>
            <a:off x="649825" y="1880266"/>
            <a:ext cx="11054502" cy="2038970"/>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32" name="テキスト プレースホルダー 6"/>
          <p:cNvSpPr>
            <a:spLocks noGrp="1"/>
          </p:cNvSpPr>
          <p:nvPr>
            <p:ph type="body" sz="quarter" idx="19" hasCustomPrompt="1"/>
          </p:nvPr>
        </p:nvSpPr>
        <p:spPr>
          <a:xfrm>
            <a:off x="649816" y="3993179"/>
            <a:ext cx="11054505" cy="730509"/>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33" name="テキスト プレースホルダー 6"/>
          <p:cNvSpPr>
            <a:spLocks noGrp="1"/>
          </p:cNvSpPr>
          <p:nvPr>
            <p:ph type="body" sz="quarter" idx="20" hasCustomPrompt="1"/>
          </p:nvPr>
        </p:nvSpPr>
        <p:spPr>
          <a:xfrm>
            <a:off x="649817" y="4950732"/>
            <a:ext cx="9299458" cy="815034"/>
          </a:xfrm>
          <a:prstGeom prst="rect">
            <a:avLst/>
          </a:prstGeom>
        </p:spPr>
        <p:txBody>
          <a:bodyPr anchor="b" anchorCtr="0">
            <a:noAutofit/>
          </a:bodyPr>
          <a:lstStyle>
            <a:lvl1pPr marL="0" indent="0">
              <a:lnSpc>
                <a:spcPts val="15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部署名を入力</a:t>
            </a:r>
            <a:endParaRPr kumimoji="1" lang="en-US" altLang="ja-JP" dirty="0" smtClean="0"/>
          </a:p>
        </p:txBody>
      </p:sp>
      <p:sp>
        <p:nvSpPr>
          <p:cNvPr id="35" name="テキスト プレースホルダー 6"/>
          <p:cNvSpPr>
            <a:spLocks noGrp="1"/>
          </p:cNvSpPr>
          <p:nvPr>
            <p:ph type="body" sz="quarter" idx="21" hasCustomPrompt="1"/>
          </p:nvPr>
        </p:nvSpPr>
        <p:spPr>
          <a:xfrm>
            <a:off x="4691421" y="5803630"/>
            <a:ext cx="5257860" cy="349427"/>
          </a:xfrm>
          <a:prstGeom prst="rect">
            <a:avLst/>
          </a:prstGeom>
        </p:spPr>
        <p:txBody>
          <a:bodyPr lIns="0" tIns="0" rIns="0" bIns="0" anchor="b" anchorCtr="0">
            <a:noAutofit/>
          </a:bodyPr>
          <a:lstStyle>
            <a:lvl1pPr marL="0" indent="0">
              <a:lnSpc>
                <a:spcPct val="1000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（ふりがなを入力）</a:t>
            </a:r>
            <a:endParaRPr kumimoji="1" lang="en-US" altLang="ja-JP" dirty="0" smtClean="0"/>
          </a:p>
        </p:txBody>
      </p:sp>
      <p:sp>
        <p:nvSpPr>
          <p:cNvPr id="36" name="テキスト プレースホルダー 6"/>
          <p:cNvSpPr>
            <a:spLocks noGrp="1"/>
          </p:cNvSpPr>
          <p:nvPr>
            <p:ph type="body" sz="quarter" idx="22" hasCustomPrompt="1"/>
          </p:nvPr>
        </p:nvSpPr>
        <p:spPr>
          <a:xfrm>
            <a:off x="649815" y="6320492"/>
            <a:ext cx="2956985" cy="349200"/>
          </a:xfrm>
          <a:prstGeom prst="rect">
            <a:avLst/>
          </a:prstGeom>
        </p:spPr>
        <p:txBody>
          <a:bodyPr>
            <a:noAutofit/>
          </a:bodyPr>
          <a:lstStyle>
            <a:lvl1pPr marL="0" indent="0">
              <a:lnSpc>
                <a:spcPct val="90000"/>
              </a:lnSpc>
              <a:buFontTx/>
              <a:buNone/>
              <a:defRPr sz="16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日付を入力</a:t>
            </a:r>
            <a:endParaRPr kumimoji="1" lang="en-US" altLang="ja-JP" dirty="0" smtClean="0"/>
          </a:p>
        </p:txBody>
      </p:sp>
      <p:sp>
        <p:nvSpPr>
          <p:cNvPr id="38" name="テキスト プレースホルダー 6"/>
          <p:cNvSpPr>
            <a:spLocks noGrp="1"/>
          </p:cNvSpPr>
          <p:nvPr>
            <p:ph type="body" sz="quarter" idx="23" hasCustomPrompt="1"/>
          </p:nvPr>
        </p:nvSpPr>
        <p:spPr>
          <a:xfrm>
            <a:off x="649814" y="5803100"/>
            <a:ext cx="4041600" cy="349957"/>
          </a:xfrm>
          <a:prstGeom prst="rect">
            <a:avLst/>
          </a:prstGeom>
        </p:spPr>
        <p:txBody>
          <a:bodyPr wrap="none" lIns="90000" tIns="0" rIns="90000" bIns="0" anchor="b" anchorCtr="0">
            <a:noAutofit/>
          </a:bodyPr>
          <a:lstStyle>
            <a:lvl1pPr marL="0" indent="0">
              <a:lnSpc>
                <a:spcPct val="90000"/>
              </a:lnSpc>
              <a:buFontTx/>
              <a:buNone/>
              <a:defRPr sz="2400" b="1"/>
            </a:lvl1pPr>
            <a:lvl2pPr marL="266700" indent="0">
              <a:lnSpc>
                <a:spcPct val="90000"/>
              </a:lnSpc>
              <a:buSzPct val="65000"/>
              <a:buFontTx/>
              <a:buNone/>
              <a:defRPr sz="2400"/>
            </a:lvl2pPr>
            <a:lvl3pPr marL="542925" indent="0">
              <a:lnSpc>
                <a:spcPct val="100000"/>
              </a:lnSpc>
              <a:buSzPct val="45000"/>
              <a:buFont typeface="Wingdings" panose="05000000000000000000" pitchFamily="2" charset="2"/>
              <a:buNone/>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名前を入力</a:t>
            </a:r>
            <a:endParaRPr kumimoji="1" lang="en-US" altLang="ja-JP" dirty="0" smtClean="0"/>
          </a:p>
        </p:txBody>
      </p:sp>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Tree>
    <p:extLst>
      <p:ext uri="{BB962C8B-B14F-4D97-AF65-F5344CB8AC3E}">
        <p14:creationId xmlns:p14="http://schemas.microsoft.com/office/powerpoint/2010/main" val="2133039489"/>
      </p:ext>
    </p:extLst>
  </p:cSld>
  <p:clrMapOvr>
    <a:masterClrMapping/>
  </p:clrMapOvr>
  <p:transition spd="med"/>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2" name="タイトル 1"/>
          <p:cNvSpPr>
            <a:spLocks noGrp="1"/>
          </p:cNvSpPr>
          <p:nvPr>
            <p:ph type="title" hasCustomPrompt="1"/>
          </p:nvPr>
        </p:nvSpPr>
        <p:spPr>
          <a:xfrm>
            <a:off x="571502" y="2844981"/>
            <a:ext cx="8398933" cy="1717969"/>
          </a:xfrm>
          <a:prstGeom prst="rect">
            <a:avLst/>
          </a:prstGeom>
        </p:spPr>
        <p:txBody>
          <a:bodyPr/>
          <a:lstStyle>
            <a:lvl1pPr>
              <a:lnSpc>
                <a:spcPct val="100000"/>
              </a:lnSpc>
              <a:defRPr sz="3600"/>
            </a:lvl1pPr>
          </a:lstStyle>
          <a:p>
            <a:r>
              <a:rPr kumimoji="1" lang="ja-JP" altLang="en-US" dirty="0" smtClean="0"/>
              <a:t>クリックして</a:t>
            </a:r>
            <a:r>
              <a:rPr kumimoji="1" lang="en-US" altLang="ja-JP" dirty="0" smtClean="0"/>
              <a:t/>
            </a:r>
            <a:br>
              <a:rPr kumimoji="1" lang="en-US" altLang="ja-JP" dirty="0" smtClean="0"/>
            </a:br>
            <a:r>
              <a:rPr kumimoji="1" lang="ja-JP" altLang="en-US" dirty="0" smtClean="0"/>
              <a:t>中表紙タイトルを入力</a:t>
            </a:r>
            <a:endParaRPr kumimoji="1" lang="ja-JP" altLang="en-US" dirty="0"/>
          </a:p>
        </p:txBody>
      </p:sp>
    </p:spTree>
    <p:extLst>
      <p:ext uri="{BB962C8B-B14F-4D97-AF65-F5344CB8AC3E}">
        <p14:creationId xmlns:p14="http://schemas.microsoft.com/office/powerpoint/2010/main" val="2830277727"/>
      </p:ext>
    </p:extLst>
  </p:cSld>
  <p:clrMapOvr>
    <a:masterClrMapping/>
  </p:clrMapOvr>
  <p:transition spd="med"/>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27834"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テキスト プレースホルダー 6"/>
          <p:cNvSpPr>
            <a:spLocks noGrp="1"/>
          </p:cNvSpPr>
          <p:nvPr>
            <p:ph type="body" sz="quarter" idx="12" hasCustomPrompt="1"/>
          </p:nvPr>
        </p:nvSpPr>
        <p:spPr>
          <a:xfrm>
            <a:off x="639239" y="872067"/>
            <a:ext cx="11010900" cy="5598581"/>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2067866308"/>
      </p:ext>
    </p:extLst>
  </p:cSld>
  <p:clrMapOvr>
    <a:masterClrMapping/>
  </p:clrMapOvr>
  <p:transition spd="med"/>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44767"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6" name="テキスト プレースホルダー 6"/>
          <p:cNvSpPr>
            <a:spLocks noGrp="1"/>
          </p:cNvSpPr>
          <p:nvPr>
            <p:ph type="body" sz="quarter" idx="12" hasCustomPrompt="1"/>
          </p:nvPr>
        </p:nvSpPr>
        <p:spPr>
          <a:xfrm>
            <a:off x="643474" y="873762"/>
            <a:ext cx="11006667" cy="5594169"/>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3085737309"/>
      </p:ext>
    </p:extLst>
  </p:cSld>
  <p:clrMapOvr>
    <a:masterClrMapping/>
  </p:clrMapOvr>
  <p:transition spd="med"/>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1" hasCustomPrompt="1"/>
          </p:nvPr>
        </p:nvSpPr>
        <p:spPr>
          <a:xfrm>
            <a:off x="639233" y="871276"/>
            <a:ext cx="5280000" cy="557186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タイトル 1"/>
          <p:cNvSpPr>
            <a:spLocks noGrp="1"/>
          </p:cNvSpPr>
          <p:nvPr>
            <p:ph type="title" hasCustomPrompt="1"/>
          </p:nvPr>
        </p:nvSpPr>
        <p:spPr>
          <a:xfrm>
            <a:off x="639241" y="284221"/>
            <a:ext cx="10858500" cy="534458"/>
          </a:xfrm>
          <a:prstGeom prst="rect">
            <a:avLst/>
          </a:prstGeom>
        </p:spPr>
        <p:txBody>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8" name="コンテンツ プレースホルダー 7"/>
          <p:cNvSpPr>
            <a:spLocks noGrp="1"/>
          </p:cNvSpPr>
          <p:nvPr>
            <p:ph sz="quarter" idx="12" hasCustomPrompt="1"/>
          </p:nvPr>
        </p:nvSpPr>
        <p:spPr>
          <a:xfrm>
            <a:off x="6248407" y="872067"/>
            <a:ext cx="5232399" cy="5571066"/>
          </a:xfrm>
        </p:spPr>
        <p:txBody>
          <a:bodyPr>
            <a:noAutofit/>
          </a:bodyPr>
          <a:lstStyle>
            <a:lvl1pPr marL="269875" marR="0" indent="-269875" defTabSz="914400" eaLnBrk="1" fontAlgn="auto" latinLnBrk="0" hangingPunct="1">
              <a:lnSpc>
                <a:spcPct val="100000"/>
              </a:lnSpc>
              <a:spcBef>
                <a:spcPts val="1000"/>
              </a:spcBef>
              <a:spcAft>
                <a:spcPts val="0"/>
              </a:spcAft>
              <a:buClr>
                <a:srgbClr val="B01F28"/>
              </a:buClr>
              <a:buSzPct val="80000"/>
              <a:buFont typeface="Wingdings" panose="05000000000000000000" pitchFamily="2" charset="2"/>
              <a:buChar char="l"/>
              <a:tabLst/>
              <a:defRPr/>
            </a:lvl1pPr>
          </a:lstStyle>
          <a:p>
            <a:pPr lvl="0"/>
            <a:r>
              <a:rPr kumimoji="1" lang="ja-JP" altLang="en-US" dirty="0" smtClean="0"/>
              <a:t>クリックしてコンテンツを入力</a:t>
            </a:r>
            <a:endParaRPr kumimoji="1" lang="en-US" altLang="ja-JP" dirty="0" smtClean="0"/>
          </a:p>
        </p:txBody>
      </p:sp>
    </p:spTree>
    <p:extLst>
      <p:ext uri="{BB962C8B-B14F-4D97-AF65-F5344CB8AC3E}">
        <p14:creationId xmlns:p14="http://schemas.microsoft.com/office/powerpoint/2010/main" val="3719348848"/>
      </p:ext>
    </p:extLst>
  </p:cSld>
  <p:clrMapOvr>
    <a:masterClrMapping/>
  </p:clrMapOvr>
  <p:transition spd="med"/>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5" name="テキスト プレースホルダー 6"/>
          <p:cNvSpPr>
            <a:spLocks noGrp="1"/>
          </p:cNvSpPr>
          <p:nvPr>
            <p:ph type="body" sz="quarter" idx="11" hasCustomPrompt="1"/>
          </p:nvPr>
        </p:nvSpPr>
        <p:spPr>
          <a:xfrm>
            <a:off x="639233" y="871280"/>
            <a:ext cx="5280000"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テキスト プレースホルダー 6"/>
          <p:cNvSpPr>
            <a:spLocks noGrp="1"/>
          </p:cNvSpPr>
          <p:nvPr>
            <p:ph type="body" sz="quarter" idx="12" hasCustomPrompt="1"/>
          </p:nvPr>
        </p:nvSpPr>
        <p:spPr>
          <a:xfrm>
            <a:off x="6249724" y="871280"/>
            <a:ext cx="5231082"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a:p>
            <a:pPr lvl="5"/>
            <a:endParaRPr kumimoji="1" lang="en-US" altLang="ja-JP" dirty="0" smtClean="0"/>
          </a:p>
        </p:txBody>
      </p:sp>
      <p:sp>
        <p:nvSpPr>
          <p:cNvPr id="2" name="タイトル 1"/>
          <p:cNvSpPr>
            <a:spLocks noGrp="1"/>
          </p:cNvSpPr>
          <p:nvPr>
            <p:ph type="title" hasCustomPrompt="1"/>
          </p:nvPr>
        </p:nvSpPr>
        <p:spPr>
          <a:xfrm>
            <a:off x="639233" y="284221"/>
            <a:ext cx="10875434" cy="534458"/>
          </a:xfrm>
          <a:prstGeom prst="rect">
            <a:avLst/>
          </a:prstGeom>
        </p:spPr>
        <p:txBody>
          <a:bodyPr>
            <a:noAutofit/>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Shape 3"/>
          <p:cNvSpPr/>
          <p:nvPr userDrawn="1"/>
        </p:nvSpPr>
        <p:spPr>
          <a:xfrm rot="16200000">
            <a:off x="-3386353"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a:solidFill>
                <a:srgbClr val="000000"/>
              </a:solidFill>
              <a:ea typeface="Calibri"/>
              <a:cs typeface="Calibri"/>
              <a:sym typeface="Calibri"/>
            </a:endParaRPr>
          </a:p>
        </p:txBody>
      </p:sp>
      <p:pic>
        <p:nvPicPr>
          <p:cNvPr id="8" name="図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6162" y="6344233"/>
            <a:ext cx="2097024" cy="313998"/>
          </a:xfrm>
          <a:prstGeom prst="rect">
            <a:avLst/>
          </a:prstGeom>
        </p:spPr>
      </p:pic>
      <p:sp>
        <p:nvSpPr>
          <p:cNvPr id="9" name="テキスト プレースホルダー 6"/>
          <p:cNvSpPr>
            <a:spLocks noGrp="1"/>
          </p:cNvSpPr>
          <p:nvPr>
            <p:ph type="body" sz="quarter" idx="13" hasCustomPrompt="1"/>
          </p:nvPr>
        </p:nvSpPr>
        <p:spPr>
          <a:xfrm>
            <a:off x="638908" y="5825067"/>
            <a:ext cx="10890811" cy="900330"/>
          </a:xfrm>
          <a:prstGeom prst="rect">
            <a:avLst/>
          </a:prstGeom>
          <a:solidFill>
            <a:srgbClr val="A50021"/>
          </a:solidFill>
        </p:spPr>
        <p:txBody>
          <a:bodyPr anchor="ctr" anchorCtr="0">
            <a:noAutofit/>
          </a:bodyPr>
          <a:lstStyle>
            <a:lvl1pPr marL="0" indent="0" algn="ctr">
              <a:lnSpc>
                <a:spcPct val="100000"/>
              </a:lnSpc>
              <a:buFontTx/>
              <a:buNone/>
              <a:defRPr sz="2000" b="1">
                <a:solidFill>
                  <a:schemeClr val="bg1"/>
                </a:solidFill>
              </a:defRPr>
            </a:lvl1pPr>
            <a:lvl2pPr marL="266700" indent="0" algn="ctr">
              <a:lnSpc>
                <a:spcPct val="100000"/>
              </a:lnSpc>
              <a:buSzPct val="65000"/>
              <a:buFontTx/>
              <a:buNone/>
              <a:defRPr sz="2000"/>
            </a:lvl2pPr>
            <a:lvl3pPr marL="542925" indent="0" algn="ctr">
              <a:lnSpc>
                <a:spcPct val="100000"/>
              </a:lnSpc>
              <a:buSzPct val="45000"/>
              <a:buFontTx/>
              <a:buNone/>
              <a:defRPr sz="2000"/>
            </a:lvl3pPr>
            <a:lvl4pPr marL="809625" indent="0" algn="ctr">
              <a:lnSpc>
                <a:spcPct val="100000"/>
              </a:lnSpc>
              <a:buSzPct val="130000"/>
              <a:buFontTx/>
              <a:buNone/>
              <a:defRPr sz="2000"/>
            </a:lvl4pPr>
            <a:lvl5pPr marL="1077912" indent="0" algn="ctr">
              <a:buSzPct val="110000"/>
              <a:buFontTx/>
              <a:buNone/>
              <a:defRPr sz="2000"/>
            </a:lvl5pPr>
            <a:lvl6pPr marL="2286000" indent="0" algn="ctr">
              <a:buFontTx/>
              <a:buNone/>
              <a:defRPr sz="2000"/>
            </a:lvl6pPr>
          </a:lstStyle>
          <a:p>
            <a:pPr lvl="0"/>
            <a:r>
              <a:rPr kumimoji="1" lang="ja-JP" altLang="en-US" dirty="0" smtClean="0"/>
              <a:t>クリックしてまとめを入力</a:t>
            </a:r>
          </a:p>
        </p:txBody>
      </p:sp>
    </p:spTree>
    <p:extLst>
      <p:ext uri="{BB962C8B-B14F-4D97-AF65-F5344CB8AC3E}">
        <p14:creationId xmlns:p14="http://schemas.microsoft.com/office/powerpoint/2010/main" val="3828675029"/>
      </p:ext>
    </p:extLst>
  </p:cSld>
  <p:clrMapOvr>
    <a:masterClrMapping/>
  </p:clrMapOvr>
  <p:transition spd="med"/>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2" hasCustomPrompt="1"/>
          </p:nvPr>
        </p:nvSpPr>
        <p:spPr>
          <a:xfrm>
            <a:off x="639239" y="682179"/>
            <a:ext cx="11010900" cy="5788477"/>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889141805"/>
      </p:ext>
    </p:extLst>
  </p:cSld>
  <p:clrMapOvr>
    <a:masterClrMapping/>
  </p:clrMapOvr>
  <p:transition spd="med"/>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5" name="テキスト プレースホルダー 6"/>
          <p:cNvSpPr>
            <a:spLocks noGrp="1"/>
          </p:cNvSpPr>
          <p:nvPr>
            <p:ph type="body" sz="quarter" idx="12" hasCustomPrompt="1"/>
          </p:nvPr>
        </p:nvSpPr>
        <p:spPr>
          <a:xfrm>
            <a:off x="643474" y="682172"/>
            <a:ext cx="11006667" cy="5773058"/>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2522930390"/>
      </p:ext>
    </p:extLst>
  </p:cSld>
  <p:clrMapOvr>
    <a:masterClrMapping/>
  </p:clrMapOvr>
  <p:transition spd="med"/>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4_タイトル スライド">
    <p:spTree>
      <p:nvGrpSpPr>
        <p:cNvPr id="1" name=""/>
        <p:cNvGrpSpPr/>
        <p:nvPr/>
      </p:nvGrpSpPr>
      <p:grpSpPr>
        <a:xfrm>
          <a:off x="0" y="0"/>
          <a:ext cx="0" cy="0"/>
          <a:chOff x="0" y="0"/>
          <a:chExt cx="0" cy="0"/>
        </a:xfrm>
      </p:grpSpPr>
      <p:grpSp>
        <p:nvGrpSpPr>
          <p:cNvPr id="5" name="グループ化 6"/>
          <p:cNvGrpSpPr>
            <a:grpSpLocks/>
          </p:cNvGrpSpPr>
          <p:nvPr userDrawn="1"/>
        </p:nvGrpSpPr>
        <p:grpSpPr bwMode="auto">
          <a:xfrm>
            <a:off x="-269631" y="0"/>
            <a:ext cx="12530016" cy="6858000"/>
            <a:chOff x="-218661" y="0"/>
            <a:chExt cx="10180214" cy="6858001"/>
          </a:xfrm>
        </p:grpSpPr>
        <p:grpSp>
          <p:nvGrpSpPr>
            <p:cNvPr id="6" name="グループ化 7"/>
            <p:cNvGrpSpPr>
              <a:grpSpLocks/>
            </p:cNvGrpSpPr>
            <p:nvPr userDrawn="1"/>
          </p:nvGrpSpPr>
          <p:grpSpPr bwMode="auto">
            <a:xfrm>
              <a:off x="-41020" y="0"/>
              <a:ext cx="10002573" cy="1717675"/>
              <a:chOff x="-48900" y="-22109"/>
              <a:chExt cx="9192900" cy="1578636"/>
            </a:xfrm>
          </p:grpSpPr>
          <p:pic>
            <p:nvPicPr>
              <p:cNvPr id="1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図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3819" y="112119"/>
                <a:ext cx="1919961" cy="1444408"/>
              </a:xfrm>
              <a:prstGeom prst="rect">
                <a:avLst/>
              </a:prstGeom>
              <a:ln>
                <a:noFill/>
              </a:ln>
              <a:effectLst>
                <a:outerShdw blurRad="292100" dist="139700" dir="2700000" algn="tl" rotWithShape="0">
                  <a:srgbClr val="333333">
                    <a:alpha val="65000"/>
                  </a:srgbClr>
                </a:outerShdw>
              </a:effectLst>
            </p:spPr>
          </p:pic>
          <p:pic>
            <p:nvPicPr>
              <p:cNvPr id="17" name="図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01479" y="268494"/>
                <a:ext cx="4097869" cy="42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グループ化 8"/>
            <p:cNvGrpSpPr>
              <a:grpSpLocks/>
            </p:cNvGrpSpPr>
            <p:nvPr userDrawn="1"/>
          </p:nvGrpSpPr>
          <p:grpSpPr bwMode="auto">
            <a:xfrm>
              <a:off x="-218661" y="2908476"/>
              <a:ext cx="10159577" cy="3949525"/>
              <a:chOff x="-180528" y="3233155"/>
              <a:chExt cx="9324367" cy="3624845"/>
            </a:xfrm>
          </p:grpSpPr>
          <p:pic>
            <p:nvPicPr>
              <p:cNvPr id="8" name="図 7"/>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0528" y="4597388"/>
                <a:ext cx="2604671" cy="1855948"/>
              </a:xfrm>
              <a:prstGeom prst="rect">
                <a:avLst/>
              </a:prstGeom>
              <a:noFill/>
              <a:ln>
                <a:noFill/>
              </a:ln>
              <a:effectLst>
                <a:softEdge rad="317500"/>
              </a:effectLst>
            </p:spPr>
          </p:pic>
          <p:pic>
            <p:nvPicPr>
              <p:cNvPr id="9" name="図 1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05556" y="3233155"/>
                <a:ext cx="8113717" cy="2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正方形/長方形 9"/>
              <p:cNvSpPr/>
              <p:nvPr/>
            </p:nvSpPr>
            <p:spPr>
              <a:xfrm>
                <a:off x="132" y="6407789"/>
                <a:ext cx="9143707" cy="450211"/>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ja-JP" altLang="en-US">
                  <a:solidFill>
                    <a:prstClr val="white"/>
                  </a:solidFill>
                </a:endParaRPr>
              </a:p>
            </p:txBody>
          </p:sp>
          <p:pic>
            <p:nvPicPr>
              <p:cNvPr id="11" name="図 12"/>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117609" y="3909016"/>
                <a:ext cx="1800854" cy="216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p:cNvSpPr txBox="1">
                <a:spLocks noChangeArrowheads="1"/>
              </p:cNvSpPr>
              <p:nvPr/>
            </p:nvSpPr>
            <p:spPr bwMode="auto">
              <a:xfrm>
                <a:off x="2498771" y="6505407"/>
                <a:ext cx="4158414" cy="282476"/>
              </a:xfrm>
              <a:prstGeom prst="rect">
                <a:avLst/>
              </a:prstGeom>
              <a:noFill/>
              <a:ln>
                <a:noFill/>
              </a:ln>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fontAlgn="base" hangingPunct="1">
                  <a:spcBef>
                    <a:spcPct val="0"/>
                  </a:spcBef>
                  <a:spcAft>
                    <a:spcPct val="0"/>
                  </a:spcAft>
                  <a:defRPr/>
                </a:pPr>
                <a:r>
                  <a:rPr lang="en-US" altLang="ja-JP" sz="1400" smtClean="0">
                    <a:solidFill>
                      <a:prstClr val="white"/>
                    </a:solidFill>
                  </a:rPr>
                  <a:t>RIKEN ADVANCED INSTITUTE FOR COMPUTATIONAL SCIENCE</a:t>
                </a:r>
                <a:endParaRPr lang="ja-JP" altLang="en-US" sz="1400" smtClean="0">
                  <a:solidFill>
                    <a:prstClr val="white"/>
                  </a:solidFill>
                </a:endParaRPr>
              </a:p>
            </p:txBody>
          </p:sp>
          <p:pic>
            <p:nvPicPr>
              <p:cNvPr id="14" name="図 1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180981" y="6457675"/>
                <a:ext cx="230779" cy="39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2" name="タイトル 1"/>
          <p:cNvSpPr>
            <a:spLocks noGrp="1"/>
          </p:cNvSpPr>
          <p:nvPr>
            <p:ph type="ctrTitle"/>
          </p:nvPr>
        </p:nvSpPr>
        <p:spPr>
          <a:xfrm>
            <a:off x="909381" y="1990071"/>
            <a:ext cx="10363200" cy="1049643"/>
          </a:xfrm>
          <a:prstGeom prst="rect">
            <a:avLst/>
          </a:prstGeom>
        </p:spPr>
        <p:txBody>
          <a:bodyPr/>
          <a:lstStyle>
            <a:lvl1pPr>
              <a:defRPr sz="4400" b="0">
                <a:effectLst/>
                <a:latin typeface="HGP明朝E" pitchFamily="18" charset="-128"/>
                <a:ea typeface="HGP明朝E" pitchFamily="18" charset="-128"/>
              </a:defRPr>
            </a:lvl1pPr>
          </a:lstStyle>
          <a:p>
            <a:r>
              <a:rPr lang="ja-JP" altLang="en-US" smtClean="0"/>
              <a:t>マスター タイトルの書式設定</a:t>
            </a:r>
            <a:endParaRPr lang="ja-JP" altLang="en-US" dirty="0"/>
          </a:p>
        </p:txBody>
      </p:sp>
      <p:sp>
        <p:nvSpPr>
          <p:cNvPr id="12" name="コンテンツ プレースホルダー 11"/>
          <p:cNvSpPr>
            <a:spLocks noGrp="1"/>
          </p:cNvSpPr>
          <p:nvPr>
            <p:ph sz="quarter" idx="13"/>
          </p:nvPr>
        </p:nvSpPr>
        <p:spPr>
          <a:xfrm>
            <a:off x="2738515" y="5437432"/>
            <a:ext cx="6705419" cy="655931"/>
          </a:xfrm>
        </p:spPr>
        <p:txBody>
          <a:bodyPr>
            <a:normAutofit/>
          </a:bodyPr>
          <a:lstStyle>
            <a:lvl1pPr marL="0" indent="0">
              <a:buNone/>
              <a:defRPr sz="2000"/>
            </a:lvl1pPr>
          </a:lstStyle>
          <a:p>
            <a:pPr lvl="0"/>
            <a:r>
              <a:rPr lang="ja-JP" altLang="en-US" smtClean="0"/>
              <a:t>マスター テキストの書式設定</a:t>
            </a:r>
          </a:p>
        </p:txBody>
      </p:sp>
      <p:sp>
        <p:nvSpPr>
          <p:cNvPr id="18" name="日付プレースホルダー 3"/>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19" name="フッター プレースホルダー 4"/>
          <p:cNvSpPr>
            <a:spLocks noGrp="1"/>
          </p:cNvSpPr>
          <p:nvPr>
            <p:ph type="ftr" sz="quarter" idx="15"/>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20" name="スライド番号プレースホルダー 5"/>
          <p:cNvSpPr>
            <a:spLocks noGrp="1"/>
          </p:cNvSpPr>
          <p:nvPr>
            <p:ph type="sldNum" sz="quarter" idx="16"/>
          </p:nvPr>
        </p:nvSpPr>
        <p:spPr/>
        <p:txBody>
          <a:bodyPr/>
          <a:lstStyle>
            <a:lvl1pPr>
              <a:defRPr/>
            </a:lvl1pPr>
          </a:lstStyle>
          <a:p>
            <a:pPr>
              <a:defRPr/>
            </a:pPr>
            <a:fld id="{56BD9B11-B223-47E1-A9B2-EF156185233E}" type="slidenum">
              <a:rPr lang="en-US" altLang="ja-JP"/>
              <a:pPr>
                <a:defRPr/>
              </a:pPr>
              <a:t>‹#›</a:t>
            </a:fld>
            <a:endParaRPr lang="en-US" altLang="ja-JP"/>
          </a:p>
        </p:txBody>
      </p:sp>
    </p:spTree>
    <p:extLst>
      <p:ext uri="{BB962C8B-B14F-4D97-AF65-F5344CB8AC3E}">
        <p14:creationId xmlns:p14="http://schemas.microsoft.com/office/powerpoint/2010/main" val="3131819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pic>
        <p:nvPicPr>
          <p:cNvPr id="4"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37124" y="139719"/>
            <a:ext cx="11996617" cy="530225"/>
          </a:xfrm>
          <a:prstGeom prst="rect">
            <a:avLst/>
          </a:prstGeom>
        </p:spPr>
        <p:txBody>
          <a:bodyPr/>
          <a:lstStyle/>
          <a:p>
            <a:r>
              <a:rPr lang="ja-JP" altLang="en-US" dirty="0" smtClean="0"/>
              <a:t>マスター タイトルの書式設定</a:t>
            </a:r>
            <a:endParaRPr lang="ja-JP" altLang="en-US" dirty="0"/>
          </a:p>
        </p:txBody>
      </p:sp>
      <p:sp>
        <p:nvSpPr>
          <p:cNvPr id="7" name="テキスト プレースホルダー 8"/>
          <p:cNvSpPr>
            <a:spLocks noGrp="1"/>
          </p:cNvSpPr>
          <p:nvPr>
            <p:ph type="body" sz="quarter" idx="13"/>
          </p:nvPr>
        </p:nvSpPr>
        <p:spPr>
          <a:xfrm>
            <a:off x="69484" y="980728"/>
            <a:ext cx="12052177" cy="5400600"/>
          </a:xfrm>
        </p:spPr>
        <p:txBody>
          <a:bodyPr/>
          <a:lstStyle>
            <a:lvl1pPr>
              <a:defRPr>
                <a:latin typeface="HGP明朝E" pitchFamily="18" charset="-128"/>
                <a:ea typeface="HGP明朝E" pitchFamily="18" charset="-128"/>
              </a:defRPr>
            </a:lvl1pPr>
            <a:lvl2pPr>
              <a:defRPr>
                <a:latin typeface="HGP明朝E" pitchFamily="18" charset="-128"/>
                <a:ea typeface="HGP明朝E" pitchFamily="18" charset="-128"/>
              </a:defRPr>
            </a:lvl2pPr>
            <a:lvl3pPr>
              <a:defRPr>
                <a:latin typeface="HGP明朝E" pitchFamily="18" charset="-128"/>
                <a:ea typeface="HGP明朝E" pitchFamily="18" charset="-128"/>
              </a:defRPr>
            </a:lvl3pPr>
            <a:lvl4pPr>
              <a:defRPr>
                <a:latin typeface="HGP明朝E" pitchFamily="18" charset="-128"/>
                <a:ea typeface="HGP明朝E" pitchFamily="18" charset="-128"/>
              </a:defRPr>
            </a:lvl4pPr>
            <a:lvl5pPr>
              <a:defRPr>
                <a:latin typeface="HGP明朝E" pitchFamily="18" charset="-128"/>
                <a:ea typeface="HGP明朝E" pitchFamily="18" charset="-128"/>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5" name="日付プレースホルダー 2"/>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6" name="フッター プレースホルダー 3"/>
          <p:cNvSpPr>
            <a:spLocks noGrp="1"/>
          </p:cNvSpPr>
          <p:nvPr>
            <p:ph type="ftr" sz="quarter" idx="15"/>
          </p:nvPr>
        </p:nvSpPr>
        <p:spPr>
          <a:xfrm>
            <a:off x="6684114" y="15"/>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8" name="スライド番号プレースホルダー 4"/>
          <p:cNvSpPr>
            <a:spLocks noGrp="1"/>
          </p:cNvSpPr>
          <p:nvPr>
            <p:ph type="sldNum" sz="quarter" idx="16"/>
          </p:nvPr>
        </p:nvSpPr>
        <p:spPr/>
        <p:txBody>
          <a:bodyPr/>
          <a:lstStyle>
            <a:lvl1pPr>
              <a:defRPr/>
            </a:lvl1pPr>
          </a:lstStyle>
          <a:p>
            <a:pPr>
              <a:defRPr/>
            </a:pPr>
            <a:fld id="{B2773A97-E0CB-414A-B4E4-91EAE82BF90B}" type="slidenum">
              <a:rPr lang="ja-JP" altLang="en-US"/>
              <a:pPr>
                <a:defRPr/>
              </a:pPr>
              <a:t>‹#›</a:t>
            </a:fld>
            <a:endParaRPr lang="ja-JP" altLang="en-US"/>
          </a:p>
        </p:txBody>
      </p:sp>
    </p:spTree>
    <p:extLst>
      <p:ext uri="{BB962C8B-B14F-4D97-AF65-F5344CB8AC3E}">
        <p14:creationId xmlns:p14="http://schemas.microsoft.com/office/powerpoint/2010/main" val="35718093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1143000"/>
          </a:xfrm>
          <a:prstGeom prst="rect">
            <a:avLst/>
          </a:prstGeom>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a:xfrm>
            <a:off x="609600" y="6356363"/>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フッター プレースホルダ 4"/>
          <p:cNvSpPr>
            <a:spLocks noGrp="1"/>
          </p:cNvSpPr>
          <p:nvPr>
            <p:ph type="ftr" sz="quarter" idx="11"/>
          </p:nvPr>
        </p:nvSpPr>
        <p:spPr>
          <a:xfrm>
            <a:off x="4165600" y="6356363"/>
            <a:ext cx="3860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5" name="スライド番号プレースホルダ 5"/>
          <p:cNvSpPr>
            <a:spLocks noGrp="1"/>
          </p:cNvSpPr>
          <p:nvPr>
            <p:ph type="sldNum" sz="quarter" idx="12"/>
          </p:nvPr>
        </p:nvSpPr>
        <p:spPr/>
        <p:txBody>
          <a:bodyPr/>
          <a:lstStyle>
            <a:lvl1pPr>
              <a:defRPr/>
            </a:lvl1pPr>
          </a:lstStyle>
          <a:p>
            <a:pPr>
              <a:defRPr/>
            </a:pPr>
            <a:fld id="{627B2419-FE1D-415B-87AF-EB3E1E5CC78D}" type="slidenum">
              <a:rPr lang="ja-JP" altLang="en-US"/>
              <a:pPr>
                <a:defRPr/>
              </a:pPr>
              <a:t>‹#›</a:t>
            </a:fld>
            <a:endParaRPr lang="ja-JP" altLang="en-US"/>
          </a:p>
        </p:txBody>
      </p:sp>
    </p:spTree>
    <p:extLst>
      <p:ext uri="{BB962C8B-B14F-4D97-AF65-F5344CB8AC3E}">
        <p14:creationId xmlns:p14="http://schemas.microsoft.com/office/powerpoint/2010/main" val="1999948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4638"/>
            <a:ext cx="109728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a:xfrm>
            <a:off x="609599" y="6356365"/>
            <a:ext cx="2844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dirty="0">
              <a:solidFill>
                <a:srgbClr val="000000"/>
              </a:solidFill>
            </a:endParaRPr>
          </a:p>
        </p:txBody>
      </p:sp>
      <p:sp>
        <p:nvSpPr>
          <p:cNvPr id="5" name="フッター プレースホルダー 4"/>
          <p:cNvSpPr>
            <a:spLocks noGrp="1"/>
          </p:cNvSpPr>
          <p:nvPr>
            <p:ph type="ftr" sz="quarter" idx="11"/>
          </p:nvPr>
        </p:nvSpPr>
        <p:spPr>
          <a:xfrm>
            <a:off x="4165601" y="6356365"/>
            <a:ext cx="3860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a:solidFill>
                <a:srgbClr val="000000"/>
              </a:solidFill>
            </a:endParaRPr>
          </a:p>
        </p:txBody>
      </p:sp>
      <p:sp>
        <p:nvSpPr>
          <p:cNvPr id="6" name="スライド番号プレースホルダー 5"/>
          <p:cNvSpPr>
            <a:spLocks noGrp="1"/>
          </p:cNvSpPr>
          <p:nvPr>
            <p:ph type="sldNum" sz="quarter" idx="12"/>
          </p:nvPr>
        </p:nvSpPr>
        <p:spPr/>
        <p:txBody>
          <a:bodyPr/>
          <a:lstStyle>
            <a:lvl1pPr>
              <a:defRPr b="1">
                <a:latin typeface="HGP創英角ｺﾞｼｯｸUB" pitchFamily="50" charset="-128"/>
                <a:ea typeface="HGP創英角ｺﾞｼｯｸUB" pitchFamily="50" charset="-128"/>
              </a:defRPr>
            </a:lvl1pPr>
          </a:lstStyle>
          <a:p>
            <a:pPr>
              <a:defRPr/>
            </a:pPr>
            <a:fld id="{B6F38A7B-5FA9-4BF7-A90E-28361CFADEB4}" type="slidenum">
              <a:rPr lang="ja-JP" altLang="en-US"/>
              <a:pPr>
                <a:defRPr/>
              </a:pPr>
              <a:t>‹#›</a:t>
            </a:fld>
            <a:endParaRPr lang="ja-JP" altLang="en-US" dirty="0"/>
          </a:p>
        </p:txBody>
      </p:sp>
    </p:spTree>
    <p:extLst>
      <p:ext uri="{BB962C8B-B14F-4D97-AF65-F5344CB8AC3E}">
        <p14:creationId xmlns:p14="http://schemas.microsoft.com/office/powerpoint/2010/main" val="950474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pic>
        <p:nvPicPr>
          <p:cNvPr id="2"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付プレースホルダー 2"/>
          <p:cNvSpPr>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スライド番号プレースホルダー 4"/>
          <p:cNvSpPr>
            <a:spLocks noGrp="1"/>
          </p:cNvSpPr>
          <p:nvPr>
            <p:ph type="sldNum" sz="quarter" idx="11"/>
          </p:nvPr>
        </p:nvSpPr>
        <p:spPr/>
        <p:txBody>
          <a:bodyPr/>
          <a:lstStyle>
            <a:lvl1pPr>
              <a:defRPr/>
            </a:lvl1pPr>
          </a:lstStyle>
          <a:p>
            <a:pPr>
              <a:defRPr/>
            </a:pPr>
            <a:fld id="{82177D30-1490-4286-9046-4A444AE3A5DC}" type="slidenum">
              <a:rPr lang="ja-JP" altLang="en-US"/>
              <a:pPr>
                <a:defRPr/>
              </a:pPr>
              <a:t>‹#›</a:t>
            </a:fld>
            <a:endParaRPr lang="ja-JP" altLang="en-US"/>
          </a:p>
        </p:txBody>
      </p:sp>
    </p:spTree>
    <p:extLst>
      <p:ext uri="{BB962C8B-B14F-4D97-AF65-F5344CB8AC3E}">
        <p14:creationId xmlns:p14="http://schemas.microsoft.com/office/powerpoint/2010/main" val="27687182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txBox="1">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3" name="フッター プレースホルダ 4"/>
          <p:cNvSpPr txBox="1">
            <a:spLocks noGrp="1"/>
          </p:cNvSpPr>
          <p:nvPr>
            <p:ph type="ftr" sz="quarter" idx="11"/>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a:solidFill>
                <a:srgbClr val="000000"/>
              </a:solidFill>
              <a:latin typeface="Arial" pitchFamily="34" charset="0"/>
              <a:ea typeface="ＭＳ Ｐゴシック" pitchFamily="50" charset="-128"/>
            </a:endParaRPr>
          </a:p>
        </p:txBody>
      </p:sp>
      <p:sp>
        <p:nvSpPr>
          <p:cNvPr id="4" name="スライド番号プレースホルダ 5"/>
          <p:cNvSpPr txBox="1">
            <a:spLocks noGrp="1"/>
          </p:cNvSpPr>
          <p:nvPr>
            <p:ph type="sldNum" sz="quarter" idx="12"/>
          </p:nvPr>
        </p:nvSpPr>
        <p:spPr/>
        <p:txBody>
          <a:bodyPr/>
          <a:lstStyle>
            <a:lvl1pPr>
              <a:defRPr/>
            </a:lvl1pPr>
          </a:lstStyle>
          <a:p>
            <a:pPr>
              <a:defRPr/>
            </a:pPr>
            <a:fld id="{CD50C2BC-9D57-42EB-9F54-53CB9214B9F6}" type="slidenum">
              <a:rPr lang="en-US" altLang="ja-JP"/>
              <a:pPr>
                <a:defRPr/>
              </a:pPr>
              <a:t>‹#›</a:t>
            </a:fld>
            <a:endParaRPr lang="en-US" altLang="ja-JP"/>
          </a:p>
        </p:txBody>
      </p:sp>
    </p:spTree>
    <p:extLst>
      <p:ext uri="{BB962C8B-B14F-4D97-AF65-F5344CB8AC3E}">
        <p14:creationId xmlns:p14="http://schemas.microsoft.com/office/powerpoint/2010/main" val="4117367313"/>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37"/>
            <a:ext cx="10363200" cy="1470025"/>
          </a:xfrm>
          <a:prstGeom prst="rect">
            <a:avLst/>
          </a:prstGeo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a:xfrm>
            <a:off x="609600" y="6356362"/>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4165600" y="6356362"/>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5BAD4735-F57E-4019-AE9B-18DE17064920}" type="slidenum">
              <a:rPr lang="ja-JP" altLang="en-US" smtClean="0"/>
              <a:pPr/>
              <a:t>‹#›</a:t>
            </a:fld>
            <a:endParaRPr lang="ja-JP" altLang="en-US"/>
          </a:p>
        </p:txBody>
      </p:sp>
    </p:spTree>
    <p:extLst>
      <p:ext uri="{BB962C8B-B14F-4D97-AF65-F5344CB8AC3E}">
        <p14:creationId xmlns:p14="http://schemas.microsoft.com/office/powerpoint/2010/main" val="36257172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5_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0" y="6304238"/>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8331173" y="6304238"/>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C6B0D8FC-F1DC-42ED-906C-977A00DB6570}" type="slidenum">
              <a:rPr lang="ja-JP" altLang="en-US" smtClean="0"/>
              <a:pPr/>
              <a:t>‹#›</a:t>
            </a:fld>
            <a:endParaRPr lang="ja-JP" altLang="en-US"/>
          </a:p>
        </p:txBody>
      </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2" name="タイトル 1"/>
          <p:cNvSpPr>
            <a:spLocks noGrp="1"/>
          </p:cNvSpPr>
          <p:nvPr>
            <p:ph type="ctrTitle"/>
          </p:nvPr>
        </p:nvSpPr>
        <p:spPr>
          <a:xfrm>
            <a:off x="914400" y="2130428"/>
            <a:ext cx="10363200" cy="1049643"/>
          </a:xfrm>
          <a:prstGeom prst="rect">
            <a:avLst/>
          </a:prstGeom>
        </p:spPr>
        <p:txBody>
          <a:bodyPr/>
          <a:lstStyle>
            <a:lvl1pPr>
              <a:defRPr sz="4400" b="0">
                <a:effectLst/>
                <a:latin typeface="HGP明朝E" pitchFamily="18" charset="-128"/>
                <a:ea typeface="HGP明朝E" pitchFamily="18" charset="-128"/>
              </a:defRPr>
            </a:lvl1pPr>
          </a:lstStyle>
          <a:p>
            <a:r>
              <a:rPr kumimoji="1" lang="ja-JP" altLang="en-US" smtClean="0"/>
              <a:t>マスター タイトルの書式設定</a:t>
            </a:r>
            <a:endParaRPr kumimoji="1" lang="ja-JP" altLang="en-US" dirty="0"/>
          </a:p>
        </p:txBody>
      </p:sp>
      <p:grpSp>
        <p:nvGrpSpPr>
          <p:cNvPr id="24" name="グループ化 23"/>
          <p:cNvGrpSpPr/>
          <p:nvPr userDrawn="1"/>
        </p:nvGrpSpPr>
        <p:grpSpPr>
          <a:xfrm>
            <a:off x="-65199" y="-22108"/>
            <a:ext cx="12257200" cy="1578901"/>
            <a:chOff x="-48900" y="-22109"/>
            <a:chExt cx="9192900" cy="1578901"/>
          </a:xfrm>
        </p:grpSpPr>
        <p:pic>
          <p:nvPicPr>
            <p:cNvPr id="2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図 2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011" y="111522"/>
              <a:ext cx="1919337" cy="1445270"/>
            </a:xfrm>
            <a:prstGeom prst="rect">
              <a:avLst/>
            </a:prstGeom>
            <a:ln>
              <a:noFill/>
            </a:ln>
            <a:effectLst>
              <a:outerShdw blurRad="292100" dist="139700" dir="2700000" algn="tl" rotWithShape="0">
                <a:srgbClr val="333333">
                  <a:alpha val="65000"/>
                </a:srgbClr>
              </a:outerShdw>
            </a:effectLst>
          </p:spPr>
        </p:pic>
      </p:grpSp>
      <p:grpSp>
        <p:nvGrpSpPr>
          <p:cNvPr id="28" name="グループ化 27"/>
          <p:cNvGrpSpPr/>
          <p:nvPr userDrawn="1"/>
        </p:nvGrpSpPr>
        <p:grpSpPr>
          <a:xfrm>
            <a:off x="-240704" y="3233157"/>
            <a:ext cx="12457765" cy="3624845"/>
            <a:chOff x="-180528" y="3233155"/>
            <a:chExt cx="9343324" cy="3624845"/>
          </a:xfrm>
        </p:grpSpPr>
        <p:pic>
          <p:nvPicPr>
            <p:cNvPr id="29" name="図 28"/>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0528" y="4597388"/>
              <a:ext cx="2604676" cy="1855948"/>
            </a:xfrm>
            <a:prstGeom prst="rect">
              <a:avLst/>
            </a:prstGeom>
            <a:noFill/>
            <a:ln>
              <a:noFill/>
            </a:ln>
            <a:effectLst>
              <a:softEdge rad="317500"/>
            </a:effectLst>
          </p:spPr>
        </p:pic>
        <p:pic>
          <p:nvPicPr>
            <p:cNvPr id="30" name="図 2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5557" y="3233155"/>
              <a:ext cx="8113733" cy="217913"/>
            </a:xfrm>
            <a:prstGeom prst="rect">
              <a:avLst/>
            </a:prstGeom>
          </p:spPr>
        </p:pic>
        <p:sp>
          <p:nvSpPr>
            <p:cNvPr id="31" name="正方形/長方形 30"/>
            <p:cNvSpPr/>
            <p:nvPr/>
          </p:nvSpPr>
          <p:spPr>
            <a:xfrm>
              <a:off x="0" y="6407358"/>
              <a:ext cx="9144000" cy="450642"/>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pic>
          <p:nvPicPr>
            <p:cNvPr id="32" name="図 3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23044" y="3585678"/>
              <a:ext cx="2339752" cy="2807702"/>
            </a:xfrm>
            <a:prstGeom prst="rect">
              <a:avLst/>
            </a:prstGeom>
          </p:spPr>
        </p:pic>
        <p:sp>
          <p:nvSpPr>
            <p:cNvPr id="33" name="テキスト ボックス 32"/>
            <p:cNvSpPr txBox="1"/>
            <p:nvPr/>
          </p:nvSpPr>
          <p:spPr>
            <a:xfrm>
              <a:off x="2499100" y="6505599"/>
              <a:ext cx="4182539" cy="307777"/>
            </a:xfrm>
            <a:prstGeom prst="rect">
              <a:avLst/>
            </a:prstGeom>
            <a:noFill/>
          </p:spPr>
          <p:txBody>
            <a:bodyPr wrap="none" rtlCol="0">
              <a:spAutoFit/>
            </a:bodyPr>
            <a:lstStyle/>
            <a:p>
              <a:pPr fontAlgn="base">
                <a:spcBef>
                  <a:spcPct val="0"/>
                </a:spcBef>
                <a:spcAft>
                  <a:spcPct val="0"/>
                </a:spcAft>
              </a:pPr>
              <a:r>
                <a:rPr lang="en-US" altLang="ja-JP" sz="1400" dirty="0" smtClean="0">
                  <a:solidFill>
                    <a:srgbClr val="FFFFFF"/>
                  </a:solidFill>
                  <a:latin typeface="Arial" pitchFamily="34" charset="0"/>
                  <a:ea typeface="ＭＳ Ｐゴシック" pitchFamily="50" charset="-128"/>
                </a:rPr>
                <a:t>RIKEN ADVANCED INSTITUTE FOR COMPUTATIONAL SCIENCE</a:t>
              </a:r>
              <a:endParaRPr lang="ja-JP" altLang="en-US" sz="1400" dirty="0">
                <a:solidFill>
                  <a:srgbClr val="FFFFFF"/>
                </a:solidFill>
                <a:latin typeface="Arial" pitchFamily="34" charset="0"/>
                <a:ea typeface="ＭＳ Ｐゴシック" pitchFamily="50" charset="-128"/>
              </a:endParaRPr>
            </a:p>
          </p:txBody>
        </p:sp>
        <p:pic>
          <p:nvPicPr>
            <p:cNvPr id="34" name="図 3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80981" y="6457675"/>
              <a:ext cx="230779" cy="392217"/>
            </a:xfrm>
            <a:prstGeom prst="rect">
              <a:avLst/>
            </a:prstGeom>
          </p:spPr>
        </p:pic>
      </p:grpSp>
      <p:sp>
        <p:nvSpPr>
          <p:cNvPr id="8" name="コンテンツ プレースホルダー 7"/>
          <p:cNvSpPr>
            <a:spLocks noGrp="1"/>
          </p:cNvSpPr>
          <p:nvPr>
            <p:ph sz="quarter" idx="13"/>
          </p:nvPr>
        </p:nvSpPr>
        <p:spPr>
          <a:xfrm>
            <a:off x="2637757" y="5453743"/>
            <a:ext cx="6818617" cy="648072"/>
          </a:xfrm>
        </p:spPr>
        <p:txBody>
          <a:bodyPr>
            <a:normAutofit/>
          </a:bodyPr>
          <a:lstStyle>
            <a:lvl1pPr marL="0" indent="0">
              <a:buNone/>
              <a:defRPr sz="2000"/>
            </a:lvl1pPr>
          </a:lstStyle>
          <a:p>
            <a:pPr lvl="0"/>
            <a:r>
              <a:rPr kumimoji="1" lang="ja-JP" altLang="en-US" smtClean="0"/>
              <a:t>マスター テキストの書式設定</a:t>
            </a:r>
          </a:p>
        </p:txBody>
      </p:sp>
      <p:sp>
        <p:nvSpPr>
          <p:cNvPr id="19" name="テキスト ボックス 18"/>
          <p:cNvSpPr txBox="1"/>
          <p:nvPr userDrawn="1"/>
        </p:nvSpPr>
        <p:spPr>
          <a:xfrm>
            <a:off x="4280444" y="241484"/>
            <a:ext cx="6383479" cy="523220"/>
          </a:xfrm>
          <a:prstGeom prst="rect">
            <a:avLst/>
          </a:prstGeom>
          <a:noFill/>
        </p:spPr>
        <p:txBody>
          <a:bodyPr wrap="none" rtlCol="0">
            <a:spAutoFit/>
          </a:bodyPr>
          <a:lstStyle/>
          <a:p>
            <a:pPr fontAlgn="base">
              <a:spcBef>
                <a:spcPct val="0"/>
              </a:spcBef>
              <a:spcAft>
                <a:spcPct val="0"/>
              </a:spcAft>
            </a:pPr>
            <a:r>
              <a:rPr lang="en-US" altLang="ja-JP" sz="2800" dirty="0" smtClean="0">
                <a:solidFill>
                  <a:srgbClr val="FFFFFF"/>
                </a:solidFill>
                <a:latin typeface="Arial" pitchFamily="34" charset="0"/>
                <a:ea typeface="ＭＳ Ｐゴシック" pitchFamily="50" charset="-128"/>
              </a:rPr>
              <a:t>Computer simulations create the future</a:t>
            </a:r>
            <a:endParaRPr lang="ja-JP" altLang="en-US" sz="2800" dirty="0">
              <a:solidFill>
                <a:srgbClr val="FFFFFF"/>
              </a:solidFill>
              <a:latin typeface="Arial" pitchFamily="34" charset="0"/>
              <a:ea typeface="ＭＳ Ｐゴシック" pitchFamily="50" charset="-128"/>
            </a:endParaRPr>
          </a:p>
        </p:txBody>
      </p:sp>
    </p:spTree>
    <p:extLst>
      <p:ext uri="{BB962C8B-B14F-4D97-AF65-F5344CB8AC3E}">
        <p14:creationId xmlns:p14="http://schemas.microsoft.com/office/powerpoint/2010/main" val="1704520897"/>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10" name="テキスト プレースホルダー 6"/>
          <p:cNvSpPr>
            <a:spLocks noGrp="1"/>
          </p:cNvSpPr>
          <p:nvPr>
            <p:ph type="body" sz="quarter" idx="18" hasCustomPrompt="1"/>
          </p:nvPr>
        </p:nvSpPr>
        <p:spPr>
          <a:xfrm>
            <a:off x="720903" y="17816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20908" y="38825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20901" y="4786086"/>
            <a:ext cx="10074414" cy="14496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3974479206"/>
      </p:ext>
    </p:extLst>
  </p:cSld>
  <p:clrMapOvr>
    <a:masterClrMapping/>
  </p:clrMapOvr>
  <p:transition spd="med"/>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
        <p:nvSpPr>
          <p:cNvPr id="10" name="テキスト プレースホルダー 6"/>
          <p:cNvSpPr>
            <a:spLocks noGrp="1"/>
          </p:cNvSpPr>
          <p:nvPr>
            <p:ph type="body" sz="quarter" idx="18" hasCustomPrompt="1"/>
          </p:nvPr>
        </p:nvSpPr>
        <p:spPr>
          <a:xfrm>
            <a:off x="703971" y="21880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03975" y="42889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03970" y="5192486"/>
            <a:ext cx="10074414" cy="12845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2429827900"/>
      </p:ext>
    </p:extLst>
  </p:cSld>
  <p:clrMapOvr>
    <a:masterClrMapping/>
  </p:clrMapOvr>
  <p:transition spd="med"/>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1" name="テキスト プレースホルダー 6"/>
          <p:cNvSpPr>
            <a:spLocks noGrp="1"/>
          </p:cNvSpPr>
          <p:nvPr>
            <p:ph type="body" sz="quarter" idx="18" hasCustomPrompt="1"/>
          </p:nvPr>
        </p:nvSpPr>
        <p:spPr>
          <a:xfrm>
            <a:off x="649825" y="1880266"/>
            <a:ext cx="11054502" cy="2038970"/>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32" name="テキスト プレースホルダー 6"/>
          <p:cNvSpPr>
            <a:spLocks noGrp="1"/>
          </p:cNvSpPr>
          <p:nvPr>
            <p:ph type="body" sz="quarter" idx="19" hasCustomPrompt="1"/>
          </p:nvPr>
        </p:nvSpPr>
        <p:spPr>
          <a:xfrm>
            <a:off x="649816" y="3993179"/>
            <a:ext cx="11054505" cy="730509"/>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33" name="テキスト プレースホルダー 6"/>
          <p:cNvSpPr>
            <a:spLocks noGrp="1"/>
          </p:cNvSpPr>
          <p:nvPr>
            <p:ph type="body" sz="quarter" idx="20" hasCustomPrompt="1"/>
          </p:nvPr>
        </p:nvSpPr>
        <p:spPr>
          <a:xfrm>
            <a:off x="649817" y="4950732"/>
            <a:ext cx="9299458" cy="815034"/>
          </a:xfrm>
          <a:prstGeom prst="rect">
            <a:avLst/>
          </a:prstGeom>
        </p:spPr>
        <p:txBody>
          <a:bodyPr anchor="b" anchorCtr="0">
            <a:noAutofit/>
          </a:bodyPr>
          <a:lstStyle>
            <a:lvl1pPr marL="0" indent="0">
              <a:lnSpc>
                <a:spcPts val="15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部署名を入力</a:t>
            </a:r>
            <a:endParaRPr kumimoji="1" lang="en-US" altLang="ja-JP" dirty="0" smtClean="0"/>
          </a:p>
        </p:txBody>
      </p:sp>
      <p:sp>
        <p:nvSpPr>
          <p:cNvPr id="35" name="テキスト プレースホルダー 6"/>
          <p:cNvSpPr>
            <a:spLocks noGrp="1"/>
          </p:cNvSpPr>
          <p:nvPr>
            <p:ph type="body" sz="quarter" idx="21" hasCustomPrompt="1"/>
          </p:nvPr>
        </p:nvSpPr>
        <p:spPr>
          <a:xfrm>
            <a:off x="4691421" y="5803630"/>
            <a:ext cx="5257860" cy="349427"/>
          </a:xfrm>
          <a:prstGeom prst="rect">
            <a:avLst/>
          </a:prstGeom>
        </p:spPr>
        <p:txBody>
          <a:bodyPr lIns="0" tIns="0" rIns="0" bIns="0" anchor="b" anchorCtr="0">
            <a:noAutofit/>
          </a:bodyPr>
          <a:lstStyle>
            <a:lvl1pPr marL="0" indent="0">
              <a:lnSpc>
                <a:spcPct val="1000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（ふりがなを入力）</a:t>
            </a:r>
            <a:endParaRPr kumimoji="1" lang="en-US" altLang="ja-JP" dirty="0" smtClean="0"/>
          </a:p>
        </p:txBody>
      </p:sp>
      <p:sp>
        <p:nvSpPr>
          <p:cNvPr id="36" name="テキスト プレースホルダー 6"/>
          <p:cNvSpPr>
            <a:spLocks noGrp="1"/>
          </p:cNvSpPr>
          <p:nvPr>
            <p:ph type="body" sz="quarter" idx="22" hasCustomPrompt="1"/>
          </p:nvPr>
        </p:nvSpPr>
        <p:spPr>
          <a:xfrm>
            <a:off x="649815" y="6320492"/>
            <a:ext cx="2956985" cy="349200"/>
          </a:xfrm>
          <a:prstGeom prst="rect">
            <a:avLst/>
          </a:prstGeom>
        </p:spPr>
        <p:txBody>
          <a:bodyPr>
            <a:noAutofit/>
          </a:bodyPr>
          <a:lstStyle>
            <a:lvl1pPr marL="0" indent="0">
              <a:lnSpc>
                <a:spcPct val="90000"/>
              </a:lnSpc>
              <a:buFontTx/>
              <a:buNone/>
              <a:defRPr sz="16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日付を入力</a:t>
            </a:r>
            <a:endParaRPr kumimoji="1" lang="en-US" altLang="ja-JP" dirty="0" smtClean="0"/>
          </a:p>
        </p:txBody>
      </p:sp>
      <p:sp>
        <p:nvSpPr>
          <p:cNvPr id="38" name="テキスト プレースホルダー 6"/>
          <p:cNvSpPr>
            <a:spLocks noGrp="1"/>
          </p:cNvSpPr>
          <p:nvPr>
            <p:ph type="body" sz="quarter" idx="23" hasCustomPrompt="1"/>
          </p:nvPr>
        </p:nvSpPr>
        <p:spPr>
          <a:xfrm>
            <a:off x="649814" y="5803100"/>
            <a:ext cx="4041600" cy="349957"/>
          </a:xfrm>
          <a:prstGeom prst="rect">
            <a:avLst/>
          </a:prstGeom>
        </p:spPr>
        <p:txBody>
          <a:bodyPr wrap="none" lIns="90000" tIns="0" rIns="90000" bIns="0" anchor="b" anchorCtr="0">
            <a:noAutofit/>
          </a:bodyPr>
          <a:lstStyle>
            <a:lvl1pPr marL="0" indent="0">
              <a:lnSpc>
                <a:spcPct val="90000"/>
              </a:lnSpc>
              <a:buFontTx/>
              <a:buNone/>
              <a:defRPr sz="2400" b="1"/>
            </a:lvl1pPr>
            <a:lvl2pPr marL="266700" indent="0">
              <a:lnSpc>
                <a:spcPct val="90000"/>
              </a:lnSpc>
              <a:buSzPct val="65000"/>
              <a:buFontTx/>
              <a:buNone/>
              <a:defRPr sz="2400"/>
            </a:lvl2pPr>
            <a:lvl3pPr marL="542925" indent="0">
              <a:lnSpc>
                <a:spcPct val="100000"/>
              </a:lnSpc>
              <a:buSzPct val="45000"/>
              <a:buFont typeface="Wingdings" panose="05000000000000000000" pitchFamily="2" charset="2"/>
              <a:buNone/>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名前を入力</a:t>
            </a:r>
            <a:endParaRPr kumimoji="1" lang="en-US" altLang="ja-JP" dirty="0" smtClean="0"/>
          </a:p>
        </p:txBody>
      </p:sp>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Tree>
    <p:extLst>
      <p:ext uri="{BB962C8B-B14F-4D97-AF65-F5344CB8AC3E}">
        <p14:creationId xmlns:p14="http://schemas.microsoft.com/office/powerpoint/2010/main" val="3997099767"/>
      </p:ext>
    </p:extLst>
  </p:cSld>
  <p:clrMapOvr>
    <a:masterClrMapping/>
  </p:clrMapOvr>
  <p:transition spd="med"/>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2" name="タイトル 1"/>
          <p:cNvSpPr>
            <a:spLocks noGrp="1"/>
          </p:cNvSpPr>
          <p:nvPr>
            <p:ph type="title" hasCustomPrompt="1"/>
          </p:nvPr>
        </p:nvSpPr>
        <p:spPr>
          <a:xfrm>
            <a:off x="571502" y="2844981"/>
            <a:ext cx="8398933" cy="1717969"/>
          </a:xfrm>
          <a:prstGeom prst="rect">
            <a:avLst/>
          </a:prstGeom>
        </p:spPr>
        <p:txBody>
          <a:bodyPr/>
          <a:lstStyle>
            <a:lvl1pPr>
              <a:lnSpc>
                <a:spcPct val="100000"/>
              </a:lnSpc>
              <a:defRPr sz="3600"/>
            </a:lvl1pPr>
          </a:lstStyle>
          <a:p>
            <a:r>
              <a:rPr kumimoji="1" lang="ja-JP" altLang="en-US" dirty="0" smtClean="0"/>
              <a:t>クリックして</a:t>
            </a:r>
            <a:r>
              <a:rPr kumimoji="1" lang="en-US" altLang="ja-JP" dirty="0" smtClean="0"/>
              <a:t/>
            </a:r>
            <a:br>
              <a:rPr kumimoji="1" lang="en-US" altLang="ja-JP" dirty="0" smtClean="0"/>
            </a:br>
            <a:r>
              <a:rPr kumimoji="1" lang="ja-JP" altLang="en-US" dirty="0" smtClean="0"/>
              <a:t>中表紙タイトルを入力</a:t>
            </a:r>
            <a:endParaRPr kumimoji="1" lang="ja-JP" altLang="en-US" dirty="0"/>
          </a:p>
        </p:txBody>
      </p:sp>
    </p:spTree>
    <p:extLst>
      <p:ext uri="{BB962C8B-B14F-4D97-AF65-F5344CB8AC3E}">
        <p14:creationId xmlns:p14="http://schemas.microsoft.com/office/powerpoint/2010/main" val="4285124146"/>
      </p:ext>
    </p:extLst>
  </p:cSld>
  <p:clrMapOvr>
    <a:masterClrMapping/>
  </p:clrMapOvr>
  <p:transition spd="med"/>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27834"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テキスト プレースホルダー 6"/>
          <p:cNvSpPr>
            <a:spLocks noGrp="1"/>
          </p:cNvSpPr>
          <p:nvPr>
            <p:ph type="body" sz="quarter" idx="12" hasCustomPrompt="1"/>
          </p:nvPr>
        </p:nvSpPr>
        <p:spPr>
          <a:xfrm>
            <a:off x="639239" y="872067"/>
            <a:ext cx="11010900" cy="5598581"/>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3059059026"/>
      </p:ext>
    </p:extLst>
  </p:cSld>
  <p:clrMapOvr>
    <a:masterClrMapping/>
  </p:clrMapOvr>
  <p:transition spd="med"/>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44767"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6" name="テキスト プレースホルダー 6"/>
          <p:cNvSpPr>
            <a:spLocks noGrp="1"/>
          </p:cNvSpPr>
          <p:nvPr>
            <p:ph type="body" sz="quarter" idx="12" hasCustomPrompt="1"/>
          </p:nvPr>
        </p:nvSpPr>
        <p:spPr>
          <a:xfrm>
            <a:off x="643474" y="873762"/>
            <a:ext cx="11006667" cy="5594169"/>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2460280076"/>
      </p:ext>
    </p:extLst>
  </p:cSld>
  <p:clrMapOvr>
    <a:masterClrMapping/>
  </p:clrMapOvr>
  <p:transition spd="med"/>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1" hasCustomPrompt="1"/>
          </p:nvPr>
        </p:nvSpPr>
        <p:spPr>
          <a:xfrm>
            <a:off x="639233" y="871276"/>
            <a:ext cx="5280000" cy="557186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タイトル 1"/>
          <p:cNvSpPr>
            <a:spLocks noGrp="1"/>
          </p:cNvSpPr>
          <p:nvPr>
            <p:ph type="title" hasCustomPrompt="1"/>
          </p:nvPr>
        </p:nvSpPr>
        <p:spPr>
          <a:xfrm>
            <a:off x="639241" y="284221"/>
            <a:ext cx="10858500" cy="534458"/>
          </a:xfrm>
          <a:prstGeom prst="rect">
            <a:avLst/>
          </a:prstGeom>
        </p:spPr>
        <p:txBody>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8" name="コンテンツ プレースホルダー 7"/>
          <p:cNvSpPr>
            <a:spLocks noGrp="1"/>
          </p:cNvSpPr>
          <p:nvPr>
            <p:ph sz="quarter" idx="12" hasCustomPrompt="1"/>
          </p:nvPr>
        </p:nvSpPr>
        <p:spPr>
          <a:xfrm>
            <a:off x="6248407" y="872067"/>
            <a:ext cx="5232399" cy="5571066"/>
          </a:xfrm>
        </p:spPr>
        <p:txBody>
          <a:bodyPr>
            <a:noAutofit/>
          </a:bodyPr>
          <a:lstStyle>
            <a:lvl1pPr marL="269875" marR="0" indent="-269875" defTabSz="914400" eaLnBrk="1" fontAlgn="auto" latinLnBrk="0" hangingPunct="1">
              <a:lnSpc>
                <a:spcPct val="100000"/>
              </a:lnSpc>
              <a:spcBef>
                <a:spcPts val="1000"/>
              </a:spcBef>
              <a:spcAft>
                <a:spcPts val="0"/>
              </a:spcAft>
              <a:buClr>
                <a:srgbClr val="B01F28"/>
              </a:buClr>
              <a:buSzPct val="80000"/>
              <a:buFont typeface="Wingdings" panose="05000000000000000000" pitchFamily="2" charset="2"/>
              <a:buChar char="l"/>
              <a:tabLst/>
              <a:defRPr/>
            </a:lvl1pPr>
          </a:lstStyle>
          <a:p>
            <a:pPr lvl="0"/>
            <a:r>
              <a:rPr kumimoji="1" lang="ja-JP" altLang="en-US" dirty="0" smtClean="0"/>
              <a:t>クリックしてコンテンツを入力</a:t>
            </a:r>
            <a:endParaRPr kumimoji="1" lang="en-US" altLang="ja-JP" dirty="0" smtClean="0"/>
          </a:p>
        </p:txBody>
      </p:sp>
    </p:spTree>
    <p:extLst>
      <p:ext uri="{BB962C8B-B14F-4D97-AF65-F5344CB8AC3E}">
        <p14:creationId xmlns:p14="http://schemas.microsoft.com/office/powerpoint/2010/main" val="3065347308"/>
      </p:ext>
    </p:extLst>
  </p:cSld>
  <p:clrMapOvr>
    <a:masterClrMapping/>
  </p:clrMapOvr>
  <p:transition spd="med"/>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5" name="テキスト プレースホルダー 6"/>
          <p:cNvSpPr>
            <a:spLocks noGrp="1"/>
          </p:cNvSpPr>
          <p:nvPr>
            <p:ph type="body" sz="quarter" idx="11" hasCustomPrompt="1"/>
          </p:nvPr>
        </p:nvSpPr>
        <p:spPr>
          <a:xfrm>
            <a:off x="639233" y="871280"/>
            <a:ext cx="5280000"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テキスト プレースホルダー 6"/>
          <p:cNvSpPr>
            <a:spLocks noGrp="1"/>
          </p:cNvSpPr>
          <p:nvPr>
            <p:ph type="body" sz="quarter" idx="12" hasCustomPrompt="1"/>
          </p:nvPr>
        </p:nvSpPr>
        <p:spPr>
          <a:xfrm>
            <a:off x="6249724" y="871280"/>
            <a:ext cx="5231082"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a:p>
            <a:pPr lvl="5"/>
            <a:endParaRPr kumimoji="1" lang="en-US" altLang="ja-JP" dirty="0" smtClean="0"/>
          </a:p>
        </p:txBody>
      </p:sp>
      <p:sp>
        <p:nvSpPr>
          <p:cNvPr id="2" name="タイトル 1"/>
          <p:cNvSpPr>
            <a:spLocks noGrp="1"/>
          </p:cNvSpPr>
          <p:nvPr>
            <p:ph type="title" hasCustomPrompt="1"/>
          </p:nvPr>
        </p:nvSpPr>
        <p:spPr>
          <a:xfrm>
            <a:off x="639233" y="284221"/>
            <a:ext cx="10875434" cy="534458"/>
          </a:xfrm>
          <a:prstGeom prst="rect">
            <a:avLst/>
          </a:prstGeom>
        </p:spPr>
        <p:txBody>
          <a:bodyPr>
            <a:noAutofit/>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Shape 3"/>
          <p:cNvSpPr/>
          <p:nvPr userDrawn="1"/>
        </p:nvSpPr>
        <p:spPr>
          <a:xfrm rot="16200000">
            <a:off x="-3386353"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a:solidFill>
                <a:srgbClr val="000000"/>
              </a:solidFill>
              <a:ea typeface="Calibri"/>
              <a:cs typeface="Calibri"/>
              <a:sym typeface="Calibri"/>
            </a:endParaRPr>
          </a:p>
        </p:txBody>
      </p:sp>
      <p:pic>
        <p:nvPicPr>
          <p:cNvPr id="8" name="図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6162" y="6344233"/>
            <a:ext cx="2097024" cy="313998"/>
          </a:xfrm>
          <a:prstGeom prst="rect">
            <a:avLst/>
          </a:prstGeom>
        </p:spPr>
      </p:pic>
      <p:sp>
        <p:nvSpPr>
          <p:cNvPr id="9" name="テキスト プレースホルダー 6"/>
          <p:cNvSpPr>
            <a:spLocks noGrp="1"/>
          </p:cNvSpPr>
          <p:nvPr>
            <p:ph type="body" sz="quarter" idx="13" hasCustomPrompt="1"/>
          </p:nvPr>
        </p:nvSpPr>
        <p:spPr>
          <a:xfrm>
            <a:off x="638908" y="5825067"/>
            <a:ext cx="10890811" cy="900330"/>
          </a:xfrm>
          <a:prstGeom prst="rect">
            <a:avLst/>
          </a:prstGeom>
          <a:solidFill>
            <a:srgbClr val="A50021"/>
          </a:solidFill>
        </p:spPr>
        <p:txBody>
          <a:bodyPr anchor="ctr" anchorCtr="0">
            <a:noAutofit/>
          </a:bodyPr>
          <a:lstStyle>
            <a:lvl1pPr marL="0" indent="0" algn="ctr">
              <a:lnSpc>
                <a:spcPct val="100000"/>
              </a:lnSpc>
              <a:buFontTx/>
              <a:buNone/>
              <a:defRPr sz="2000" b="1">
                <a:solidFill>
                  <a:schemeClr val="bg1"/>
                </a:solidFill>
              </a:defRPr>
            </a:lvl1pPr>
            <a:lvl2pPr marL="266700" indent="0" algn="ctr">
              <a:lnSpc>
                <a:spcPct val="100000"/>
              </a:lnSpc>
              <a:buSzPct val="65000"/>
              <a:buFontTx/>
              <a:buNone/>
              <a:defRPr sz="2000"/>
            </a:lvl2pPr>
            <a:lvl3pPr marL="542925" indent="0" algn="ctr">
              <a:lnSpc>
                <a:spcPct val="100000"/>
              </a:lnSpc>
              <a:buSzPct val="45000"/>
              <a:buFontTx/>
              <a:buNone/>
              <a:defRPr sz="2000"/>
            </a:lvl3pPr>
            <a:lvl4pPr marL="809625" indent="0" algn="ctr">
              <a:lnSpc>
                <a:spcPct val="100000"/>
              </a:lnSpc>
              <a:buSzPct val="130000"/>
              <a:buFontTx/>
              <a:buNone/>
              <a:defRPr sz="2000"/>
            </a:lvl4pPr>
            <a:lvl5pPr marL="1077912" indent="0" algn="ctr">
              <a:buSzPct val="110000"/>
              <a:buFontTx/>
              <a:buNone/>
              <a:defRPr sz="2000"/>
            </a:lvl5pPr>
            <a:lvl6pPr marL="2286000" indent="0" algn="ctr">
              <a:buFontTx/>
              <a:buNone/>
              <a:defRPr sz="2000"/>
            </a:lvl6pPr>
          </a:lstStyle>
          <a:p>
            <a:pPr lvl="0"/>
            <a:r>
              <a:rPr kumimoji="1" lang="ja-JP" altLang="en-US" dirty="0" smtClean="0"/>
              <a:t>クリックしてまとめを入力</a:t>
            </a:r>
          </a:p>
        </p:txBody>
      </p:sp>
    </p:spTree>
    <p:extLst>
      <p:ext uri="{BB962C8B-B14F-4D97-AF65-F5344CB8AC3E}">
        <p14:creationId xmlns:p14="http://schemas.microsoft.com/office/powerpoint/2010/main" val="778247629"/>
      </p:ext>
    </p:extLst>
  </p:cSld>
  <p:clrMapOvr>
    <a:masterClrMapping/>
  </p:clrMapOvr>
  <p:transition spd="med"/>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2" hasCustomPrompt="1"/>
          </p:nvPr>
        </p:nvSpPr>
        <p:spPr>
          <a:xfrm>
            <a:off x="639239" y="682179"/>
            <a:ext cx="11010900" cy="5788477"/>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990882865"/>
      </p:ext>
    </p:extLst>
  </p:cSld>
  <p:clrMapOvr>
    <a:masterClrMapping/>
  </p:clrMapOvr>
  <p:transition spd="med"/>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5" name="テキスト プレースホルダー 6"/>
          <p:cNvSpPr>
            <a:spLocks noGrp="1"/>
          </p:cNvSpPr>
          <p:nvPr>
            <p:ph type="body" sz="quarter" idx="12" hasCustomPrompt="1"/>
          </p:nvPr>
        </p:nvSpPr>
        <p:spPr>
          <a:xfrm>
            <a:off x="643474" y="682172"/>
            <a:ext cx="11006667" cy="5773058"/>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384389978"/>
      </p:ext>
    </p:extLst>
  </p:cSld>
  <p:clrMapOvr>
    <a:masterClrMapping/>
  </p:clrMapOvr>
  <p:transition spd="med"/>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4_タイトル スライド">
    <p:spTree>
      <p:nvGrpSpPr>
        <p:cNvPr id="1" name=""/>
        <p:cNvGrpSpPr/>
        <p:nvPr/>
      </p:nvGrpSpPr>
      <p:grpSpPr>
        <a:xfrm>
          <a:off x="0" y="0"/>
          <a:ext cx="0" cy="0"/>
          <a:chOff x="0" y="0"/>
          <a:chExt cx="0" cy="0"/>
        </a:xfrm>
      </p:grpSpPr>
      <p:grpSp>
        <p:nvGrpSpPr>
          <p:cNvPr id="5" name="グループ化 6"/>
          <p:cNvGrpSpPr>
            <a:grpSpLocks/>
          </p:cNvGrpSpPr>
          <p:nvPr userDrawn="1"/>
        </p:nvGrpSpPr>
        <p:grpSpPr bwMode="auto">
          <a:xfrm>
            <a:off x="-269631" y="0"/>
            <a:ext cx="12530016" cy="6858000"/>
            <a:chOff x="-218661" y="0"/>
            <a:chExt cx="10180214" cy="6858001"/>
          </a:xfrm>
        </p:grpSpPr>
        <p:grpSp>
          <p:nvGrpSpPr>
            <p:cNvPr id="6" name="グループ化 7"/>
            <p:cNvGrpSpPr>
              <a:grpSpLocks/>
            </p:cNvGrpSpPr>
            <p:nvPr userDrawn="1"/>
          </p:nvGrpSpPr>
          <p:grpSpPr bwMode="auto">
            <a:xfrm>
              <a:off x="-41020" y="0"/>
              <a:ext cx="10002573" cy="1717675"/>
              <a:chOff x="-48900" y="-22109"/>
              <a:chExt cx="9192900" cy="1578636"/>
            </a:xfrm>
          </p:grpSpPr>
          <p:pic>
            <p:nvPicPr>
              <p:cNvPr id="1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図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3819" y="112119"/>
                <a:ext cx="1919961" cy="1444408"/>
              </a:xfrm>
              <a:prstGeom prst="rect">
                <a:avLst/>
              </a:prstGeom>
              <a:ln>
                <a:noFill/>
              </a:ln>
              <a:effectLst>
                <a:outerShdw blurRad="292100" dist="139700" dir="2700000" algn="tl" rotWithShape="0">
                  <a:srgbClr val="333333">
                    <a:alpha val="65000"/>
                  </a:srgbClr>
                </a:outerShdw>
              </a:effectLst>
            </p:spPr>
          </p:pic>
          <p:pic>
            <p:nvPicPr>
              <p:cNvPr id="17" name="図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01479" y="268494"/>
                <a:ext cx="4097869" cy="42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グループ化 8"/>
            <p:cNvGrpSpPr>
              <a:grpSpLocks/>
            </p:cNvGrpSpPr>
            <p:nvPr userDrawn="1"/>
          </p:nvGrpSpPr>
          <p:grpSpPr bwMode="auto">
            <a:xfrm>
              <a:off x="-218661" y="2908476"/>
              <a:ext cx="10159577" cy="3949525"/>
              <a:chOff x="-180528" y="3233155"/>
              <a:chExt cx="9324367" cy="3624845"/>
            </a:xfrm>
          </p:grpSpPr>
          <p:pic>
            <p:nvPicPr>
              <p:cNvPr id="8" name="図 7"/>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0528" y="4597388"/>
                <a:ext cx="2604671" cy="1855948"/>
              </a:xfrm>
              <a:prstGeom prst="rect">
                <a:avLst/>
              </a:prstGeom>
              <a:noFill/>
              <a:ln>
                <a:noFill/>
              </a:ln>
              <a:effectLst>
                <a:softEdge rad="317500"/>
              </a:effectLst>
            </p:spPr>
          </p:pic>
          <p:pic>
            <p:nvPicPr>
              <p:cNvPr id="9" name="図 1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05556" y="3233155"/>
                <a:ext cx="8113717" cy="2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正方形/長方形 9"/>
              <p:cNvSpPr/>
              <p:nvPr/>
            </p:nvSpPr>
            <p:spPr>
              <a:xfrm>
                <a:off x="132" y="6407789"/>
                <a:ext cx="9143707" cy="450211"/>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ja-JP" altLang="en-US">
                  <a:solidFill>
                    <a:prstClr val="white"/>
                  </a:solidFill>
                </a:endParaRPr>
              </a:p>
            </p:txBody>
          </p:sp>
          <p:pic>
            <p:nvPicPr>
              <p:cNvPr id="11" name="図 12"/>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117609" y="3909016"/>
                <a:ext cx="1800854" cy="216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p:cNvSpPr txBox="1">
                <a:spLocks noChangeArrowheads="1"/>
              </p:cNvSpPr>
              <p:nvPr/>
            </p:nvSpPr>
            <p:spPr bwMode="auto">
              <a:xfrm>
                <a:off x="2498771" y="6505407"/>
                <a:ext cx="4158414" cy="282476"/>
              </a:xfrm>
              <a:prstGeom prst="rect">
                <a:avLst/>
              </a:prstGeom>
              <a:noFill/>
              <a:ln>
                <a:noFill/>
              </a:ln>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fontAlgn="base" hangingPunct="1">
                  <a:spcBef>
                    <a:spcPct val="0"/>
                  </a:spcBef>
                  <a:spcAft>
                    <a:spcPct val="0"/>
                  </a:spcAft>
                  <a:defRPr/>
                </a:pPr>
                <a:r>
                  <a:rPr lang="en-US" altLang="ja-JP" sz="1400" smtClean="0">
                    <a:solidFill>
                      <a:prstClr val="white"/>
                    </a:solidFill>
                  </a:rPr>
                  <a:t>RIKEN ADVANCED INSTITUTE FOR COMPUTATIONAL SCIENCE</a:t>
                </a:r>
                <a:endParaRPr lang="ja-JP" altLang="en-US" sz="1400" smtClean="0">
                  <a:solidFill>
                    <a:prstClr val="white"/>
                  </a:solidFill>
                </a:endParaRPr>
              </a:p>
            </p:txBody>
          </p:sp>
          <p:pic>
            <p:nvPicPr>
              <p:cNvPr id="14" name="図 1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180981" y="6457675"/>
                <a:ext cx="230779" cy="39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2" name="タイトル 1"/>
          <p:cNvSpPr>
            <a:spLocks noGrp="1"/>
          </p:cNvSpPr>
          <p:nvPr>
            <p:ph type="ctrTitle"/>
          </p:nvPr>
        </p:nvSpPr>
        <p:spPr>
          <a:xfrm>
            <a:off x="909381" y="1990071"/>
            <a:ext cx="10363200" cy="1049643"/>
          </a:xfrm>
          <a:prstGeom prst="rect">
            <a:avLst/>
          </a:prstGeom>
        </p:spPr>
        <p:txBody>
          <a:bodyPr/>
          <a:lstStyle>
            <a:lvl1pPr>
              <a:defRPr sz="4400" b="0">
                <a:effectLst/>
                <a:latin typeface="HGP明朝E" pitchFamily="18" charset="-128"/>
                <a:ea typeface="HGP明朝E" pitchFamily="18" charset="-128"/>
              </a:defRPr>
            </a:lvl1pPr>
          </a:lstStyle>
          <a:p>
            <a:r>
              <a:rPr lang="ja-JP" altLang="en-US" smtClean="0"/>
              <a:t>マスター タイトルの書式設定</a:t>
            </a:r>
            <a:endParaRPr lang="ja-JP" altLang="en-US" dirty="0"/>
          </a:p>
        </p:txBody>
      </p:sp>
      <p:sp>
        <p:nvSpPr>
          <p:cNvPr id="12" name="コンテンツ プレースホルダー 11"/>
          <p:cNvSpPr>
            <a:spLocks noGrp="1"/>
          </p:cNvSpPr>
          <p:nvPr>
            <p:ph sz="quarter" idx="13"/>
          </p:nvPr>
        </p:nvSpPr>
        <p:spPr>
          <a:xfrm>
            <a:off x="2738515" y="5437432"/>
            <a:ext cx="6705419" cy="655931"/>
          </a:xfrm>
        </p:spPr>
        <p:txBody>
          <a:bodyPr>
            <a:normAutofit/>
          </a:bodyPr>
          <a:lstStyle>
            <a:lvl1pPr marL="0" indent="0">
              <a:buNone/>
              <a:defRPr sz="2000"/>
            </a:lvl1pPr>
          </a:lstStyle>
          <a:p>
            <a:pPr lvl="0"/>
            <a:r>
              <a:rPr lang="ja-JP" altLang="en-US" smtClean="0"/>
              <a:t>マスター テキストの書式設定</a:t>
            </a:r>
          </a:p>
        </p:txBody>
      </p:sp>
      <p:sp>
        <p:nvSpPr>
          <p:cNvPr id="18" name="日付プレースホルダー 3"/>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19" name="フッター プレースホルダー 4"/>
          <p:cNvSpPr>
            <a:spLocks noGrp="1"/>
          </p:cNvSpPr>
          <p:nvPr>
            <p:ph type="ftr" sz="quarter" idx="15"/>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20" name="スライド番号プレースホルダー 5"/>
          <p:cNvSpPr>
            <a:spLocks noGrp="1"/>
          </p:cNvSpPr>
          <p:nvPr>
            <p:ph type="sldNum" sz="quarter" idx="16"/>
          </p:nvPr>
        </p:nvSpPr>
        <p:spPr/>
        <p:txBody>
          <a:bodyPr/>
          <a:lstStyle>
            <a:lvl1pPr>
              <a:defRPr/>
            </a:lvl1pPr>
          </a:lstStyle>
          <a:p>
            <a:pPr>
              <a:defRPr/>
            </a:pPr>
            <a:fld id="{56BD9B11-B223-47E1-A9B2-EF156185233E}" type="slidenum">
              <a:rPr lang="en-US" altLang="ja-JP"/>
              <a:pPr>
                <a:defRPr/>
              </a:pPr>
              <a:t>‹#›</a:t>
            </a:fld>
            <a:endParaRPr lang="en-US" altLang="ja-JP"/>
          </a:p>
        </p:txBody>
      </p:sp>
    </p:spTree>
    <p:extLst>
      <p:ext uri="{BB962C8B-B14F-4D97-AF65-F5344CB8AC3E}">
        <p14:creationId xmlns:p14="http://schemas.microsoft.com/office/powerpoint/2010/main" val="14552850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pic>
        <p:nvPicPr>
          <p:cNvPr id="4"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37124" y="139719"/>
            <a:ext cx="11996617" cy="530225"/>
          </a:xfrm>
          <a:prstGeom prst="rect">
            <a:avLst/>
          </a:prstGeom>
        </p:spPr>
        <p:txBody>
          <a:bodyPr/>
          <a:lstStyle/>
          <a:p>
            <a:r>
              <a:rPr lang="ja-JP" altLang="en-US" dirty="0" smtClean="0"/>
              <a:t>マスター タイトルの書式設定</a:t>
            </a:r>
            <a:endParaRPr lang="ja-JP" altLang="en-US" dirty="0"/>
          </a:p>
        </p:txBody>
      </p:sp>
      <p:sp>
        <p:nvSpPr>
          <p:cNvPr id="7" name="テキスト プレースホルダー 8"/>
          <p:cNvSpPr>
            <a:spLocks noGrp="1"/>
          </p:cNvSpPr>
          <p:nvPr>
            <p:ph type="body" sz="quarter" idx="13"/>
          </p:nvPr>
        </p:nvSpPr>
        <p:spPr>
          <a:xfrm>
            <a:off x="69484" y="980728"/>
            <a:ext cx="12052177" cy="5400600"/>
          </a:xfrm>
        </p:spPr>
        <p:txBody>
          <a:bodyPr/>
          <a:lstStyle>
            <a:lvl1pPr>
              <a:defRPr>
                <a:latin typeface="HGP明朝E" pitchFamily="18" charset="-128"/>
                <a:ea typeface="HGP明朝E" pitchFamily="18" charset="-128"/>
              </a:defRPr>
            </a:lvl1pPr>
            <a:lvl2pPr>
              <a:defRPr>
                <a:latin typeface="HGP明朝E" pitchFamily="18" charset="-128"/>
                <a:ea typeface="HGP明朝E" pitchFamily="18" charset="-128"/>
              </a:defRPr>
            </a:lvl2pPr>
            <a:lvl3pPr>
              <a:defRPr>
                <a:latin typeface="HGP明朝E" pitchFamily="18" charset="-128"/>
                <a:ea typeface="HGP明朝E" pitchFamily="18" charset="-128"/>
              </a:defRPr>
            </a:lvl3pPr>
            <a:lvl4pPr>
              <a:defRPr>
                <a:latin typeface="HGP明朝E" pitchFamily="18" charset="-128"/>
                <a:ea typeface="HGP明朝E" pitchFamily="18" charset="-128"/>
              </a:defRPr>
            </a:lvl4pPr>
            <a:lvl5pPr>
              <a:defRPr>
                <a:latin typeface="HGP明朝E" pitchFamily="18" charset="-128"/>
                <a:ea typeface="HGP明朝E" pitchFamily="18" charset="-128"/>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5" name="日付プレースホルダー 2"/>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6" name="フッター プレースホルダー 3"/>
          <p:cNvSpPr>
            <a:spLocks noGrp="1"/>
          </p:cNvSpPr>
          <p:nvPr>
            <p:ph type="ftr" sz="quarter" idx="15"/>
          </p:nvPr>
        </p:nvSpPr>
        <p:spPr>
          <a:xfrm>
            <a:off x="6684114" y="15"/>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8" name="スライド番号プレースホルダー 4"/>
          <p:cNvSpPr>
            <a:spLocks noGrp="1"/>
          </p:cNvSpPr>
          <p:nvPr>
            <p:ph type="sldNum" sz="quarter" idx="16"/>
          </p:nvPr>
        </p:nvSpPr>
        <p:spPr/>
        <p:txBody>
          <a:bodyPr/>
          <a:lstStyle>
            <a:lvl1pPr>
              <a:defRPr/>
            </a:lvl1pPr>
          </a:lstStyle>
          <a:p>
            <a:pPr>
              <a:defRPr/>
            </a:pPr>
            <a:fld id="{B2773A97-E0CB-414A-B4E4-91EAE82BF90B}" type="slidenum">
              <a:rPr lang="ja-JP" altLang="en-US"/>
              <a:pPr>
                <a:defRPr/>
              </a:pPr>
              <a:t>‹#›</a:t>
            </a:fld>
            <a:endParaRPr lang="ja-JP" altLang="en-US"/>
          </a:p>
        </p:txBody>
      </p:sp>
    </p:spTree>
    <p:extLst>
      <p:ext uri="{BB962C8B-B14F-4D97-AF65-F5344CB8AC3E}">
        <p14:creationId xmlns:p14="http://schemas.microsoft.com/office/powerpoint/2010/main" val="13505167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1143000"/>
          </a:xfrm>
          <a:prstGeom prst="rect">
            <a:avLst/>
          </a:prstGeom>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a:xfrm>
            <a:off x="609600" y="6356363"/>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フッター プレースホルダ 4"/>
          <p:cNvSpPr>
            <a:spLocks noGrp="1"/>
          </p:cNvSpPr>
          <p:nvPr>
            <p:ph type="ftr" sz="quarter" idx="11"/>
          </p:nvPr>
        </p:nvSpPr>
        <p:spPr>
          <a:xfrm>
            <a:off x="4165600" y="6356363"/>
            <a:ext cx="3860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5" name="スライド番号プレースホルダ 5"/>
          <p:cNvSpPr>
            <a:spLocks noGrp="1"/>
          </p:cNvSpPr>
          <p:nvPr>
            <p:ph type="sldNum" sz="quarter" idx="12"/>
          </p:nvPr>
        </p:nvSpPr>
        <p:spPr/>
        <p:txBody>
          <a:bodyPr/>
          <a:lstStyle>
            <a:lvl1pPr>
              <a:defRPr/>
            </a:lvl1pPr>
          </a:lstStyle>
          <a:p>
            <a:pPr>
              <a:defRPr/>
            </a:pPr>
            <a:fld id="{627B2419-FE1D-415B-87AF-EB3E1E5CC78D}" type="slidenum">
              <a:rPr lang="ja-JP" altLang="en-US"/>
              <a:pPr>
                <a:defRPr/>
              </a:pPr>
              <a:t>‹#›</a:t>
            </a:fld>
            <a:endParaRPr lang="ja-JP" altLang="en-US"/>
          </a:p>
        </p:txBody>
      </p:sp>
    </p:spTree>
    <p:extLst>
      <p:ext uri="{BB962C8B-B14F-4D97-AF65-F5344CB8AC3E}">
        <p14:creationId xmlns:p14="http://schemas.microsoft.com/office/powerpoint/2010/main" val="27528755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4638"/>
            <a:ext cx="109728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a:xfrm>
            <a:off x="609599" y="6356365"/>
            <a:ext cx="2844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dirty="0">
              <a:solidFill>
                <a:srgbClr val="000000"/>
              </a:solidFill>
            </a:endParaRPr>
          </a:p>
        </p:txBody>
      </p:sp>
      <p:sp>
        <p:nvSpPr>
          <p:cNvPr id="5" name="フッター プレースホルダー 4"/>
          <p:cNvSpPr>
            <a:spLocks noGrp="1"/>
          </p:cNvSpPr>
          <p:nvPr>
            <p:ph type="ftr" sz="quarter" idx="11"/>
          </p:nvPr>
        </p:nvSpPr>
        <p:spPr>
          <a:xfrm>
            <a:off x="4165601" y="6356365"/>
            <a:ext cx="3860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a:solidFill>
                <a:srgbClr val="000000"/>
              </a:solidFill>
            </a:endParaRPr>
          </a:p>
        </p:txBody>
      </p:sp>
      <p:sp>
        <p:nvSpPr>
          <p:cNvPr id="6" name="スライド番号プレースホルダー 5"/>
          <p:cNvSpPr>
            <a:spLocks noGrp="1"/>
          </p:cNvSpPr>
          <p:nvPr>
            <p:ph type="sldNum" sz="quarter" idx="12"/>
          </p:nvPr>
        </p:nvSpPr>
        <p:spPr/>
        <p:txBody>
          <a:bodyPr/>
          <a:lstStyle>
            <a:lvl1pPr>
              <a:defRPr b="1">
                <a:latin typeface="HGP創英角ｺﾞｼｯｸUB" pitchFamily="50" charset="-128"/>
                <a:ea typeface="HGP創英角ｺﾞｼｯｸUB" pitchFamily="50" charset="-128"/>
              </a:defRPr>
            </a:lvl1pPr>
          </a:lstStyle>
          <a:p>
            <a:pPr>
              <a:defRPr/>
            </a:pPr>
            <a:fld id="{B6F38A7B-5FA9-4BF7-A90E-28361CFADEB4}" type="slidenum">
              <a:rPr lang="ja-JP" altLang="en-US"/>
              <a:pPr>
                <a:defRPr/>
              </a:pPr>
              <a:t>‹#›</a:t>
            </a:fld>
            <a:endParaRPr lang="ja-JP" altLang="en-US" dirty="0"/>
          </a:p>
        </p:txBody>
      </p:sp>
    </p:spTree>
    <p:extLst>
      <p:ext uri="{BB962C8B-B14F-4D97-AF65-F5344CB8AC3E}">
        <p14:creationId xmlns:p14="http://schemas.microsoft.com/office/powerpoint/2010/main" val="170160670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pic>
        <p:nvPicPr>
          <p:cNvPr id="2"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付プレースホルダー 2"/>
          <p:cNvSpPr>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スライド番号プレースホルダー 4"/>
          <p:cNvSpPr>
            <a:spLocks noGrp="1"/>
          </p:cNvSpPr>
          <p:nvPr>
            <p:ph type="sldNum" sz="quarter" idx="11"/>
          </p:nvPr>
        </p:nvSpPr>
        <p:spPr/>
        <p:txBody>
          <a:bodyPr/>
          <a:lstStyle>
            <a:lvl1pPr>
              <a:defRPr/>
            </a:lvl1pPr>
          </a:lstStyle>
          <a:p>
            <a:pPr>
              <a:defRPr/>
            </a:pPr>
            <a:fld id="{82177D30-1490-4286-9046-4A444AE3A5DC}" type="slidenum">
              <a:rPr lang="ja-JP" altLang="en-US"/>
              <a:pPr>
                <a:defRPr/>
              </a:pPr>
              <a:t>‹#›</a:t>
            </a:fld>
            <a:endParaRPr lang="ja-JP" altLang="en-US"/>
          </a:p>
        </p:txBody>
      </p:sp>
    </p:spTree>
    <p:extLst>
      <p:ext uri="{BB962C8B-B14F-4D97-AF65-F5344CB8AC3E}">
        <p14:creationId xmlns:p14="http://schemas.microsoft.com/office/powerpoint/2010/main" val="19456777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txBox="1">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3" name="フッター プレースホルダ 4"/>
          <p:cNvSpPr txBox="1">
            <a:spLocks noGrp="1"/>
          </p:cNvSpPr>
          <p:nvPr>
            <p:ph type="ftr" sz="quarter" idx="11"/>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a:solidFill>
                <a:srgbClr val="000000"/>
              </a:solidFill>
              <a:latin typeface="Arial" pitchFamily="34" charset="0"/>
              <a:ea typeface="ＭＳ Ｐゴシック" pitchFamily="50" charset="-128"/>
            </a:endParaRPr>
          </a:p>
        </p:txBody>
      </p:sp>
      <p:sp>
        <p:nvSpPr>
          <p:cNvPr id="4" name="スライド番号プレースホルダ 5"/>
          <p:cNvSpPr txBox="1">
            <a:spLocks noGrp="1"/>
          </p:cNvSpPr>
          <p:nvPr>
            <p:ph type="sldNum" sz="quarter" idx="12"/>
          </p:nvPr>
        </p:nvSpPr>
        <p:spPr/>
        <p:txBody>
          <a:bodyPr/>
          <a:lstStyle>
            <a:lvl1pPr>
              <a:defRPr/>
            </a:lvl1pPr>
          </a:lstStyle>
          <a:p>
            <a:pPr>
              <a:defRPr/>
            </a:pPr>
            <a:fld id="{CD50C2BC-9D57-42EB-9F54-53CB9214B9F6}" type="slidenum">
              <a:rPr lang="en-US" altLang="ja-JP"/>
              <a:pPr>
                <a:defRPr/>
              </a:pPr>
              <a:t>‹#›</a:t>
            </a:fld>
            <a:endParaRPr lang="en-US" altLang="ja-JP"/>
          </a:p>
        </p:txBody>
      </p:sp>
    </p:spTree>
    <p:extLst>
      <p:ext uri="{BB962C8B-B14F-4D97-AF65-F5344CB8AC3E}">
        <p14:creationId xmlns:p14="http://schemas.microsoft.com/office/powerpoint/2010/main" val="4218406223"/>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37"/>
            <a:ext cx="10363200" cy="1470025"/>
          </a:xfrm>
          <a:prstGeom prst="rect">
            <a:avLst/>
          </a:prstGeo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a:xfrm>
            <a:off x="609600" y="6356362"/>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4165600" y="6356362"/>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5BAD4735-F57E-4019-AE9B-18DE17064920}" type="slidenum">
              <a:rPr lang="ja-JP" altLang="en-US" smtClean="0"/>
              <a:pPr/>
              <a:t>‹#›</a:t>
            </a:fld>
            <a:endParaRPr lang="ja-JP" altLang="en-US"/>
          </a:p>
        </p:txBody>
      </p:sp>
    </p:spTree>
    <p:extLst>
      <p:ext uri="{BB962C8B-B14F-4D97-AF65-F5344CB8AC3E}">
        <p14:creationId xmlns:p14="http://schemas.microsoft.com/office/powerpoint/2010/main" val="37500709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5_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0" y="6304238"/>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8331173" y="6304238"/>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C6B0D8FC-F1DC-42ED-906C-977A00DB6570}" type="slidenum">
              <a:rPr lang="ja-JP" altLang="en-US" smtClean="0"/>
              <a:pPr/>
              <a:t>‹#›</a:t>
            </a:fld>
            <a:endParaRPr lang="ja-JP" altLang="en-US"/>
          </a:p>
        </p:txBody>
      </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2" name="タイトル 1"/>
          <p:cNvSpPr>
            <a:spLocks noGrp="1"/>
          </p:cNvSpPr>
          <p:nvPr>
            <p:ph type="ctrTitle"/>
          </p:nvPr>
        </p:nvSpPr>
        <p:spPr>
          <a:xfrm>
            <a:off x="914400" y="2130428"/>
            <a:ext cx="10363200" cy="1049643"/>
          </a:xfrm>
          <a:prstGeom prst="rect">
            <a:avLst/>
          </a:prstGeom>
        </p:spPr>
        <p:txBody>
          <a:bodyPr/>
          <a:lstStyle>
            <a:lvl1pPr>
              <a:defRPr sz="4400" b="0">
                <a:effectLst/>
                <a:latin typeface="HGP明朝E" pitchFamily="18" charset="-128"/>
                <a:ea typeface="HGP明朝E" pitchFamily="18" charset="-128"/>
              </a:defRPr>
            </a:lvl1pPr>
          </a:lstStyle>
          <a:p>
            <a:r>
              <a:rPr kumimoji="1" lang="ja-JP" altLang="en-US" smtClean="0"/>
              <a:t>マスター タイトルの書式設定</a:t>
            </a:r>
            <a:endParaRPr kumimoji="1" lang="ja-JP" altLang="en-US" dirty="0"/>
          </a:p>
        </p:txBody>
      </p:sp>
      <p:grpSp>
        <p:nvGrpSpPr>
          <p:cNvPr id="24" name="グループ化 23"/>
          <p:cNvGrpSpPr/>
          <p:nvPr userDrawn="1"/>
        </p:nvGrpSpPr>
        <p:grpSpPr>
          <a:xfrm>
            <a:off x="-65199" y="-22108"/>
            <a:ext cx="12257200" cy="1578901"/>
            <a:chOff x="-48900" y="-22109"/>
            <a:chExt cx="9192900" cy="1578901"/>
          </a:xfrm>
        </p:grpSpPr>
        <p:pic>
          <p:nvPicPr>
            <p:cNvPr id="2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図 2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011" y="111522"/>
              <a:ext cx="1919337" cy="1445270"/>
            </a:xfrm>
            <a:prstGeom prst="rect">
              <a:avLst/>
            </a:prstGeom>
            <a:ln>
              <a:noFill/>
            </a:ln>
            <a:effectLst>
              <a:outerShdw blurRad="292100" dist="139700" dir="2700000" algn="tl" rotWithShape="0">
                <a:srgbClr val="333333">
                  <a:alpha val="65000"/>
                </a:srgbClr>
              </a:outerShdw>
            </a:effectLst>
          </p:spPr>
        </p:pic>
      </p:grpSp>
      <p:grpSp>
        <p:nvGrpSpPr>
          <p:cNvPr id="28" name="グループ化 27"/>
          <p:cNvGrpSpPr/>
          <p:nvPr userDrawn="1"/>
        </p:nvGrpSpPr>
        <p:grpSpPr>
          <a:xfrm>
            <a:off x="-240704" y="3233157"/>
            <a:ext cx="12457765" cy="3624845"/>
            <a:chOff x="-180528" y="3233155"/>
            <a:chExt cx="9343324" cy="3624845"/>
          </a:xfrm>
        </p:grpSpPr>
        <p:pic>
          <p:nvPicPr>
            <p:cNvPr id="29" name="図 28"/>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0528" y="4597388"/>
              <a:ext cx="2604676" cy="1855948"/>
            </a:xfrm>
            <a:prstGeom prst="rect">
              <a:avLst/>
            </a:prstGeom>
            <a:noFill/>
            <a:ln>
              <a:noFill/>
            </a:ln>
            <a:effectLst>
              <a:softEdge rad="317500"/>
            </a:effectLst>
          </p:spPr>
        </p:pic>
        <p:pic>
          <p:nvPicPr>
            <p:cNvPr id="30" name="図 2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5557" y="3233155"/>
              <a:ext cx="8113733" cy="217913"/>
            </a:xfrm>
            <a:prstGeom prst="rect">
              <a:avLst/>
            </a:prstGeom>
          </p:spPr>
        </p:pic>
        <p:sp>
          <p:nvSpPr>
            <p:cNvPr id="31" name="正方形/長方形 30"/>
            <p:cNvSpPr/>
            <p:nvPr/>
          </p:nvSpPr>
          <p:spPr>
            <a:xfrm>
              <a:off x="0" y="6407358"/>
              <a:ext cx="9144000" cy="450642"/>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pic>
          <p:nvPicPr>
            <p:cNvPr id="32" name="図 3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23044" y="3585678"/>
              <a:ext cx="2339752" cy="2807702"/>
            </a:xfrm>
            <a:prstGeom prst="rect">
              <a:avLst/>
            </a:prstGeom>
          </p:spPr>
        </p:pic>
        <p:sp>
          <p:nvSpPr>
            <p:cNvPr id="33" name="テキスト ボックス 32"/>
            <p:cNvSpPr txBox="1"/>
            <p:nvPr/>
          </p:nvSpPr>
          <p:spPr>
            <a:xfrm>
              <a:off x="2499100" y="6505599"/>
              <a:ext cx="4182539" cy="307777"/>
            </a:xfrm>
            <a:prstGeom prst="rect">
              <a:avLst/>
            </a:prstGeom>
            <a:noFill/>
          </p:spPr>
          <p:txBody>
            <a:bodyPr wrap="none" rtlCol="0">
              <a:spAutoFit/>
            </a:bodyPr>
            <a:lstStyle/>
            <a:p>
              <a:pPr fontAlgn="base">
                <a:spcBef>
                  <a:spcPct val="0"/>
                </a:spcBef>
                <a:spcAft>
                  <a:spcPct val="0"/>
                </a:spcAft>
              </a:pPr>
              <a:r>
                <a:rPr lang="en-US" altLang="ja-JP" sz="1400" dirty="0" smtClean="0">
                  <a:solidFill>
                    <a:srgbClr val="FFFFFF"/>
                  </a:solidFill>
                  <a:latin typeface="Arial" pitchFamily="34" charset="0"/>
                  <a:ea typeface="ＭＳ Ｐゴシック" pitchFamily="50" charset="-128"/>
                </a:rPr>
                <a:t>RIKEN ADVANCED INSTITUTE FOR COMPUTATIONAL SCIENCE</a:t>
              </a:r>
              <a:endParaRPr lang="ja-JP" altLang="en-US" sz="1400" dirty="0">
                <a:solidFill>
                  <a:srgbClr val="FFFFFF"/>
                </a:solidFill>
                <a:latin typeface="Arial" pitchFamily="34" charset="0"/>
                <a:ea typeface="ＭＳ Ｐゴシック" pitchFamily="50" charset="-128"/>
              </a:endParaRPr>
            </a:p>
          </p:txBody>
        </p:sp>
        <p:pic>
          <p:nvPicPr>
            <p:cNvPr id="34" name="図 3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80981" y="6457675"/>
              <a:ext cx="230779" cy="392217"/>
            </a:xfrm>
            <a:prstGeom prst="rect">
              <a:avLst/>
            </a:prstGeom>
          </p:spPr>
        </p:pic>
      </p:grpSp>
      <p:sp>
        <p:nvSpPr>
          <p:cNvPr id="8" name="コンテンツ プレースホルダー 7"/>
          <p:cNvSpPr>
            <a:spLocks noGrp="1"/>
          </p:cNvSpPr>
          <p:nvPr>
            <p:ph sz="quarter" idx="13"/>
          </p:nvPr>
        </p:nvSpPr>
        <p:spPr>
          <a:xfrm>
            <a:off x="2637757" y="5453743"/>
            <a:ext cx="6818617" cy="648072"/>
          </a:xfrm>
        </p:spPr>
        <p:txBody>
          <a:bodyPr>
            <a:normAutofit/>
          </a:bodyPr>
          <a:lstStyle>
            <a:lvl1pPr marL="0" indent="0">
              <a:buNone/>
              <a:defRPr sz="2000"/>
            </a:lvl1pPr>
          </a:lstStyle>
          <a:p>
            <a:pPr lvl="0"/>
            <a:r>
              <a:rPr kumimoji="1" lang="ja-JP" altLang="en-US" smtClean="0"/>
              <a:t>マスター テキストの書式設定</a:t>
            </a:r>
          </a:p>
        </p:txBody>
      </p:sp>
      <p:sp>
        <p:nvSpPr>
          <p:cNvPr id="19" name="テキスト ボックス 18"/>
          <p:cNvSpPr txBox="1"/>
          <p:nvPr userDrawn="1"/>
        </p:nvSpPr>
        <p:spPr>
          <a:xfrm>
            <a:off x="4280444" y="241484"/>
            <a:ext cx="6383479" cy="523220"/>
          </a:xfrm>
          <a:prstGeom prst="rect">
            <a:avLst/>
          </a:prstGeom>
          <a:noFill/>
        </p:spPr>
        <p:txBody>
          <a:bodyPr wrap="none" rtlCol="0">
            <a:spAutoFit/>
          </a:bodyPr>
          <a:lstStyle/>
          <a:p>
            <a:pPr fontAlgn="base">
              <a:spcBef>
                <a:spcPct val="0"/>
              </a:spcBef>
              <a:spcAft>
                <a:spcPct val="0"/>
              </a:spcAft>
            </a:pPr>
            <a:r>
              <a:rPr lang="en-US" altLang="ja-JP" sz="2800" dirty="0" smtClean="0">
                <a:solidFill>
                  <a:srgbClr val="FFFFFF"/>
                </a:solidFill>
                <a:latin typeface="Arial" pitchFamily="34" charset="0"/>
                <a:ea typeface="ＭＳ Ｐゴシック" pitchFamily="50" charset="-128"/>
              </a:rPr>
              <a:t>Computer simulations create the future</a:t>
            </a:r>
            <a:endParaRPr lang="ja-JP" altLang="en-US" sz="2800" dirty="0">
              <a:solidFill>
                <a:srgbClr val="FFFFFF"/>
              </a:solidFill>
              <a:latin typeface="Arial" pitchFamily="34" charset="0"/>
              <a:ea typeface="ＭＳ Ｐゴシック" pitchFamily="50" charset="-128"/>
            </a:endParaRPr>
          </a:p>
        </p:txBody>
      </p:sp>
    </p:spTree>
    <p:extLst>
      <p:ext uri="{BB962C8B-B14F-4D97-AF65-F5344CB8AC3E}">
        <p14:creationId xmlns:p14="http://schemas.microsoft.com/office/powerpoint/2010/main" val="4178302913"/>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_入力エリア少">
    <p:bg>
      <p:bgPr>
        <a:solidFill>
          <a:schemeClr val="bg1"/>
        </a:solidFill>
        <a:effectLst/>
      </p:bgPr>
    </p:bg>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31" name="テキスト プレースホルダー 6"/>
          <p:cNvSpPr>
            <a:spLocks noGrp="1"/>
          </p:cNvSpPr>
          <p:nvPr>
            <p:ph type="body" sz="quarter" idx="18" hasCustomPrompt="1"/>
          </p:nvPr>
        </p:nvSpPr>
        <p:spPr>
          <a:xfrm>
            <a:off x="649817" y="355072"/>
            <a:ext cx="9299456" cy="2691128"/>
          </a:xfrm>
          <a:prstGeom prst="rect">
            <a:avLst/>
          </a:prstGeom>
        </p:spPr>
        <p:txBody>
          <a:bodyPr anchor="b" anchorCtr="0">
            <a:noAutofit/>
          </a:bodyPr>
          <a:lstStyle>
            <a:lvl1pPr marL="0" indent="0">
              <a:lnSpc>
                <a:spcPct val="100000"/>
              </a:lnSpc>
              <a:buFontTx/>
              <a:buNone/>
              <a:defRPr sz="4533" b="1"/>
            </a:lvl1pPr>
            <a:lvl2pPr marL="303035" indent="0">
              <a:lnSpc>
                <a:spcPct val="100000"/>
              </a:lnSpc>
              <a:buSzPct val="65000"/>
              <a:buFont typeface="Wingdings" panose="05000000000000000000" pitchFamily="2" charset="2"/>
              <a:buNone/>
              <a:defRPr sz="2533"/>
            </a:lvl2pPr>
            <a:lvl3pPr marL="616893" indent="0">
              <a:lnSpc>
                <a:spcPct val="100000"/>
              </a:lnSpc>
              <a:buSzPct val="45000"/>
              <a:buFont typeface="Wingdings" panose="05000000000000000000" pitchFamily="2" charset="2"/>
              <a:buNone/>
              <a:defRPr sz="2267"/>
            </a:lvl3pPr>
            <a:lvl4pPr marL="919926" indent="0">
              <a:lnSpc>
                <a:spcPct val="100000"/>
              </a:lnSpc>
              <a:buSzPct val="130000"/>
              <a:buFont typeface="Adobe Caslon Pro Bold" panose="0205070206050A020403" pitchFamily="18" charset="0"/>
              <a:buNone/>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クリックしてタイトルを入力</a:t>
            </a:r>
            <a:endParaRPr kumimoji="1" lang="en-US" altLang="ja-JP" dirty="0"/>
          </a:p>
        </p:txBody>
      </p:sp>
      <p:sp>
        <p:nvSpPr>
          <p:cNvPr id="32" name="テキスト プレースホルダー 6"/>
          <p:cNvSpPr>
            <a:spLocks noGrp="1"/>
          </p:cNvSpPr>
          <p:nvPr>
            <p:ph type="body" sz="quarter" idx="19" hasCustomPrompt="1"/>
          </p:nvPr>
        </p:nvSpPr>
        <p:spPr>
          <a:xfrm>
            <a:off x="649816" y="3201411"/>
            <a:ext cx="8712365" cy="964800"/>
          </a:xfrm>
          <a:prstGeom prst="rect">
            <a:avLst/>
          </a:prstGeom>
        </p:spPr>
        <p:txBody>
          <a:bodyPr>
            <a:noAutofit/>
          </a:bodyPr>
          <a:lstStyle>
            <a:lvl1pPr marL="0" indent="0">
              <a:lnSpc>
                <a:spcPct val="90000"/>
              </a:lnSpc>
              <a:buFontTx/>
              <a:buNone/>
              <a:defRPr sz="2267" b="1">
                <a:solidFill>
                  <a:srgbClr val="C7171D"/>
                </a:solidFill>
              </a:defRPr>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lang="ja-JP" altLang="en-US" b="1" spc="68" dirty="0">
                <a:solidFill>
                  <a:srgbClr val="C7171D"/>
                </a:solidFill>
              </a:rPr>
              <a:t>～クリックしてサブタイトルを入力～</a:t>
            </a:r>
            <a:endParaRPr kumimoji="1" lang="en-US" altLang="ja-JP" dirty="0"/>
          </a:p>
        </p:txBody>
      </p:sp>
      <p:sp>
        <p:nvSpPr>
          <p:cNvPr id="33" name="テキスト プレースホルダー 6"/>
          <p:cNvSpPr>
            <a:spLocks noGrp="1"/>
          </p:cNvSpPr>
          <p:nvPr>
            <p:ph type="body" sz="quarter" idx="20" hasCustomPrompt="1"/>
          </p:nvPr>
        </p:nvSpPr>
        <p:spPr>
          <a:xfrm>
            <a:off x="649816" y="4458477"/>
            <a:ext cx="9299459" cy="2018524"/>
          </a:xfrm>
          <a:prstGeom prst="rect">
            <a:avLst/>
          </a:prstGeom>
        </p:spPr>
        <p:txBody>
          <a:bodyPr anchor="ctr" anchorCtr="0">
            <a:noAutofit/>
          </a:bodyPr>
          <a:lstStyle>
            <a:lvl1pPr marL="0" indent="0">
              <a:lnSpc>
                <a:spcPts val="1704"/>
              </a:lnSpc>
              <a:buFontTx/>
              <a:buNone/>
              <a:defRPr sz="2267"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所属、名前、日付を入力</a:t>
            </a:r>
            <a:endParaRPr kumimoji="1" lang="en-US" altLang="ja-JP" dirty="0"/>
          </a:p>
        </p:txBody>
      </p:sp>
      <p:sp>
        <p:nvSpPr>
          <p:cNvPr id="11" name="正方形/長方形 10"/>
          <p:cNvSpPr/>
          <p:nvPr userDrawn="1"/>
        </p:nvSpPr>
        <p:spPr>
          <a:xfrm>
            <a:off x="10438914" y="5930462"/>
            <a:ext cx="1489677" cy="492436"/>
          </a:xfrm>
          <a:prstGeom prst="rect">
            <a:avLst/>
          </a:prstGeom>
          <a:solidFill>
            <a:srgbClr val="FFFFFF"/>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a:solidFill>
                <a:srgbClr val="000000"/>
              </a:solidFill>
              <a:sym typeface="Helvetica Neue"/>
            </a:endParaRPr>
          </a:p>
        </p:txBody>
      </p:sp>
      <p:pic>
        <p:nvPicPr>
          <p:cNvPr id="10" name="図 9">
            <a:extLst>
              <a:ext uri="{FF2B5EF4-FFF2-40B4-BE49-F238E27FC236}">
                <a16:creationId xmlns:a16="http://schemas.microsoft.com/office/drawing/2014/main" xmlns="" id="{F83E9F49-D1AD-4F11-88DB-C6CDE9F8B9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98367" y="5916274"/>
            <a:ext cx="970771" cy="507249"/>
          </a:xfrm>
          <a:prstGeom prst="rect">
            <a:avLst/>
          </a:prstGeom>
        </p:spPr>
      </p:pic>
    </p:spTree>
    <p:extLst>
      <p:ext uri="{BB962C8B-B14F-4D97-AF65-F5344CB8AC3E}">
        <p14:creationId xmlns:p14="http://schemas.microsoft.com/office/powerpoint/2010/main" val="2545457072"/>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2" name="タイトル 1"/>
          <p:cNvSpPr>
            <a:spLocks noGrp="1"/>
          </p:cNvSpPr>
          <p:nvPr>
            <p:ph type="title" hasCustomPrompt="1"/>
          </p:nvPr>
        </p:nvSpPr>
        <p:spPr>
          <a:xfrm>
            <a:off x="571502" y="2844982"/>
            <a:ext cx="8398933" cy="1717969"/>
          </a:xfrm>
          <a:prstGeom prst="rect">
            <a:avLst/>
          </a:prstGeom>
        </p:spPr>
        <p:txBody>
          <a:bodyPr lIns="77925" tIns="38963" rIns="77925" bIns="38963"/>
          <a:lstStyle>
            <a:lvl1pPr>
              <a:lnSpc>
                <a:spcPct val="100000"/>
              </a:lnSpc>
              <a:defRPr sz="4133"/>
            </a:lvl1pPr>
          </a:lstStyle>
          <a:p>
            <a:r>
              <a:rPr kumimoji="1" lang="ja-JP" altLang="en-US" dirty="0"/>
              <a:t>クリックして</a:t>
            </a:r>
            <a:r>
              <a:rPr kumimoji="1" lang="en-US" altLang="ja-JP" dirty="0"/>
              <a:t/>
            </a:r>
            <a:br>
              <a:rPr kumimoji="1" lang="en-US" altLang="ja-JP" dirty="0"/>
            </a:br>
            <a:r>
              <a:rPr kumimoji="1" lang="ja-JP" altLang="en-US" dirty="0"/>
              <a:t>中表紙タイトルを入力</a:t>
            </a:r>
          </a:p>
        </p:txBody>
      </p:sp>
    </p:spTree>
    <p:extLst>
      <p:ext uri="{BB962C8B-B14F-4D97-AF65-F5344CB8AC3E}">
        <p14:creationId xmlns:p14="http://schemas.microsoft.com/office/powerpoint/2010/main" val="1649001647"/>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dirty="0"/>
          </a:p>
        </p:txBody>
      </p:sp>
      <p:sp>
        <p:nvSpPr>
          <p:cNvPr id="7"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a:t>
            </a:r>
            <a:endParaRPr kumimoji="1" lang="en-US" altLang="ja-JP" dirty="0"/>
          </a:p>
          <a:p>
            <a:endParaRPr kumimoji="1" lang="en-US" altLang="ja-JP" dirty="0"/>
          </a:p>
          <a:p>
            <a:endParaRPr kumimoji="1" lang="en-US" altLang="ja-JP" dirty="0"/>
          </a:p>
        </p:txBody>
      </p:sp>
    </p:spTree>
    <p:extLst>
      <p:ext uri="{BB962C8B-B14F-4D97-AF65-F5344CB8AC3E}">
        <p14:creationId xmlns:p14="http://schemas.microsoft.com/office/powerpoint/2010/main" val="3406632806"/>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タイトルとテキスト　（行間　狭い）">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6"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spcBef>
                <a:spcPts val="0"/>
              </a:spcBef>
              <a:buFont typeface="Wingdings" panose="05000000000000000000" pitchFamily="2" charset="2"/>
              <a:buChar char="l"/>
              <a:defRPr sz="2533" b="1"/>
            </a:lvl1pPr>
            <a:lvl2pPr marL="616893" indent="-313857">
              <a:lnSpc>
                <a:spcPct val="100000"/>
              </a:lnSpc>
              <a:spcBef>
                <a:spcPts val="0"/>
              </a:spcBef>
              <a:buSzPct val="65000"/>
              <a:buFont typeface="Wingdings" panose="05000000000000000000" pitchFamily="2" charset="2"/>
              <a:buChar char="l"/>
              <a:defRPr sz="2533"/>
            </a:lvl2pPr>
            <a:lvl3pPr marL="919926" indent="-303035">
              <a:lnSpc>
                <a:spcPct val="100000"/>
              </a:lnSpc>
              <a:spcBef>
                <a:spcPts val="0"/>
              </a:spcBef>
              <a:buSzPct val="45000"/>
              <a:buFont typeface="Wingdings" panose="05000000000000000000" pitchFamily="2" charset="2"/>
              <a:buChar char="l"/>
              <a:defRPr sz="2267"/>
            </a:lvl3pPr>
            <a:lvl4pPr marL="1224765" indent="-304839">
              <a:lnSpc>
                <a:spcPct val="100000"/>
              </a:lnSpc>
              <a:spcBef>
                <a:spcPts val="0"/>
              </a:spcBef>
              <a:buSzPct val="130000"/>
              <a:buFont typeface="Adobe Caslon Pro Bold" panose="0205070206050A020403" pitchFamily="18" charset="0"/>
              <a:buChar char="-"/>
              <a:defRPr sz="2000"/>
            </a:lvl4pPr>
            <a:lvl5pPr marL="1529604" indent="-304839">
              <a:spcBef>
                <a:spcPts val="0"/>
              </a:spcBef>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クリックしてテキストを入力（行間　狭い）</a:t>
            </a:r>
            <a:endParaRPr kumimoji="1" lang="en-US" altLang="ja-JP" dirty="0"/>
          </a:p>
          <a:p>
            <a:endParaRPr kumimoji="1" lang="en-US" altLang="ja-JP" dirty="0"/>
          </a:p>
          <a:p>
            <a:endParaRPr kumimoji="1" lang="en-US" altLang="ja-JP" dirty="0"/>
          </a:p>
        </p:txBody>
      </p:sp>
      <p:sp>
        <p:nvSpPr>
          <p:cNvPr id="7"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651684582"/>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タイトルとテキスト（箇条書き　4色）">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Clr>
                <a:srgbClr val="004A7A"/>
              </a:buClr>
              <a:buSzPct val="65000"/>
              <a:buFont typeface="Wingdings" panose="05000000000000000000" pitchFamily="2" charset="2"/>
              <a:buChar char="l"/>
              <a:defRPr sz="2533"/>
            </a:lvl2pPr>
            <a:lvl3pPr marL="919926" indent="-303035">
              <a:lnSpc>
                <a:spcPct val="100000"/>
              </a:lnSpc>
              <a:buClr>
                <a:srgbClr val="FABE00"/>
              </a:buClr>
              <a:buSzPct val="45000"/>
              <a:buFont typeface="Wingdings" panose="05000000000000000000" pitchFamily="2" charset="2"/>
              <a:buChar char="l"/>
              <a:defRPr sz="2267"/>
            </a:lvl3pPr>
            <a:lvl4pPr marL="1224765" indent="-304839">
              <a:lnSpc>
                <a:spcPct val="100000"/>
              </a:lnSpc>
              <a:buClr>
                <a:srgbClr val="168B37"/>
              </a:buClr>
              <a:buSzPct val="130000"/>
              <a:buFont typeface="Adobe Caslon Pro Bold" panose="0205070206050A020403" pitchFamily="18" charset="0"/>
              <a:buChar char="-"/>
              <a:defRPr sz="2000"/>
            </a:lvl4pPr>
            <a:lvl5pPr marL="1529604" indent="-304839">
              <a:buClr>
                <a:srgbClr val="168B37"/>
              </a:buClr>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　（箇条書き　</a:t>
            </a:r>
            <a:r>
              <a:rPr kumimoji="1" lang="en-US" altLang="ja-JP" dirty="0"/>
              <a:t>4</a:t>
            </a:r>
            <a:r>
              <a:rPr kumimoji="1" lang="ja-JP" altLang="en-US" dirty="0"/>
              <a:t>色）</a:t>
            </a:r>
            <a:endParaRPr kumimoji="1" lang="en-US" altLang="ja-JP" dirty="0"/>
          </a:p>
          <a:p>
            <a:pPr lvl="1"/>
            <a:r>
              <a:rPr kumimoji="1" lang="ja-JP" altLang="en-US" dirty="0"/>
              <a:t>あいうえ</a:t>
            </a:r>
            <a:r>
              <a:rPr kumimoji="1" lang="ja-JP" altLang="en-US" dirty="0" err="1"/>
              <a:t>お</a:t>
            </a:r>
            <a:endParaRPr kumimoji="1" lang="en-US" altLang="ja-JP" dirty="0"/>
          </a:p>
          <a:p>
            <a:pPr lvl="2"/>
            <a:r>
              <a:rPr kumimoji="1" lang="ja-JP" altLang="en-US" dirty="0"/>
              <a:t>かきく</a:t>
            </a:r>
            <a:r>
              <a:rPr kumimoji="1" lang="ja-JP" altLang="en-US" dirty="0" err="1"/>
              <a:t>けこ</a:t>
            </a:r>
            <a:endParaRPr kumimoji="1" lang="en-US" altLang="ja-JP" dirty="0"/>
          </a:p>
          <a:p>
            <a:pPr lvl="3"/>
            <a:r>
              <a:rPr kumimoji="1" lang="ja-JP" altLang="en-US" dirty="0" err="1"/>
              <a:t>さしすせそ</a:t>
            </a:r>
            <a:endParaRPr kumimoji="1" lang="en-US" altLang="ja-JP" dirty="0"/>
          </a:p>
          <a:p>
            <a:pPr lvl="4"/>
            <a:r>
              <a:rPr kumimoji="1" lang="ja-JP" altLang="en-US" dirty="0"/>
              <a:t>たちつてと</a:t>
            </a:r>
            <a:endParaRPr kumimoji="1" lang="en-US" altLang="ja-JP" dirty="0"/>
          </a:p>
          <a:p>
            <a:pPr lvl="1"/>
            <a:endParaRPr kumimoji="1" lang="en-US" altLang="ja-JP" dirty="0"/>
          </a:p>
        </p:txBody>
      </p:sp>
      <p:sp>
        <p:nvSpPr>
          <p:cNvPr id="6"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462288920"/>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1" hasCustomPrompt="1"/>
          </p:nvPr>
        </p:nvSpPr>
        <p:spPr>
          <a:xfrm>
            <a:off x="639233" y="871273"/>
            <a:ext cx="5280000" cy="557186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p:txBody>
      </p:sp>
      <p:sp>
        <p:nvSpPr>
          <p:cNvPr id="8" name="コンテンツ プレースホルダー 7"/>
          <p:cNvSpPr>
            <a:spLocks noGrp="1"/>
          </p:cNvSpPr>
          <p:nvPr>
            <p:ph sz="quarter" idx="12" hasCustomPrompt="1"/>
          </p:nvPr>
        </p:nvSpPr>
        <p:spPr>
          <a:xfrm>
            <a:off x="6248403" y="872067"/>
            <a:ext cx="5232399" cy="5571067"/>
          </a:xfrm>
        </p:spPr>
        <p:txBody>
          <a:bodyPr>
            <a:noAutofit/>
          </a:bodyPr>
          <a:lstStyle>
            <a:lvl1pPr marL="306642" marR="0" indent="-306642" defTabSz="1038977" eaLnBrk="1" fontAlgn="auto" latinLnBrk="0" hangingPunct="1">
              <a:lnSpc>
                <a:spcPct val="100000"/>
              </a:lnSpc>
              <a:spcBef>
                <a:spcPts val="1136"/>
              </a:spcBef>
              <a:spcAft>
                <a:spcPts val="0"/>
              </a:spcAft>
              <a:buClr>
                <a:srgbClr val="B01F28"/>
              </a:buClr>
              <a:buSzPct val="80000"/>
              <a:buFont typeface="Wingdings" panose="05000000000000000000" pitchFamily="2" charset="2"/>
              <a:buChar char="l"/>
              <a:tabLst/>
              <a:defRPr/>
            </a:lvl1pPr>
          </a:lstStyle>
          <a:p>
            <a:pPr lvl="0"/>
            <a:r>
              <a:rPr kumimoji="1" lang="ja-JP" altLang="en-US" dirty="0"/>
              <a:t>クリックしてコンテンツを入力</a:t>
            </a:r>
            <a:endParaRPr kumimoji="1" lang="en-US" altLang="ja-JP" dirty="0"/>
          </a:p>
        </p:txBody>
      </p:sp>
      <p:sp>
        <p:nvSpPr>
          <p:cNvPr id="10"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2403901240"/>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5" name="テキスト プレースホルダー 6"/>
          <p:cNvSpPr>
            <a:spLocks noGrp="1"/>
          </p:cNvSpPr>
          <p:nvPr>
            <p:ph type="body" sz="quarter" idx="11" hasCustomPrompt="1"/>
          </p:nvPr>
        </p:nvSpPr>
        <p:spPr>
          <a:xfrm>
            <a:off x="639233" y="871272"/>
            <a:ext cx="5280000" cy="478059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p:txBody>
      </p:sp>
      <p:sp>
        <p:nvSpPr>
          <p:cNvPr id="6" name="テキスト プレースホルダー 6"/>
          <p:cNvSpPr>
            <a:spLocks noGrp="1"/>
          </p:cNvSpPr>
          <p:nvPr>
            <p:ph type="body" sz="quarter" idx="12" hasCustomPrompt="1"/>
          </p:nvPr>
        </p:nvSpPr>
        <p:spPr>
          <a:xfrm>
            <a:off x="6249722" y="871272"/>
            <a:ext cx="5231081" cy="478059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a:p>
            <a:pPr lvl="5"/>
            <a:endParaRPr kumimoji="1" lang="en-US" altLang="ja-JP"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9" name="テキスト プレースホルダー 6"/>
          <p:cNvSpPr>
            <a:spLocks noGrp="1"/>
          </p:cNvSpPr>
          <p:nvPr>
            <p:ph type="body" sz="quarter" idx="13" hasCustomPrompt="1"/>
          </p:nvPr>
        </p:nvSpPr>
        <p:spPr>
          <a:xfrm>
            <a:off x="638908" y="5825067"/>
            <a:ext cx="10890811" cy="900331"/>
          </a:xfrm>
          <a:prstGeom prst="rect">
            <a:avLst/>
          </a:prstGeom>
          <a:solidFill>
            <a:srgbClr val="A50021"/>
          </a:solidFill>
        </p:spPr>
        <p:txBody>
          <a:bodyPr anchor="ctr" anchorCtr="0">
            <a:noAutofit/>
          </a:bodyPr>
          <a:lstStyle>
            <a:lvl1pPr marL="0" indent="0" algn="ctr">
              <a:lnSpc>
                <a:spcPct val="100000"/>
              </a:lnSpc>
              <a:buFontTx/>
              <a:buNone/>
              <a:defRPr sz="2267" b="1">
                <a:solidFill>
                  <a:schemeClr val="bg1"/>
                </a:solidFill>
              </a:defRPr>
            </a:lvl1pPr>
            <a:lvl2pPr marL="303035" indent="0" algn="ctr">
              <a:lnSpc>
                <a:spcPct val="100000"/>
              </a:lnSpc>
              <a:buSzPct val="65000"/>
              <a:buFontTx/>
              <a:buNone/>
              <a:defRPr sz="2267"/>
            </a:lvl2pPr>
            <a:lvl3pPr marL="616893" indent="0" algn="ctr">
              <a:lnSpc>
                <a:spcPct val="100000"/>
              </a:lnSpc>
              <a:buSzPct val="45000"/>
              <a:buFontTx/>
              <a:buNone/>
              <a:defRPr sz="2267"/>
            </a:lvl3pPr>
            <a:lvl4pPr marL="919926" indent="0" algn="ctr">
              <a:lnSpc>
                <a:spcPct val="100000"/>
              </a:lnSpc>
              <a:buSzPct val="130000"/>
              <a:buFontTx/>
              <a:buNone/>
              <a:defRPr sz="2267"/>
            </a:lvl4pPr>
            <a:lvl5pPr marL="1224765" indent="0" algn="ctr">
              <a:buSzPct val="110000"/>
              <a:buFontTx/>
              <a:buNone/>
              <a:defRPr sz="2267"/>
            </a:lvl5pPr>
            <a:lvl6pPr marL="2597440" indent="0" algn="ctr">
              <a:buFontTx/>
              <a:buNone/>
              <a:defRPr sz="2267"/>
            </a:lvl6pPr>
          </a:lstStyle>
          <a:p>
            <a:pPr lvl="0"/>
            <a:r>
              <a:rPr kumimoji="1" lang="ja-JP" altLang="en-US" dirty="0"/>
              <a:t>クリックしてまとめを入力</a:t>
            </a:r>
          </a:p>
        </p:txBody>
      </p:sp>
      <p:sp>
        <p:nvSpPr>
          <p:cNvPr id="8"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1851576285"/>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5" name="テキスト プレースホルダー 6"/>
          <p:cNvSpPr>
            <a:spLocks noGrp="1"/>
          </p:cNvSpPr>
          <p:nvPr>
            <p:ph type="body" sz="quarter" idx="12" hasCustomPrompt="1"/>
          </p:nvPr>
        </p:nvSpPr>
        <p:spPr>
          <a:xfrm>
            <a:off x="639237" y="660401"/>
            <a:ext cx="10841567" cy="5810248"/>
          </a:xfrm>
          <a:prstGeom prst="rect">
            <a:avLst/>
          </a:prstGeom>
        </p:spPr>
        <p:txBody>
          <a:bodyPr>
            <a:noAutofit/>
          </a:bodyPr>
          <a:lstStyle>
            <a:lvl1pPr marL="308447" indent="-308447">
              <a:lnSpc>
                <a:spcPct val="100000"/>
              </a:lnSpc>
              <a:spcBef>
                <a:spcPts val="0"/>
              </a:spcBef>
              <a:buFont typeface="Wingdings" panose="05000000000000000000" pitchFamily="2" charset="2"/>
              <a:buChar char="l"/>
              <a:defRPr sz="2533" b="1"/>
            </a:lvl1pPr>
            <a:lvl2pPr marL="616893" indent="-313857">
              <a:lnSpc>
                <a:spcPct val="100000"/>
              </a:lnSpc>
              <a:spcBef>
                <a:spcPts val="0"/>
              </a:spcBef>
              <a:buSzPct val="65000"/>
              <a:buFont typeface="Wingdings" panose="05000000000000000000" pitchFamily="2" charset="2"/>
              <a:buChar char="l"/>
              <a:defRPr sz="2533"/>
            </a:lvl2pPr>
            <a:lvl3pPr marL="919926" indent="-303035">
              <a:lnSpc>
                <a:spcPct val="100000"/>
              </a:lnSpc>
              <a:spcBef>
                <a:spcPts val="0"/>
              </a:spcBef>
              <a:buSzPct val="45000"/>
              <a:buFont typeface="Wingdings" panose="05000000000000000000" pitchFamily="2" charset="2"/>
              <a:buChar char="l"/>
              <a:defRPr sz="2267"/>
            </a:lvl3pPr>
            <a:lvl4pPr marL="1224765" indent="-304839">
              <a:lnSpc>
                <a:spcPct val="100000"/>
              </a:lnSpc>
              <a:spcBef>
                <a:spcPts val="0"/>
              </a:spcBef>
              <a:buSzPct val="130000"/>
              <a:buFont typeface="Adobe Caslon Pro Bold" panose="0205070206050A020403" pitchFamily="18" charset="0"/>
              <a:buChar char="-"/>
              <a:defRPr sz="2000"/>
            </a:lvl4pPr>
            <a:lvl5pPr marL="1529604" indent="-304839">
              <a:spcBef>
                <a:spcPts val="0"/>
              </a:spcBef>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クリックしてテキストを入力（行間　狭い）</a:t>
            </a:r>
            <a:endParaRPr kumimoji="1" lang="en-US" altLang="ja-JP" dirty="0"/>
          </a:p>
          <a:p>
            <a:endParaRPr kumimoji="1" lang="en-US" altLang="ja-JP" dirty="0"/>
          </a:p>
          <a:p>
            <a:endParaRPr kumimoji="1" lang="en-US" altLang="ja-JP" dirty="0"/>
          </a:p>
        </p:txBody>
      </p:sp>
    </p:spTree>
    <p:extLst>
      <p:ext uri="{BB962C8B-B14F-4D97-AF65-F5344CB8AC3E}">
        <p14:creationId xmlns:p14="http://schemas.microsoft.com/office/powerpoint/2010/main" val="3810351124"/>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Slide with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10393" y="2209800"/>
            <a:ext cx="8229600" cy="1905000"/>
          </a:xfrm>
        </p:spPr>
        <p:txBody>
          <a:bodyPr anchor="b"/>
          <a:lstStyle>
            <a:lvl1pPr>
              <a:lnSpc>
                <a:spcPct val="80000"/>
              </a:lnSpc>
              <a:defRPr sz="6600"/>
            </a:lvl1pPr>
          </a:lstStyle>
          <a:p>
            <a:r>
              <a:rPr lang="en-US" smtClean="0"/>
              <a:t>Click to edit Master title style</a:t>
            </a:r>
            <a:endParaRPr/>
          </a:p>
        </p:txBody>
      </p:sp>
      <p:sp>
        <p:nvSpPr>
          <p:cNvPr id="3" name="Subtitle 2"/>
          <p:cNvSpPr>
            <a:spLocks noGrp="1"/>
          </p:cNvSpPr>
          <p:nvPr>
            <p:ph type="subTitle" idx="1"/>
          </p:nvPr>
        </p:nvSpPr>
        <p:spPr>
          <a:xfrm>
            <a:off x="608013" y="4267200"/>
            <a:ext cx="8229600" cy="914400"/>
          </a:xfrm>
        </p:spPr>
        <p:txBody>
          <a:bodyPr>
            <a:noAutofit/>
          </a:bodyPr>
          <a:lstStyle>
            <a:lvl1pPr marL="0" indent="0" algn="l">
              <a:spcBef>
                <a:spcPts val="0"/>
              </a:spcBef>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2" name="Text Placeholder 7"/>
          <p:cNvSpPr>
            <a:spLocks noGrp="1"/>
          </p:cNvSpPr>
          <p:nvPr>
            <p:ph type="body" sz="quarter" idx="13" hasCustomPrompt="1"/>
          </p:nvPr>
        </p:nvSpPr>
        <p:spPr>
          <a:xfrm>
            <a:off x="606423" y="5821835"/>
            <a:ext cx="5489578" cy="339214"/>
          </a:xfrm>
        </p:spPr>
        <p:txBody>
          <a:bodyPr>
            <a:noAutofit/>
          </a:bodyPr>
          <a:lstStyle>
            <a:lvl1pPr marL="0" indent="0">
              <a:spcBef>
                <a:spcPts val="0"/>
              </a:spcBef>
              <a:buNone/>
              <a:defRPr sz="2000" baseline="0">
                <a:solidFill>
                  <a:schemeClr val="accent4"/>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dirty="0"/>
              <a:t>Click to add date</a:t>
            </a:r>
          </a:p>
        </p:txBody>
      </p:sp>
      <p:grpSp>
        <p:nvGrpSpPr>
          <p:cNvPr id="7" name="Group 6"/>
          <p:cNvGrpSpPr/>
          <p:nvPr/>
        </p:nvGrpSpPr>
        <p:grpSpPr>
          <a:xfrm>
            <a:off x="606423" y="456997"/>
            <a:ext cx="3027151" cy="1219403"/>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grpSp>
    </p:spTree>
    <p:extLst>
      <p:ext uri="{BB962C8B-B14F-4D97-AF65-F5344CB8AC3E}">
        <p14:creationId xmlns:p14="http://schemas.microsoft.com/office/powerpoint/2010/main" val="217504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Slide with Dark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10393" y="2209800"/>
            <a:ext cx="8229600" cy="1905000"/>
          </a:xfrm>
        </p:spPr>
        <p:txBody>
          <a:bodyPr anchor="b"/>
          <a:lstStyle>
            <a:lvl1pPr>
              <a:lnSpc>
                <a:spcPct val="80000"/>
              </a:lnSpc>
              <a:defRPr sz="6600"/>
            </a:lvl1pPr>
          </a:lstStyle>
          <a:p>
            <a:r>
              <a:rPr lang="en-US" smtClean="0"/>
              <a:t>Click to edit Master title style</a:t>
            </a:r>
            <a:endParaRPr/>
          </a:p>
        </p:txBody>
      </p:sp>
      <p:sp>
        <p:nvSpPr>
          <p:cNvPr id="3" name="Subtitle 2"/>
          <p:cNvSpPr>
            <a:spLocks noGrp="1"/>
          </p:cNvSpPr>
          <p:nvPr>
            <p:ph type="subTitle" idx="1"/>
          </p:nvPr>
        </p:nvSpPr>
        <p:spPr>
          <a:xfrm>
            <a:off x="608013" y="4267200"/>
            <a:ext cx="8229600" cy="914400"/>
          </a:xfrm>
        </p:spPr>
        <p:txBody>
          <a:bodyPr>
            <a:noAutofit/>
          </a:bodyPr>
          <a:lstStyle>
            <a:lvl1pPr marL="0" indent="0" algn="l">
              <a:spcBef>
                <a:spcPts val="0"/>
              </a:spcBef>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2" name="Text Placeholder 7"/>
          <p:cNvSpPr>
            <a:spLocks noGrp="1"/>
          </p:cNvSpPr>
          <p:nvPr>
            <p:ph type="body" sz="quarter" idx="13" hasCustomPrompt="1"/>
          </p:nvPr>
        </p:nvSpPr>
        <p:spPr>
          <a:xfrm>
            <a:off x="606423" y="5821835"/>
            <a:ext cx="5489578" cy="339214"/>
          </a:xfrm>
        </p:spPr>
        <p:txBody>
          <a:bodyPr>
            <a:noAutofit/>
          </a:bodyPr>
          <a:lstStyle>
            <a:lvl1pPr marL="0" indent="0">
              <a:spcBef>
                <a:spcPts val="0"/>
              </a:spcBef>
              <a:buNone/>
              <a:defRPr sz="2000" baseline="0">
                <a:solidFill>
                  <a:schemeClr val="tx1"/>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date</a:t>
            </a:r>
          </a:p>
        </p:txBody>
      </p:sp>
      <p:grpSp>
        <p:nvGrpSpPr>
          <p:cNvPr id="7" name="Group 6"/>
          <p:cNvGrpSpPr/>
          <p:nvPr/>
        </p:nvGrpSpPr>
        <p:grpSpPr bwMode="black">
          <a:xfrm>
            <a:off x="606423" y="456997"/>
            <a:ext cx="3027151" cy="1219403"/>
            <a:chOff x="3578225" y="1146175"/>
            <a:chExt cx="5038725" cy="2111375"/>
          </a:xfrm>
          <a:solidFill>
            <a:schemeClr val="tx1"/>
          </a:solidFill>
        </p:grpSpPr>
        <p:sp>
          <p:nvSpPr>
            <p:cNvPr id="8" name="Freeform 5"/>
            <p:cNvSpPr>
              <a:spLocks noEditPoints="1"/>
            </p:cNvSpPr>
            <p:nvPr/>
          </p:nvSpPr>
          <p:spPr bwMode="black">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white"/>
                </a:solidFill>
              </a:endParaRPr>
            </a:p>
          </p:txBody>
        </p:sp>
        <p:sp>
          <p:nvSpPr>
            <p:cNvPr id="9" name="Freeform 6"/>
            <p:cNvSpPr>
              <a:spLocks noEditPoints="1"/>
            </p:cNvSpPr>
            <p:nvPr/>
          </p:nvSpPr>
          <p:spPr bwMode="black">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white"/>
                </a:solidFill>
              </a:endParaRPr>
            </a:p>
          </p:txBody>
        </p:sp>
      </p:grpSp>
    </p:spTree>
    <p:extLst>
      <p:ext uri="{BB962C8B-B14F-4D97-AF65-F5344CB8AC3E}">
        <p14:creationId xmlns:p14="http://schemas.microsoft.com/office/powerpoint/2010/main" val="1204531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Slide with Name">
    <p:spTree>
      <p:nvGrpSpPr>
        <p:cNvPr id="1" name=""/>
        <p:cNvGrpSpPr/>
        <p:nvPr/>
      </p:nvGrpSpPr>
      <p:grpSpPr>
        <a:xfrm>
          <a:off x="0" y="0"/>
          <a:ext cx="0" cy="0"/>
          <a:chOff x="0" y="0"/>
          <a:chExt cx="0" cy="0"/>
        </a:xfrm>
      </p:grpSpPr>
      <p:sp>
        <p:nvSpPr>
          <p:cNvPr id="2" name="Title 1"/>
          <p:cNvSpPr>
            <a:spLocks noGrp="1"/>
          </p:cNvSpPr>
          <p:nvPr>
            <p:ph type="title"/>
          </p:nvPr>
        </p:nvSpPr>
        <p:spPr>
          <a:xfrm>
            <a:off x="609441" y="2667000"/>
            <a:ext cx="9141619" cy="2286000"/>
          </a:xfrm>
        </p:spPr>
        <p:txBody>
          <a:bodyPr anchor="b">
            <a:noAutofit/>
          </a:bodyPr>
          <a:lstStyle>
            <a:lvl1pPr>
              <a:lnSpc>
                <a:spcPct val="80000"/>
              </a:lnSpc>
              <a:defRPr sz="8000"/>
            </a:lvl1pPr>
          </a:lstStyle>
          <a:p>
            <a:r>
              <a:rPr lang="en-US" smtClean="0"/>
              <a:t>Click to edit Master title style</a:t>
            </a:r>
            <a:endParaRPr/>
          </a:p>
        </p:txBody>
      </p:sp>
      <p:sp>
        <p:nvSpPr>
          <p:cNvPr id="10" name="Text Placeholder 9"/>
          <p:cNvSpPr>
            <a:spLocks noGrp="1"/>
          </p:cNvSpPr>
          <p:nvPr>
            <p:ph type="body" sz="quarter" idx="13"/>
          </p:nvPr>
        </p:nvSpPr>
        <p:spPr>
          <a:xfrm>
            <a:off x="608013" y="4939693"/>
            <a:ext cx="9141619" cy="699107"/>
          </a:xfrm>
        </p:spPr>
        <p:txBody>
          <a:bodyPr wrap="square">
            <a:noAutofit/>
          </a:bodyPr>
          <a:lstStyle>
            <a:lvl1pPr marL="0" indent="0">
              <a:spcBef>
                <a:spcPts val="0"/>
              </a:spcBef>
              <a:buFontTx/>
              <a:buNone/>
              <a:defRPr sz="44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11" name="Text Placeholder 9"/>
          <p:cNvSpPr>
            <a:spLocks noGrp="1"/>
          </p:cNvSpPr>
          <p:nvPr>
            <p:ph type="body" sz="quarter" idx="14"/>
          </p:nvPr>
        </p:nvSpPr>
        <p:spPr>
          <a:xfrm>
            <a:off x="608013" y="5791200"/>
            <a:ext cx="9141619" cy="457200"/>
          </a:xfrm>
        </p:spPr>
        <p:txBody>
          <a:bodyPr wrap="square">
            <a:noAutofit/>
          </a:bodyPr>
          <a:lstStyle>
            <a:lvl1pPr marL="0" indent="0">
              <a:spcBef>
                <a:spcPts val="0"/>
              </a:spcBef>
              <a:buFontTx/>
              <a:buNone/>
              <a:defRPr sz="28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12" name="Text Placeholder 7"/>
          <p:cNvSpPr>
            <a:spLocks noGrp="1"/>
          </p:cNvSpPr>
          <p:nvPr>
            <p:ph type="body" sz="quarter" idx="15" hasCustomPrompt="1"/>
          </p:nvPr>
        </p:nvSpPr>
        <p:spPr>
          <a:xfrm>
            <a:off x="7935522" y="457200"/>
            <a:ext cx="3646877" cy="354113"/>
          </a:xfrm>
        </p:spPr>
        <p:txBody>
          <a:bodyPr>
            <a:noAutofit/>
          </a:bodyPr>
          <a:lstStyle>
            <a:lvl1pPr marL="0" indent="0" algn="r">
              <a:spcBef>
                <a:spcPts val="0"/>
              </a:spcBef>
              <a:buNone/>
              <a:defRPr sz="2000" baseline="0">
                <a:solidFill>
                  <a:schemeClr val="accent4"/>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date</a:t>
            </a:r>
          </a:p>
        </p:txBody>
      </p:sp>
      <p:grpSp>
        <p:nvGrpSpPr>
          <p:cNvPr id="6" name="Group 5"/>
          <p:cNvGrpSpPr/>
          <p:nvPr/>
        </p:nvGrpSpPr>
        <p:grpSpPr>
          <a:xfrm>
            <a:off x="606423" y="456997"/>
            <a:ext cx="3027151" cy="1219403"/>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grpSp>
    </p:spTree>
    <p:extLst>
      <p:ext uri="{BB962C8B-B14F-4D97-AF65-F5344CB8AC3E}">
        <p14:creationId xmlns:p14="http://schemas.microsoft.com/office/powerpoint/2010/main" val="1414923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8011" cy="1936016"/>
          </a:xfrm>
        </p:spPr>
        <p:txBody>
          <a:bodyPr anchor="t">
            <a:noAutofit/>
          </a:bodyPr>
          <a:lstStyle>
            <a:lvl1pPr>
              <a:lnSpc>
                <a:spcPct val="80000"/>
              </a:lnSpc>
              <a:defRPr sz="7200"/>
            </a:lvl1pPr>
          </a:lstStyle>
          <a:p>
            <a:r>
              <a:rPr lang="en-US" smtClean="0"/>
              <a:t>Click to edit Master title style</a:t>
            </a:r>
            <a:endParaRPr/>
          </a:p>
        </p:txBody>
      </p:sp>
      <p:sp>
        <p:nvSpPr>
          <p:cNvPr id="3" name="Text Placeholder 2"/>
          <p:cNvSpPr>
            <a:spLocks noGrp="1"/>
          </p:cNvSpPr>
          <p:nvPr>
            <p:ph type="body" idx="1"/>
          </p:nvPr>
        </p:nvSpPr>
        <p:spPr>
          <a:xfrm>
            <a:off x="609601" y="2545616"/>
            <a:ext cx="8228011" cy="608426"/>
          </a:xfrm>
        </p:spPr>
        <p:txBody>
          <a:bodyPr>
            <a:noAutofit/>
          </a:bodyPr>
          <a:lstStyle>
            <a:lvl1pPr marL="0" indent="0">
              <a:spcBef>
                <a:spcPts val="600"/>
              </a:spcBef>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654495-4BF5-4727-99D4-DFD1D0597350}"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832202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late Section Header">
    <p:spTree>
      <p:nvGrpSpPr>
        <p:cNvPr id="1" name=""/>
        <p:cNvGrpSpPr/>
        <p:nvPr/>
      </p:nvGrpSpPr>
      <p:grpSpPr>
        <a:xfrm>
          <a:off x="0" y="0"/>
          <a:ext cx="0" cy="0"/>
          <a:chOff x="0" y="0"/>
          <a:chExt cx="0" cy="0"/>
        </a:xfrm>
      </p:grpSpPr>
      <p:sp>
        <p:nvSpPr>
          <p:cNvPr id="7" name="Rectangle 6"/>
          <p:cNvSpPr/>
          <p:nvPr/>
        </p:nvSpPr>
        <p:spPr bwMode="blackWhite">
          <a:xfrm>
            <a:off x="608013" y="608806"/>
            <a:ext cx="10971370" cy="5486400"/>
          </a:xfrm>
          <a:prstGeom prst="rect">
            <a:avLst/>
          </a:prstGeom>
          <a:solidFill>
            <a:srgbClr val="42556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0">
              <a:solidFill>
                <a:prstClr val="white"/>
              </a:solidFill>
            </a:endParaRPr>
          </a:p>
        </p:txBody>
      </p:sp>
      <p:sp>
        <p:nvSpPr>
          <p:cNvPr id="2" name="Title 1"/>
          <p:cNvSpPr>
            <a:spLocks noGrp="1"/>
          </p:cNvSpPr>
          <p:nvPr>
            <p:ph type="title"/>
          </p:nvPr>
        </p:nvSpPr>
        <p:spPr>
          <a:xfrm>
            <a:off x="989012" y="990599"/>
            <a:ext cx="8228011" cy="603857"/>
          </a:xfrm>
        </p:spPr>
        <p:txBody>
          <a:bodyPr anchor="t">
            <a:noAutofit/>
          </a:bodyPr>
          <a:lstStyle>
            <a:lvl1pPr>
              <a:lnSpc>
                <a:spcPct val="90000"/>
              </a:lnSpc>
              <a:defRPr sz="400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989013" y="1600885"/>
            <a:ext cx="8228011" cy="533400"/>
          </a:xfrm>
        </p:spPr>
        <p:txBody>
          <a:bodyPr>
            <a:noAutofit/>
          </a:bodyPr>
          <a:lstStyle>
            <a:lvl1pPr marL="0" indent="0">
              <a:spcBef>
                <a:spcPts val="0"/>
              </a:spcBef>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A90477-F864-462B-BF44-00D67B14D858}"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847247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Green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6E08157-2DC9-4745-A7A9-7046A8583708}"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rgbClr val="01A98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a:solidFill>
                <a:prstClr val="white"/>
              </a:solidFill>
            </a:endParaRPr>
          </a:p>
        </p:txBody>
      </p:sp>
      <p:grpSp>
        <p:nvGrpSpPr>
          <p:cNvPr id="12" name="Group 11"/>
          <p:cNvGrpSpPr/>
          <p:nvPr/>
        </p:nvGrpSpPr>
        <p:grpSpPr>
          <a:xfrm>
            <a:off x="610272" y="6248401"/>
            <a:ext cx="969471" cy="390524"/>
            <a:chOff x="3578225" y="1146175"/>
            <a:chExt cx="5038725" cy="2111375"/>
          </a:xfrm>
        </p:grpSpPr>
        <p:sp>
          <p:nvSpPr>
            <p:cNvPr id="13"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sp>
          <p:nvSpPr>
            <p:cNvPr id="14"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grpSp>
    </p:spTree>
    <p:extLst>
      <p:ext uri="{BB962C8B-B14F-4D97-AF65-F5344CB8AC3E}">
        <p14:creationId xmlns:p14="http://schemas.microsoft.com/office/powerpoint/2010/main" val="278563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Purple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FDD7D378-E709-4062-9715-39E79557A063}"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dirty="0">
              <a:solidFill>
                <a:srgbClr val="5F7A76"/>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a:solidFill>
                <a:prstClr val="white"/>
              </a:solidFill>
            </a:endParaRPr>
          </a:p>
        </p:txBody>
      </p:sp>
      <p:grpSp>
        <p:nvGrpSpPr>
          <p:cNvPr id="8" name="Group 7"/>
          <p:cNvGrpSpPr/>
          <p:nvPr/>
        </p:nvGrpSpPr>
        <p:grpSpPr>
          <a:xfrm>
            <a:off x="610272" y="6248401"/>
            <a:ext cx="969471" cy="390524"/>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grpSp>
    </p:spTree>
    <p:extLst>
      <p:ext uri="{BB962C8B-B14F-4D97-AF65-F5344CB8AC3E}">
        <p14:creationId xmlns:p14="http://schemas.microsoft.com/office/powerpoint/2010/main" val="14101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Slate Turquoise Frame Divider">
    <p:bg>
      <p:bgPr>
        <a:solidFill>
          <a:srgbClr val="42556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grpSp>
        <p:nvGrpSpPr>
          <p:cNvPr id="8" name="Group 7"/>
          <p:cNvGrpSpPr/>
          <p:nvPr/>
        </p:nvGrpSpPr>
        <p:grpSpPr>
          <a:xfrm>
            <a:off x="610272" y="6248401"/>
            <a:ext cx="969471" cy="390524"/>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grpSp>
      <p:sp>
        <p:nvSpPr>
          <p:cNvPr id="3" name="Date Placeholder 2"/>
          <p:cNvSpPr>
            <a:spLocks noGrp="1"/>
          </p:cNvSpPr>
          <p:nvPr>
            <p:ph type="dt" sz="half" idx="10"/>
          </p:nvPr>
        </p:nvSpPr>
        <p:spPr/>
        <p:txBody>
          <a:bodyPr/>
          <a:lstStyle/>
          <a:p>
            <a:fld id="{C07C5E14-300D-4720-B5FE-54C7D96D4160}" type="datetime4">
              <a:rPr lang="en-US" smtClean="0">
                <a:solidFill>
                  <a:prstClr val="white"/>
                </a:solidFill>
              </a:rPr>
              <a:pPr/>
              <a:t>April 9, 2019</a:t>
            </a:fld>
            <a:endParaRPr>
              <a:solidFill>
                <a:prstClr val="white"/>
              </a:solidFill>
            </a:endParaRPr>
          </a:p>
        </p:txBody>
      </p:sp>
      <p:sp>
        <p:nvSpPr>
          <p:cNvPr id="4" name="Footer Placeholder 3"/>
          <p:cNvSpPr>
            <a:spLocks noGrp="1"/>
          </p:cNvSpPr>
          <p:nvPr>
            <p:ph type="ftr" sz="quarter" idx="11"/>
          </p:nvPr>
        </p:nvSpPr>
        <p:spPr/>
        <p:txBody>
          <a:bodyPr/>
          <a:lstStyle/>
          <a:p>
            <a:r>
              <a:rPr lang="en-US" smtClean="0">
                <a:solidFill>
                  <a:prstClr val="white"/>
                </a:solidFill>
              </a:rPr>
              <a:t>Private | Confidential | Internal Use Only </a:t>
            </a:r>
            <a:endParaRPr>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a:solidFill>
                <a:prstClr val="white"/>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a:solidFill>
                <a:prstClr val="white"/>
              </a:solidFill>
            </a:endParaRPr>
          </a:p>
        </p:txBody>
      </p:sp>
    </p:spTree>
    <p:extLst>
      <p:ext uri="{BB962C8B-B14F-4D97-AF65-F5344CB8AC3E}">
        <p14:creationId xmlns:p14="http://schemas.microsoft.com/office/powerpoint/2010/main" val="36061492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Slate Orange Frame Divider">
    <p:bg>
      <p:bgPr>
        <a:solidFill>
          <a:srgbClr val="42556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grpSp>
        <p:nvGrpSpPr>
          <p:cNvPr id="8" name="Group 7"/>
          <p:cNvGrpSpPr/>
          <p:nvPr/>
        </p:nvGrpSpPr>
        <p:grpSpPr>
          <a:xfrm>
            <a:off x="610272" y="6248401"/>
            <a:ext cx="969471" cy="390524"/>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grpSp>
      <p:sp>
        <p:nvSpPr>
          <p:cNvPr id="3" name="Date Placeholder 2"/>
          <p:cNvSpPr>
            <a:spLocks noGrp="1"/>
          </p:cNvSpPr>
          <p:nvPr>
            <p:ph type="dt" sz="half" idx="10"/>
          </p:nvPr>
        </p:nvSpPr>
        <p:spPr/>
        <p:txBody>
          <a:bodyPr/>
          <a:lstStyle/>
          <a:p>
            <a:fld id="{BC7BE07D-E945-4DDF-8452-20009392BF2F}" type="datetime4">
              <a:rPr lang="en-US" smtClean="0">
                <a:solidFill>
                  <a:prstClr val="white"/>
                </a:solidFill>
              </a:rPr>
              <a:pPr/>
              <a:t>April 9, 2019</a:t>
            </a:fld>
            <a:endParaRPr>
              <a:solidFill>
                <a:prstClr val="white"/>
              </a:solidFill>
            </a:endParaRPr>
          </a:p>
        </p:txBody>
      </p:sp>
      <p:sp>
        <p:nvSpPr>
          <p:cNvPr id="4" name="Footer Placeholder 3"/>
          <p:cNvSpPr>
            <a:spLocks noGrp="1"/>
          </p:cNvSpPr>
          <p:nvPr>
            <p:ph type="ftr" sz="quarter" idx="11"/>
          </p:nvPr>
        </p:nvSpPr>
        <p:spPr/>
        <p:txBody>
          <a:bodyPr/>
          <a:lstStyle/>
          <a:p>
            <a:r>
              <a:rPr lang="en-US" smtClean="0">
                <a:solidFill>
                  <a:prstClr val="white"/>
                </a:solidFill>
              </a:rPr>
              <a:t>Private | Confidential | Internal Use Only </a:t>
            </a:r>
            <a:endParaRPr>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a:solidFill>
                <a:prstClr val="white"/>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3"/>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a:solidFill>
                <a:prstClr val="white"/>
              </a:solidFill>
            </a:endParaRPr>
          </a:p>
        </p:txBody>
      </p:sp>
    </p:spTree>
    <p:extLst>
      <p:ext uri="{BB962C8B-B14F-4D97-AF65-F5344CB8AC3E}">
        <p14:creationId xmlns:p14="http://schemas.microsoft.com/office/powerpoint/2010/main" val="30480418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3213" y="381000"/>
            <a:ext cx="9456737" cy="2286000"/>
          </a:xfrm>
        </p:spPr>
        <p:txBody>
          <a:bodyPr>
            <a:noAutofit/>
          </a:bodyPr>
          <a:lstStyle>
            <a:lvl1pPr marL="384048" indent="-384048">
              <a:lnSpc>
                <a:spcPct val="80000"/>
              </a:lnSpc>
              <a:defRPr sz="60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728052" y="2819400"/>
            <a:ext cx="9031897" cy="1371600"/>
          </a:xfrm>
        </p:spPr>
        <p:txBody>
          <a:bodyPr>
            <a:noAutofit/>
          </a:bodyPr>
          <a:lstStyle>
            <a:lvl1pPr marL="0" indent="0">
              <a:spcBef>
                <a:spcPts val="0"/>
              </a:spcBef>
              <a:buFontTx/>
              <a:buNone/>
              <a:defRPr sz="2000" baseline="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dirty="0"/>
              <a:t>Click </a:t>
            </a:r>
            <a:r>
              <a:rPr lang="en-US" dirty="0" smtClean="0"/>
              <a:t>to add quoted person’s name, title, company</a:t>
            </a:r>
            <a:endParaRPr dirty="0"/>
          </a:p>
        </p:txBody>
      </p:sp>
      <p:grpSp>
        <p:nvGrpSpPr>
          <p:cNvPr id="7" name="Group 6"/>
          <p:cNvGrpSpPr/>
          <p:nvPr/>
        </p:nvGrpSpPr>
        <p:grpSpPr>
          <a:xfrm>
            <a:off x="610272" y="6248401"/>
            <a:ext cx="969471" cy="390524"/>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grpSp>
      <p:sp>
        <p:nvSpPr>
          <p:cNvPr id="3" name="Date Placeholder 2"/>
          <p:cNvSpPr>
            <a:spLocks noGrp="1"/>
          </p:cNvSpPr>
          <p:nvPr>
            <p:ph type="dt" sz="half" idx="10"/>
          </p:nvPr>
        </p:nvSpPr>
        <p:spPr/>
        <p:txBody>
          <a:bodyPr/>
          <a:lstStyle/>
          <a:p>
            <a:fld id="{EFA54ACD-BEB7-4258-A5F3-653792456C00}"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8414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Slate Quote">
    <p:bg>
      <p:bgPr>
        <a:solidFill>
          <a:srgbClr val="42556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3213" y="381000"/>
            <a:ext cx="9456737" cy="2286000"/>
          </a:xfrm>
        </p:spPr>
        <p:txBody>
          <a:bodyPr>
            <a:noAutofit/>
          </a:bodyPr>
          <a:lstStyle>
            <a:lvl1pPr marL="384048" indent="-384048">
              <a:lnSpc>
                <a:spcPct val="80000"/>
              </a:lnSpc>
              <a:defRPr sz="60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728052" y="2819400"/>
            <a:ext cx="9031897" cy="1371600"/>
          </a:xfrm>
        </p:spPr>
        <p:txBody>
          <a:bodyPr>
            <a:noAutofit/>
          </a:bodyPr>
          <a:lstStyle>
            <a:lvl1pPr marL="0" indent="0">
              <a:spcBef>
                <a:spcPts val="0"/>
              </a:spcBef>
              <a:buFontTx/>
              <a:buNone/>
              <a:defRPr sz="20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dirty="0" smtClean="0"/>
              <a:t>Click to add quoted person’s name, title, company</a:t>
            </a:r>
            <a:endParaRPr lang="en-US" dirty="0"/>
          </a:p>
        </p:txBody>
      </p:sp>
      <p:grpSp>
        <p:nvGrpSpPr>
          <p:cNvPr id="7" name="Group 6"/>
          <p:cNvGrpSpPr/>
          <p:nvPr/>
        </p:nvGrpSpPr>
        <p:grpSpPr>
          <a:xfrm>
            <a:off x="608014" y="6248401"/>
            <a:ext cx="969471" cy="390524"/>
            <a:chOff x="3578225" y="1146175"/>
            <a:chExt cx="5038725" cy="2111375"/>
          </a:xfrm>
          <a:solidFill>
            <a:schemeClr val="tx1"/>
          </a:solidFill>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grpSp>
      <p:sp>
        <p:nvSpPr>
          <p:cNvPr id="3" name="Date Placeholder 2"/>
          <p:cNvSpPr>
            <a:spLocks noGrp="1"/>
          </p:cNvSpPr>
          <p:nvPr>
            <p:ph type="dt" sz="half" idx="10"/>
          </p:nvPr>
        </p:nvSpPr>
        <p:spPr/>
        <p:txBody>
          <a:bodyPr/>
          <a:lstStyle/>
          <a:p>
            <a:fld id="{2399C1EB-F401-4F7B-BD9C-AAA165C9F3D7}" type="datetime4">
              <a:rPr lang="en-US" smtClean="0">
                <a:solidFill>
                  <a:prstClr val="white"/>
                </a:solidFill>
              </a:rPr>
              <a:pPr/>
              <a:t>April 9, 2019</a:t>
            </a:fld>
            <a:endParaRPr>
              <a:solidFill>
                <a:prstClr val="white"/>
              </a:solidFill>
            </a:endParaRPr>
          </a:p>
        </p:txBody>
      </p:sp>
      <p:sp>
        <p:nvSpPr>
          <p:cNvPr id="4" name="Footer Placeholder 3"/>
          <p:cNvSpPr>
            <a:spLocks noGrp="1"/>
          </p:cNvSpPr>
          <p:nvPr>
            <p:ph type="ftr" sz="quarter" idx="11"/>
          </p:nvPr>
        </p:nvSpPr>
        <p:spPr/>
        <p:txBody>
          <a:bodyPr/>
          <a:lstStyle/>
          <a:p>
            <a:r>
              <a:rPr lang="en-US" smtClean="0">
                <a:solidFill>
                  <a:prstClr val="white"/>
                </a:solidFill>
              </a:rPr>
              <a:t>Private | Confidential | Internal Use Only </a:t>
            </a:r>
            <a:endParaRPr>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a:solidFill>
                <a:prstClr val="white"/>
              </a:solidFill>
            </a:endParaRPr>
          </a:p>
        </p:txBody>
      </p:sp>
    </p:spTree>
    <p:extLst>
      <p:ext uri="{BB962C8B-B14F-4D97-AF65-F5344CB8AC3E}">
        <p14:creationId xmlns:p14="http://schemas.microsoft.com/office/powerpoint/2010/main" val="16353652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Date Placeholder 1"/>
          <p:cNvSpPr>
            <a:spLocks noGrp="1"/>
          </p:cNvSpPr>
          <p:nvPr>
            <p:ph type="dt" sz="half" idx="10"/>
          </p:nvPr>
        </p:nvSpPr>
        <p:spPr/>
        <p:txBody>
          <a:bodyPr/>
          <a:lstStyle/>
          <a:p>
            <a:fld id="{ECF1CC87-9C4B-4D13-B529-5EAF641302E2}" type="datetime4">
              <a:rPr lang="en-US" smtClean="0">
                <a:solidFill>
                  <a:prstClr val="black"/>
                </a:solidFill>
              </a:rPr>
              <a:pPr/>
              <a:t>April 9, 2019</a:t>
            </a:fld>
            <a:endParaRPr>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027920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Content Placeholder 2"/>
          <p:cNvSpPr>
            <a:spLocks noGrp="1"/>
          </p:cNvSpPr>
          <p:nvPr>
            <p:ph idx="1"/>
          </p:nvPr>
        </p:nvSpPr>
        <p:spPr>
          <a:xfrm>
            <a:off x="609600" y="1524000"/>
            <a:ext cx="10969784" cy="45719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AEFA413A-E630-4377-B30C-3545E98CC867}"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540165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itle, Subtitle, Heading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9" name="Text Placeholder 7"/>
          <p:cNvSpPr>
            <a:spLocks noGrp="1"/>
          </p:cNvSpPr>
          <p:nvPr>
            <p:ph type="body" sz="quarter" idx="14" hasCustomPrompt="1"/>
          </p:nvPr>
        </p:nvSpPr>
        <p:spPr>
          <a:xfrm>
            <a:off x="609600" y="1524000"/>
            <a:ext cx="10969943" cy="381000"/>
          </a:xfrm>
        </p:spPr>
        <p:txBody>
          <a:bodyPr>
            <a:noAutofit/>
          </a:bodyPr>
          <a:lstStyle>
            <a:lvl1pPr marL="0" indent="0">
              <a:spcBef>
                <a:spcPts val="0"/>
              </a:spcBef>
              <a:buNone/>
              <a:defRPr sz="2400" b="1"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heading</a:t>
            </a:r>
          </a:p>
        </p:txBody>
      </p:sp>
      <p:sp>
        <p:nvSpPr>
          <p:cNvPr id="3" name="Content Placeholder 2"/>
          <p:cNvSpPr>
            <a:spLocks noGrp="1"/>
          </p:cNvSpPr>
          <p:nvPr>
            <p:ph idx="1"/>
          </p:nvPr>
        </p:nvSpPr>
        <p:spPr>
          <a:xfrm>
            <a:off x="609600" y="1978152"/>
            <a:ext cx="10969784" cy="411784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D33DC54-2A66-493A-80B5-8303FBA5D0AD}"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68388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6B45FFC-9EEF-4E69-85F5-C8F54747804D}"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31982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609441" y="521208"/>
            <a:ext cx="10969943" cy="411480"/>
          </a:xfrm>
        </p:spPr>
        <p:txBody>
          <a:bodyPr/>
          <a:lstStyle>
            <a:lvl1pPr>
              <a:defRPr/>
            </a:lvl1pPr>
          </a:lstStyle>
          <a:p>
            <a:r>
              <a:rPr/>
              <a:t>Click to add one-line title</a:t>
            </a:r>
          </a:p>
        </p:txBody>
      </p:sp>
      <p:sp>
        <p:nvSpPr>
          <p:cNvPr id="7"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Date Placeholder 2"/>
          <p:cNvSpPr>
            <a:spLocks noGrp="1"/>
          </p:cNvSpPr>
          <p:nvPr>
            <p:ph type="dt" sz="half" idx="10"/>
          </p:nvPr>
        </p:nvSpPr>
        <p:spPr/>
        <p:txBody>
          <a:bodyPr/>
          <a:lstStyle/>
          <a:p>
            <a:fld id="{684E3265-88A3-4C30-AE11-BFDF645909E9}"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977182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F763D2-AF56-4C60-80C7-7D8FC051005C}" type="datetime4">
              <a:rPr lang="en-US" smtClean="0">
                <a:solidFill>
                  <a:prstClr val="black"/>
                </a:solidFill>
              </a:rPr>
              <a:pPr/>
              <a:t>April 9, 2019</a:t>
            </a:fld>
            <a:endParaRPr>
              <a:solidFill>
                <a:prstClr val="black"/>
              </a:solidFill>
            </a:endParaRPr>
          </a:p>
        </p:txBody>
      </p:sp>
      <p:sp>
        <p:nvSpPr>
          <p:cNvPr id="3" name="Footer Placeholder 2"/>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4" name="Slide Number Placeholder 3"/>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50974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Content Placeholder 2"/>
          <p:cNvSpPr>
            <a:spLocks noGrp="1"/>
          </p:cNvSpPr>
          <p:nvPr>
            <p:ph sz="half" idx="1"/>
          </p:nvPr>
        </p:nvSpPr>
        <p:spPr>
          <a:xfrm>
            <a:off x="609441" y="1524000"/>
            <a:ext cx="530352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275864" y="1524000"/>
            <a:ext cx="530352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905039DC-98B3-47E6-AD46-BA5B72AD8B4A}"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93137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Two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Text Placeholder 2"/>
          <p:cNvSpPr>
            <a:spLocks noGrp="1"/>
          </p:cNvSpPr>
          <p:nvPr>
            <p:ph type="body" idx="1" hasCustomPrompt="1"/>
          </p:nvPr>
        </p:nvSpPr>
        <p:spPr>
          <a:xfrm>
            <a:off x="609600" y="1523999"/>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4" name="Content Placeholder 3"/>
          <p:cNvSpPr>
            <a:spLocks noGrp="1"/>
          </p:cNvSpPr>
          <p:nvPr>
            <p:ph sz="half" idx="2"/>
          </p:nvPr>
        </p:nvSpPr>
        <p:spPr>
          <a:xfrm>
            <a:off x="609441" y="1905000"/>
            <a:ext cx="530352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6275864" y="1523999"/>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6" name="Content Placeholder 5"/>
          <p:cNvSpPr>
            <a:spLocks noGrp="1"/>
          </p:cNvSpPr>
          <p:nvPr>
            <p:ph sz="quarter" idx="4"/>
          </p:nvPr>
        </p:nvSpPr>
        <p:spPr>
          <a:xfrm>
            <a:off x="6275864" y="1905000"/>
            <a:ext cx="530352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48AA38D-5CBD-4E44-A2EB-B3F38A5B8051}" type="datetime4">
              <a:rPr lang="en-US" smtClean="0">
                <a:solidFill>
                  <a:prstClr val="black"/>
                </a:solidFill>
              </a:rPr>
              <a:pPr/>
              <a:t>April 9, 2019</a:t>
            </a:fld>
            <a:endParaRPr>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881750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wo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a:lstStyle>
            <a:lvl1pPr>
              <a:defRPr/>
            </a:lvl1pPr>
          </a:lstStyle>
          <a:p>
            <a:r>
              <a:rPr/>
              <a:t>Click to add one-line title</a:t>
            </a:r>
          </a:p>
        </p:txBody>
      </p:sp>
      <p:sp>
        <p:nvSpPr>
          <p:cNvPr id="10"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Text Placeholder 2"/>
          <p:cNvSpPr>
            <a:spLocks noGrp="1"/>
          </p:cNvSpPr>
          <p:nvPr>
            <p:ph type="body" idx="1" hasCustomPrompt="1"/>
          </p:nvPr>
        </p:nvSpPr>
        <p:spPr>
          <a:xfrm>
            <a:off x="609600" y="1524000"/>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4" name="Content Placeholder 3"/>
          <p:cNvSpPr>
            <a:spLocks noGrp="1"/>
          </p:cNvSpPr>
          <p:nvPr>
            <p:ph sz="half" idx="2"/>
          </p:nvPr>
        </p:nvSpPr>
        <p:spPr>
          <a:xfrm>
            <a:off x="609441" y="1906552"/>
            <a:ext cx="5303520" cy="4189448"/>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6275864" y="1524000"/>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6" name="Content Placeholder 5"/>
          <p:cNvSpPr>
            <a:spLocks noGrp="1"/>
          </p:cNvSpPr>
          <p:nvPr>
            <p:ph sz="quarter" idx="4"/>
          </p:nvPr>
        </p:nvSpPr>
        <p:spPr>
          <a:xfrm>
            <a:off x="6275864" y="1906552"/>
            <a:ext cx="5303520" cy="4189448"/>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F030E74-B79E-47A7-AA1C-BA3D00CC0B4A}" type="datetime4">
              <a:rPr lang="en-US" smtClean="0">
                <a:solidFill>
                  <a:prstClr val="black"/>
                </a:solidFill>
              </a:rPr>
              <a:pPr/>
              <a:t>April 9, 2019</a:t>
            </a:fld>
            <a:endParaRPr>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638052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10" name="Text Placeholder 9"/>
          <p:cNvSpPr>
            <a:spLocks noGrp="1"/>
          </p:cNvSpPr>
          <p:nvPr>
            <p:ph type="body" sz="quarter" idx="14"/>
          </p:nvPr>
        </p:nvSpPr>
        <p:spPr>
          <a:xfrm>
            <a:off x="609441" y="1524000"/>
            <a:ext cx="342900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Text Placeholder 9"/>
          <p:cNvSpPr>
            <a:spLocks noGrp="1"/>
          </p:cNvSpPr>
          <p:nvPr>
            <p:ph type="body" sz="quarter" idx="15"/>
          </p:nvPr>
        </p:nvSpPr>
        <p:spPr>
          <a:xfrm>
            <a:off x="4381500" y="1524000"/>
            <a:ext cx="342900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Text Placeholder 9"/>
          <p:cNvSpPr>
            <a:spLocks noGrp="1"/>
          </p:cNvSpPr>
          <p:nvPr>
            <p:ph type="body" sz="quarter" idx="16"/>
          </p:nvPr>
        </p:nvSpPr>
        <p:spPr>
          <a:xfrm>
            <a:off x="8150384" y="1524000"/>
            <a:ext cx="342900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0FDD7F1-9FB6-4CB9-BA1F-25B205B879F3}"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01584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Three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9" name="Text Placeholder 2"/>
          <p:cNvSpPr>
            <a:spLocks noGrp="1"/>
          </p:cNvSpPr>
          <p:nvPr>
            <p:ph type="body" idx="1" hasCustomPrompt="1"/>
          </p:nvPr>
        </p:nvSpPr>
        <p:spPr>
          <a:xfrm>
            <a:off x="609600"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0" name="Text Placeholder 9"/>
          <p:cNvSpPr>
            <a:spLocks noGrp="1"/>
          </p:cNvSpPr>
          <p:nvPr>
            <p:ph type="body" sz="quarter" idx="14"/>
          </p:nvPr>
        </p:nvSpPr>
        <p:spPr>
          <a:xfrm>
            <a:off x="609441"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43816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1" name="Text Placeholder 9"/>
          <p:cNvSpPr>
            <a:spLocks noGrp="1"/>
          </p:cNvSpPr>
          <p:nvPr>
            <p:ph type="body" sz="quarter" idx="15"/>
          </p:nvPr>
        </p:nvSpPr>
        <p:spPr>
          <a:xfrm>
            <a:off x="4381500"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81535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2" name="Text Placeholder 9"/>
          <p:cNvSpPr>
            <a:spLocks noGrp="1"/>
          </p:cNvSpPr>
          <p:nvPr>
            <p:ph type="body" sz="quarter" idx="16"/>
          </p:nvPr>
        </p:nvSpPr>
        <p:spPr>
          <a:xfrm>
            <a:off x="8150384"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27D5831-B468-414C-94B5-F04EB43FC0AE}"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473488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Three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a:lstStyle>
            <a:lvl1pPr>
              <a:defRPr/>
            </a:lvl1pPr>
          </a:lstStyle>
          <a:p>
            <a:r>
              <a:rPr/>
              <a:t>Click to add one-line title</a:t>
            </a:r>
          </a:p>
        </p:txBody>
      </p:sp>
      <p:sp>
        <p:nvSpPr>
          <p:cNvPr id="15"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9" name="Text Placeholder 2"/>
          <p:cNvSpPr>
            <a:spLocks noGrp="1"/>
          </p:cNvSpPr>
          <p:nvPr>
            <p:ph type="body" idx="1" hasCustomPrompt="1"/>
          </p:nvPr>
        </p:nvSpPr>
        <p:spPr>
          <a:xfrm>
            <a:off x="609600"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add heading</a:t>
            </a:r>
          </a:p>
        </p:txBody>
      </p:sp>
      <p:sp>
        <p:nvSpPr>
          <p:cNvPr id="10" name="Text Placeholder 9"/>
          <p:cNvSpPr>
            <a:spLocks noGrp="1"/>
          </p:cNvSpPr>
          <p:nvPr>
            <p:ph type="body" sz="quarter" idx="14"/>
          </p:nvPr>
        </p:nvSpPr>
        <p:spPr>
          <a:xfrm>
            <a:off x="609441"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43816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1" name="Text Placeholder 9"/>
          <p:cNvSpPr>
            <a:spLocks noGrp="1"/>
          </p:cNvSpPr>
          <p:nvPr>
            <p:ph type="body" sz="quarter" idx="15"/>
          </p:nvPr>
        </p:nvSpPr>
        <p:spPr>
          <a:xfrm>
            <a:off x="4381500"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81535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2" name="Text Placeholder 9"/>
          <p:cNvSpPr>
            <a:spLocks noGrp="1"/>
          </p:cNvSpPr>
          <p:nvPr>
            <p:ph type="body" sz="quarter" idx="16"/>
          </p:nvPr>
        </p:nvSpPr>
        <p:spPr>
          <a:xfrm>
            <a:off x="8150384"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27A18C6-3F10-4266-96C9-5D014F3025B2}"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66581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609600" y="1524000"/>
            <a:ext cx="7848600" cy="45720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bwMode="ltGray">
          <a:xfrm>
            <a:off x="8610600" y="1524000"/>
            <a:ext cx="2968784" cy="4572000"/>
          </a:xfrm>
          <a:solidFill>
            <a:schemeClr val="accent5"/>
          </a:solidFill>
        </p:spPr>
        <p:txBody>
          <a:bodyPr lIns="91440" tIns="91440" rIns="91440" bIns="91440">
            <a:no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B1722-4B46-4353-B583-721651D61489}"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791405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Picture with Content">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9440" y="1524000"/>
            <a:ext cx="6705760" cy="4572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8" name="Text Placeholder 9"/>
          <p:cNvSpPr>
            <a:spLocks noGrp="1"/>
          </p:cNvSpPr>
          <p:nvPr>
            <p:ph type="body" sz="quarter" idx="16"/>
          </p:nvPr>
        </p:nvSpPr>
        <p:spPr>
          <a:xfrm>
            <a:off x="7467600" y="1524000"/>
            <a:ext cx="4111784"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B8B1958-F972-48E2-B30C-3D9C71EE7ED1}"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11232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9440" y="1524000"/>
            <a:ext cx="6705760" cy="4572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bwMode="ltGray">
          <a:xfrm>
            <a:off x="7467601" y="1524000"/>
            <a:ext cx="4111784" cy="4572000"/>
          </a:xfrm>
          <a:solidFill>
            <a:srgbClr val="425563"/>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2CF142-9C82-4C83-9B6A-8077B879C1B8}"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64156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5257800" cy="852364"/>
          </a:xfrm>
        </p:spPr>
        <p:txBody>
          <a:bodyPr anchor="t"/>
          <a:lstStyle>
            <a:lvl1pPr>
              <a:defRPr sz="2800"/>
            </a:lvl1pPr>
          </a:lstStyle>
          <a:p>
            <a:r>
              <a:rPr lang="en-US" smtClean="0"/>
              <a:t>Click to edit Master title style</a:t>
            </a:r>
            <a:endParaRPr/>
          </a:p>
        </p:txBody>
      </p:sp>
      <p:sp>
        <p:nvSpPr>
          <p:cNvPr id="4" name="Text Placeholder 3"/>
          <p:cNvSpPr>
            <a:spLocks noGrp="1"/>
          </p:cNvSpPr>
          <p:nvPr>
            <p:ph type="body" sz="half" idx="2"/>
          </p:nvPr>
        </p:nvSpPr>
        <p:spPr>
          <a:xfrm>
            <a:off x="609441" y="2819400"/>
            <a:ext cx="3657600" cy="1981200"/>
          </a:xfrm>
          <a:noFill/>
        </p:spPr>
        <p:txBody>
          <a:bodyPr lIns="0" tIns="0" rIns="0" bIns="0">
            <a:noAutofit/>
          </a:bodyPr>
          <a:lstStyle>
            <a:lvl1pPr marL="0" indent="0">
              <a:spcBef>
                <a:spcPts val="900"/>
              </a:spcBef>
              <a:buNone/>
              <a:defRPr sz="1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p:cNvSpPr>
            <a:spLocks noGrp="1"/>
          </p:cNvSpPr>
          <p:nvPr>
            <p:ph type="pic" idx="1"/>
          </p:nvPr>
        </p:nvSpPr>
        <p:spPr bwMode="ltGray">
          <a:xfrm>
            <a:off x="6095999" y="519236"/>
            <a:ext cx="5486399" cy="5576764"/>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9C259EE5-F25B-4563-AE58-6B042DD986DA}"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15866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10" name="Title 9"/>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8013" y="1524000"/>
            <a:ext cx="5312664" cy="33528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bwMode="ltGray">
          <a:xfrm>
            <a:off x="609440" y="4953000"/>
            <a:ext cx="5312664" cy="1143000"/>
          </a:xfrm>
          <a:solidFill>
            <a:schemeClr val="accent4"/>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Picture Placeholder 2"/>
          <p:cNvSpPr>
            <a:spLocks noGrp="1"/>
          </p:cNvSpPr>
          <p:nvPr>
            <p:ph type="pic" idx="13"/>
          </p:nvPr>
        </p:nvSpPr>
        <p:spPr bwMode="ltGray">
          <a:xfrm>
            <a:off x="6266720" y="1524000"/>
            <a:ext cx="5312664" cy="33528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9" name="Text Placeholder 3"/>
          <p:cNvSpPr>
            <a:spLocks noGrp="1"/>
          </p:cNvSpPr>
          <p:nvPr>
            <p:ph type="body" sz="half" idx="14"/>
          </p:nvPr>
        </p:nvSpPr>
        <p:spPr bwMode="ltGray">
          <a:xfrm>
            <a:off x="6266720" y="4953000"/>
            <a:ext cx="5312664" cy="1143000"/>
          </a:xfrm>
          <a:solidFill>
            <a:schemeClr val="accent4"/>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CAB0D1-A256-4DFA-8583-35D5EE4CD0DF}"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421279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8013" y="1524000"/>
            <a:ext cx="3429000" cy="2667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bwMode="ltGray">
          <a:xfrm>
            <a:off x="609440" y="4267200"/>
            <a:ext cx="3429000" cy="1828800"/>
          </a:xfrm>
          <a:solidFill>
            <a:srgbClr val="425563"/>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Picture Placeholder 2"/>
          <p:cNvSpPr>
            <a:spLocks noGrp="1"/>
          </p:cNvSpPr>
          <p:nvPr>
            <p:ph type="pic" idx="13"/>
          </p:nvPr>
        </p:nvSpPr>
        <p:spPr bwMode="ltGray">
          <a:xfrm>
            <a:off x="4381500" y="1524000"/>
            <a:ext cx="3429000" cy="2667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9" name="Text Placeholder 3"/>
          <p:cNvSpPr>
            <a:spLocks noGrp="1"/>
          </p:cNvSpPr>
          <p:nvPr>
            <p:ph type="body" sz="half" idx="14"/>
          </p:nvPr>
        </p:nvSpPr>
        <p:spPr bwMode="ltGray">
          <a:xfrm>
            <a:off x="4381500" y="4267200"/>
            <a:ext cx="3429000" cy="1828800"/>
          </a:xfrm>
          <a:solidFill>
            <a:srgbClr val="425563"/>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Picture Placeholder 2"/>
          <p:cNvSpPr>
            <a:spLocks noGrp="1"/>
          </p:cNvSpPr>
          <p:nvPr>
            <p:ph type="pic" idx="15"/>
          </p:nvPr>
        </p:nvSpPr>
        <p:spPr bwMode="ltGray">
          <a:xfrm>
            <a:off x="8150384" y="1524000"/>
            <a:ext cx="3429000" cy="2667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1" name="Text Placeholder 3"/>
          <p:cNvSpPr>
            <a:spLocks noGrp="1"/>
          </p:cNvSpPr>
          <p:nvPr>
            <p:ph type="body" sz="half" idx="16"/>
          </p:nvPr>
        </p:nvSpPr>
        <p:spPr bwMode="ltGray">
          <a:xfrm>
            <a:off x="8150384" y="4267200"/>
            <a:ext cx="3429000" cy="1828800"/>
          </a:xfrm>
          <a:solidFill>
            <a:srgbClr val="425563"/>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BBCA58-86AD-4F40-BF66-913A1183EE47}"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317648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609441" y="2667000"/>
            <a:ext cx="9141619" cy="2286000"/>
          </a:xfrm>
        </p:spPr>
        <p:txBody>
          <a:bodyPr anchor="b">
            <a:noAutofit/>
          </a:bodyPr>
          <a:lstStyle>
            <a:lvl1pPr>
              <a:lnSpc>
                <a:spcPct val="80000"/>
              </a:lnSpc>
              <a:defRPr sz="8000"/>
            </a:lvl1pPr>
          </a:lstStyle>
          <a:p>
            <a:r>
              <a:rPr lang="en-US" smtClean="0"/>
              <a:t>Click to edit Master title style</a:t>
            </a:r>
            <a:endParaRPr/>
          </a:p>
        </p:txBody>
      </p:sp>
      <p:sp>
        <p:nvSpPr>
          <p:cNvPr id="10" name="Text Placeholder 9"/>
          <p:cNvSpPr>
            <a:spLocks noGrp="1"/>
          </p:cNvSpPr>
          <p:nvPr>
            <p:ph type="body" sz="quarter" idx="13"/>
          </p:nvPr>
        </p:nvSpPr>
        <p:spPr>
          <a:xfrm>
            <a:off x="608013" y="5015893"/>
            <a:ext cx="9141619" cy="1080107"/>
          </a:xfrm>
        </p:spPr>
        <p:txBody>
          <a:bodyPr wrap="square">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grpSp>
        <p:nvGrpSpPr>
          <p:cNvPr id="6" name="Group 5"/>
          <p:cNvGrpSpPr/>
          <p:nvPr/>
        </p:nvGrpSpPr>
        <p:grpSpPr>
          <a:xfrm>
            <a:off x="606423" y="456997"/>
            <a:ext cx="3027151" cy="1219403"/>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grpSp>
      <p:sp>
        <p:nvSpPr>
          <p:cNvPr id="9" name="Date Placeholder 8"/>
          <p:cNvSpPr>
            <a:spLocks noGrp="1"/>
          </p:cNvSpPr>
          <p:nvPr>
            <p:ph type="dt" sz="half" idx="15"/>
          </p:nvPr>
        </p:nvSpPr>
        <p:spPr/>
        <p:txBody>
          <a:bodyPr/>
          <a:lstStyle/>
          <a:p>
            <a:fld id="{FB395617-A7D9-4AE8-82B6-3D0A191CDCBE}" type="datetime4">
              <a:rPr lang="en-US" smtClean="0">
                <a:solidFill>
                  <a:prstClr val="black"/>
                </a:solidFill>
              </a:rPr>
              <a:pPr/>
              <a:t>April 9, 2019</a:t>
            </a:fld>
            <a:endParaRPr>
              <a:solidFill>
                <a:prstClr val="black"/>
              </a:solidFill>
            </a:endParaRPr>
          </a:p>
        </p:txBody>
      </p:sp>
      <p:sp>
        <p:nvSpPr>
          <p:cNvPr id="12" name="Footer Placeholder 11"/>
          <p:cNvSpPr>
            <a:spLocks noGrp="1"/>
          </p:cNvSpPr>
          <p:nvPr>
            <p:ph type="ftr" sz="quarter" idx="16"/>
          </p:nvPr>
        </p:nvSpPr>
        <p:spPr/>
        <p:txBody>
          <a:bodyPr/>
          <a:lstStyle/>
          <a:p>
            <a:r>
              <a:rPr lang="en-US" smtClean="0">
                <a:solidFill>
                  <a:prstClr val="black"/>
                </a:solidFill>
              </a:rPr>
              <a:t>Private | Confidential | Internal Use Only </a:t>
            </a:r>
            <a:endParaRPr>
              <a:solidFill>
                <a:prstClr val="black"/>
              </a:solidFill>
            </a:endParaRPr>
          </a:p>
        </p:txBody>
      </p:sp>
      <p:sp>
        <p:nvSpPr>
          <p:cNvPr id="13" name="Slide Number Placeholder 12"/>
          <p:cNvSpPr>
            <a:spLocks noGrp="1"/>
          </p:cNvSpPr>
          <p:nvPr>
            <p:ph type="sldNum" sz="quarter" idx="17"/>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4272285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10393" y="2209800"/>
            <a:ext cx="8229600" cy="1905000"/>
          </a:xfrm>
        </p:spPr>
        <p:txBody>
          <a:bodyPr anchor="b"/>
          <a:lstStyle>
            <a:lvl1pPr>
              <a:lnSpc>
                <a:spcPct val="80000"/>
              </a:lnSpc>
              <a:defRPr sz="6600"/>
            </a:lvl1pPr>
          </a:lstStyle>
          <a:p>
            <a:r>
              <a:rPr lang="en-US" smtClean="0"/>
              <a:t>Click to edit Master title style</a:t>
            </a:r>
            <a:endParaRPr/>
          </a:p>
        </p:txBody>
      </p:sp>
      <p:sp>
        <p:nvSpPr>
          <p:cNvPr id="3" name="Subtitle 2"/>
          <p:cNvSpPr>
            <a:spLocks noGrp="1"/>
          </p:cNvSpPr>
          <p:nvPr>
            <p:ph type="subTitle" idx="1"/>
          </p:nvPr>
        </p:nvSpPr>
        <p:spPr>
          <a:xfrm>
            <a:off x="608013" y="4267200"/>
            <a:ext cx="8229600" cy="914400"/>
          </a:xfrm>
        </p:spPr>
        <p:txBody>
          <a:bodyPr>
            <a:noAutofit/>
          </a:bodyPr>
          <a:lstStyle>
            <a:lvl1pPr marL="0" indent="0" algn="l">
              <a:spcBef>
                <a:spcPts val="0"/>
              </a:spcBef>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grpSp>
        <p:nvGrpSpPr>
          <p:cNvPr id="7" name="Group 6"/>
          <p:cNvGrpSpPr/>
          <p:nvPr/>
        </p:nvGrpSpPr>
        <p:grpSpPr>
          <a:xfrm>
            <a:off x="606423" y="456997"/>
            <a:ext cx="3027151" cy="1219403"/>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grpSp>
    </p:spTree>
    <p:extLst>
      <p:ext uri="{BB962C8B-B14F-4D97-AF65-F5344CB8AC3E}">
        <p14:creationId xmlns:p14="http://schemas.microsoft.com/office/powerpoint/2010/main" val="234237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7C6BA28-E443-46F5-AE73-D543F89EF748}"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80731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63200" y="519236"/>
            <a:ext cx="1219198" cy="5576764"/>
          </a:xfrm>
        </p:spPr>
        <p:txBody>
          <a:bodyPr vert="eaVert"/>
          <a:lstStyle>
            <a:lvl1pPr>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609600" y="519235"/>
            <a:ext cx="9677400" cy="557676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452EE1A-1BE0-474E-808D-00D5A7797660}"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162967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Title Slide with Name">
    <p:spTree>
      <p:nvGrpSpPr>
        <p:cNvPr id="1" name=""/>
        <p:cNvGrpSpPr/>
        <p:nvPr/>
      </p:nvGrpSpPr>
      <p:grpSpPr>
        <a:xfrm>
          <a:off x="0" y="0"/>
          <a:ext cx="0" cy="0"/>
          <a:chOff x="0" y="0"/>
          <a:chExt cx="0" cy="0"/>
        </a:xfrm>
      </p:grpSpPr>
      <p:sp>
        <p:nvSpPr>
          <p:cNvPr id="2" name="Title 1"/>
          <p:cNvSpPr>
            <a:spLocks noGrp="1"/>
          </p:cNvSpPr>
          <p:nvPr>
            <p:ph type="title"/>
          </p:nvPr>
        </p:nvSpPr>
        <p:spPr>
          <a:xfrm>
            <a:off x="609441" y="2667000"/>
            <a:ext cx="9141619" cy="2286000"/>
          </a:xfrm>
        </p:spPr>
        <p:txBody>
          <a:bodyPr anchor="b">
            <a:noAutofit/>
          </a:bodyPr>
          <a:lstStyle>
            <a:lvl1pPr>
              <a:lnSpc>
                <a:spcPct val="80000"/>
              </a:lnSpc>
              <a:defRPr sz="8000"/>
            </a:lvl1pPr>
          </a:lstStyle>
          <a:p>
            <a:r>
              <a:rPr lang="en-US" smtClean="0"/>
              <a:t>Click to edit Master title style</a:t>
            </a:r>
            <a:endParaRPr/>
          </a:p>
        </p:txBody>
      </p:sp>
      <p:sp>
        <p:nvSpPr>
          <p:cNvPr id="10" name="Text Placeholder 9"/>
          <p:cNvSpPr>
            <a:spLocks noGrp="1"/>
          </p:cNvSpPr>
          <p:nvPr>
            <p:ph type="body" sz="quarter" idx="13"/>
          </p:nvPr>
        </p:nvSpPr>
        <p:spPr>
          <a:xfrm>
            <a:off x="608013" y="4939693"/>
            <a:ext cx="9141619" cy="699107"/>
          </a:xfrm>
        </p:spPr>
        <p:txBody>
          <a:bodyPr wrap="square">
            <a:noAutofit/>
          </a:bodyPr>
          <a:lstStyle>
            <a:lvl1pPr marL="0" indent="0">
              <a:spcBef>
                <a:spcPts val="0"/>
              </a:spcBef>
              <a:buFontTx/>
              <a:buNone/>
              <a:defRPr sz="44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11" name="Text Placeholder 9"/>
          <p:cNvSpPr>
            <a:spLocks noGrp="1"/>
          </p:cNvSpPr>
          <p:nvPr>
            <p:ph type="body" sz="quarter" idx="14"/>
          </p:nvPr>
        </p:nvSpPr>
        <p:spPr>
          <a:xfrm>
            <a:off x="608013" y="5791200"/>
            <a:ext cx="9141619" cy="457200"/>
          </a:xfrm>
        </p:spPr>
        <p:txBody>
          <a:bodyPr wrap="square">
            <a:noAutofit/>
          </a:bodyPr>
          <a:lstStyle>
            <a:lvl1pPr marL="0" indent="0">
              <a:spcBef>
                <a:spcPts val="0"/>
              </a:spcBef>
              <a:buFontTx/>
              <a:buNone/>
              <a:defRPr sz="28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12" name="Text Placeholder 7"/>
          <p:cNvSpPr>
            <a:spLocks noGrp="1"/>
          </p:cNvSpPr>
          <p:nvPr>
            <p:ph type="body" sz="quarter" idx="15" hasCustomPrompt="1"/>
          </p:nvPr>
        </p:nvSpPr>
        <p:spPr>
          <a:xfrm>
            <a:off x="7935522" y="457200"/>
            <a:ext cx="3646877" cy="354113"/>
          </a:xfrm>
        </p:spPr>
        <p:txBody>
          <a:bodyPr>
            <a:noAutofit/>
          </a:bodyPr>
          <a:lstStyle>
            <a:lvl1pPr marL="0" indent="0" algn="r">
              <a:spcBef>
                <a:spcPts val="0"/>
              </a:spcBef>
              <a:buNone/>
              <a:defRPr sz="2000" baseline="0">
                <a:solidFill>
                  <a:schemeClr val="accent5"/>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date</a:t>
            </a:r>
          </a:p>
        </p:txBody>
      </p:sp>
      <p:grpSp>
        <p:nvGrpSpPr>
          <p:cNvPr id="6" name="Group 5"/>
          <p:cNvGrpSpPr/>
          <p:nvPr/>
        </p:nvGrpSpPr>
        <p:grpSpPr>
          <a:xfrm>
            <a:off x="606423" y="456997"/>
            <a:ext cx="3027151" cy="1219403"/>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black"/>
                </a:solidFill>
              </a:endParaRPr>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black"/>
                </a:solidFill>
              </a:endParaRPr>
            </a:p>
          </p:txBody>
        </p:sp>
      </p:grpSp>
    </p:spTree>
    <p:extLst>
      <p:ext uri="{BB962C8B-B14F-4D97-AF65-F5344CB8AC3E}">
        <p14:creationId xmlns:p14="http://schemas.microsoft.com/office/powerpoint/2010/main" val="176861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8011" cy="1936016"/>
          </a:xfrm>
        </p:spPr>
        <p:txBody>
          <a:bodyPr anchor="t">
            <a:noAutofit/>
          </a:bodyPr>
          <a:lstStyle>
            <a:lvl1pPr>
              <a:lnSpc>
                <a:spcPct val="80000"/>
              </a:lnSpc>
              <a:defRPr sz="7200"/>
            </a:lvl1pPr>
          </a:lstStyle>
          <a:p>
            <a:r>
              <a:rPr lang="en-US" smtClean="0"/>
              <a:t>Click to edit Master title style</a:t>
            </a:r>
            <a:endParaRPr/>
          </a:p>
        </p:txBody>
      </p:sp>
      <p:sp>
        <p:nvSpPr>
          <p:cNvPr id="3" name="Text Placeholder 2"/>
          <p:cNvSpPr>
            <a:spLocks noGrp="1"/>
          </p:cNvSpPr>
          <p:nvPr>
            <p:ph type="body" idx="1"/>
          </p:nvPr>
        </p:nvSpPr>
        <p:spPr>
          <a:xfrm>
            <a:off x="609601" y="2545616"/>
            <a:ext cx="8228011" cy="608426"/>
          </a:xfrm>
        </p:spPr>
        <p:txBody>
          <a:bodyPr>
            <a:noAutofit/>
          </a:bodyPr>
          <a:lstStyle>
            <a:lvl1pPr marL="0" indent="0">
              <a:spcBef>
                <a:spcPts val="600"/>
              </a:spcBef>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FC0754-25E7-480D-AAF4-1D3D2278A7A2}" type="datetime1">
              <a:rPr lang="en-US" smtClean="0">
                <a:solidFill>
                  <a:prstClr val="black"/>
                </a:solidFill>
              </a:rPr>
              <a:pPr/>
              <a:t>4/9/2019</a:t>
            </a:fld>
            <a:endParaRPr dirty="0">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51428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late Section Header">
    <p:spTree>
      <p:nvGrpSpPr>
        <p:cNvPr id="1" name=""/>
        <p:cNvGrpSpPr/>
        <p:nvPr/>
      </p:nvGrpSpPr>
      <p:grpSpPr>
        <a:xfrm>
          <a:off x="0" y="0"/>
          <a:ext cx="0" cy="0"/>
          <a:chOff x="0" y="0"/>
          <a:chExt cx="0" cy="0"/>
        </a:xfrm>
      </p:grpSpPr>
      <p:sp>
        <p:nvSpPr>
          <p:cNvPr id="7" name="Rectangle 6"/>
          <p:cNvSpPr/>
          <p:nvPr/>
        </p:nvSpPr>
        <p:spPr bwMode="blackWhite">
          <a:xfrm>
            <a:off x="608013" y="608806"/>
            <a:ext cx="10971370" cy="548640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0" dirty="0">
              <a:solidFill>
                <a:prstClr val="white"/>
              </a:solidFill>
            </a:endParaRPr>
          </a:p>
        </p:txBody>
      </p:sp>
      <p:sp>
        <p:nvSpPr>
          <p:cNvPr id="2" name="Title 1"/>
          <p:cNvSpPr>
            <a:spLocks noGrp="1"/>
          </p:cNvSpPr>
          <p:nvPr>
            <p:ph type="title"/>
          </p:nvPr>
        </p:nvSpPr>
        <p:spPr>
          <a:xfrm>
            <a:off x="989012" y="990599"/>
            <a:ext cx="8228011" cy="603857"/>
          </a:xfrm>
        </p:spPr>
        <p:txBody>
          <a:bodyPr anchor="t">
            <a:noAutofit/>
          </a:bodyPr>
          <a:lstStyle>
            <a:lvl1pPr>
              <a:lnSpc>
                <a:spcPct val="90000"/>
              </a:lnSpc>
              <a:defRPr sz="400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989013" y="1600885"/>
            <a:ext cx="8228011" cy="533400"/>
          </a:xfrm>
        </p:spPr>
        <p:txBody>
          <a:bodyPr>
            <a:noAutofit/>
          </a:bodyPr>
          <a:lstStyle>
            <a:lvl1pPr marL="0" indent="0">
              <a:spcBef>
                <a:spcPts val="0"/>
              </a:spcBef>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B46246-57E3-4058-8A65-E7377FBF078F}" type="datetime1">
              <a:rPr lang="en-US" smtClean="0">
                <a:solidFill>
                  <a:prstClr val="black"/>
                </a:solidFill>
              </a:rPr>
              <a:pPr/>
              <a:t>4/9/2019</a:t>
            </a:fld>
            <a:endParaRPr dirty="0">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3768695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Green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A0D5092-6D97-4DA4-AF58-B157B68ABDF9}" type="datetime1">
              <a:rPr lang="en-US" smtClean="0">
                <a:solidFill>
                  <a:prstClr val="black"/>
                </a:solidFill>
              </a:rPr>
              <a:pPr/>
              <a:t>4/9/2019</a:t>
            </a:fld>
            <a:endParaRPr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rgbClr val="00B388"/>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dirty="0">
              <a:solidFill>
                <a:prstClr val="white"/>
              </a:solidFill>
            </a:endParaRPr>
          </a:p>
        </p:txBody>
      </p:sp>
      <p:grpSp>
        <p:nvGrpSpPr>
          <p:cNvPr id="12" name="Group 11"/>
          <p:cNvGrpSpPr/>
          <p:nvPr/>
        </p:nvGrpSpPr>
        <p:grpSpPr>
          <a:xfrm>
            <a:off x="610272" y="6248401"/>
            <a:ext cx="969471" cy="390524"/>
            <a:chOff x="3578225" y="1146175"/>
            <a:chExt cx="5038725" cy="2111375"/>
          </a:xfrm>
        </p:grpSpPr>
        <p:sp>
          <p:nvSpPr>
            <p:cNvPr id="13"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sp>
          <p:nvSpPr>
            <p:cNvPr id="14"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grpSp>
    </p:spTree>
    <p:extLst>
      <p:ext uri="{BB962C8B-B14F-4D97-AF65-F5344CB8AC3E}">
        <p14:creationId xmlns:p14="http://schemas.microsoft.com/office/powerpoint/2010/main" val="386657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Purple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F200F46C-3222-49F6-A1F7-F670F283BE46}" type="datetime1">
              <a:rPr lang="en-US" smtClean="0">
                <a:solidFill>
                  <a:prstClr val="black"/>
                </a:solidFill>
              </a:rPr>
              <a:pPr/>
              <a:t>4/9/2019</a:t>
            </a:fld>
            <a:endParaRPr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dirty="0">
              <a:solidFill>
                <a:prstClr val="white"/>
              </a:solidFill>
            </a:endParaRPr>
          </a:p>
        </p:txBody>
      </p:sp>
      <p:grpSp>
        <p:nvGrpSpPr>
          <p:cNvPr id="8" name="Group 7"/>
          <p:cNvGrpSpPr/>
          <p:nvPr/>
        </p:nvGrpSpPr>
        <p:grpSpPr>
          <a:xfrm>
            <a:off x="610272" y="6248401"/>
            <a:ext cx="969471" cy="390524"/>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grpSp>
    </p:spTree>
    <p:extLst>
      <p:ext uri="{BB962C8B-B14F-4D97-AF65-F5344CB8AC3E}">
        <p14:creationId xmlns:p14="http://schemas.microsoft.com/office/powerpoint/2010/main" val="1221467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Slate Turquoise Frame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grpSp>
        <p:nvGrpSpPr>
          <p:cNvPr id="8" name="Group 7"/>
          <p:cNvGrpSpPr/>
          <p:nvPr/>
        </p:nvGrpSpPr>
        <p:grpSpPr>
          <a:xfrm>
            <a:off x="610272" y="6248401"/>
            <a:ext cx="969471" cy="390524"/>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grpSp>
      <p:sp>
        <p:nvSpPr>
          <p:cNvPr id="3" name="Date Placeholder 2"/>
          <p:cNvSpPr>
            <a:spLocks noGrp="1"/>
          </p:cNvSpPr>
          <p:nvPr>
            <p:ph type="dt" sz="half" idx="10"/>
          </p:nvPr>
        </p:nvSpPr>
        <p:spPr/>
        <p:txBody>
          <a:bodyPr/>
          <a:lstStyle/>
          <a:p>
            <a:fld id="{C7DB631E-1698-407B-8DC3-7BC1F9C6779C}" type="datetime1">
              <a:rPr lang="en-US" smtClean="0">
                <a:solidFill>
                  <a:prstClr val="white"/>
                </a:solidFill>
              </a:rPr>
              <a:pPr/>
              <a:t>4/9/2019</a:t>
            </a:fld>
            <a:endParaRPr dirty="0">
              <a:solidFill>
                <a:prstClr val="white"/>
              </a:solidFill>
            </a:endParaRPr>
          </a:p>
        </p:txBody>
      </p:sp>
      <p:sp>
        <p:nvSpPr>
          <p:cNvPr id="4" name="Footer Placeholder 3"/>
          <p:cNvSpPr>
            <a:spLocks noGrp="1"/>
          </p:cNvSpPr>
          <p:nvPr>
            <p:ph type="ftr" sz="quarter" idx="11"/>
          </p:nvPr>
        </p:nvSpPr>
        <p:spPr/>
        <p:txBody>
          <a:bodyPr/>
          <a:lstStyle/>
          <a:p>
            <a:r>
              <a:rPr lang="en-US" smtClean="0">
                <a:solidFill>
                  <a:prstClr val="white"/>
                </a:solidFill>
              </a:rPr>
              <a:t>HPE Confidential</a:t>
            </a:r>
            <a:endParaRPr dirty="0">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dirty="0">
              <a:solidFill>
                <a:prstClr val="white"/>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dirty="0">
              <a:solidFill>
                <a:prstClr val="white"/>
              </a:solidFill>
            </a:endParaRPr>
          </a:p>
        </p:txBody>
      </p:sp>
    </p:spTree>
    <p:extLst>
      <p:ext uri="{BB962C8B-B14F-4D97-AF65-F5344CB8AC3E}">
        <p14:creationId xmlns:p14="http://schemas.microsoft.com/office/powerpoint/2010/main" val="7702777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Slate Orange Frame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grpSp>
        <p:nvGrpSpPr>
          <p:cNvPr id="8" name="Group 7"/>
          <p:cNvGrpSpPr/>
          <p:nvPr/>
        </p:nvGrpSpPr>
        <p:grpSpPr>
          <a:xfrm>
            <a:off x="610272" y="6248401"/>
            <a:ext cx="969471" cy="390524"/>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grpSp>
      <p:sp>
        <p:nvSpPr>
          <p:cNvPr id="3" name="Date Placeholder 2"/>
          <p:cNvSpPr>
            <a:spLocks noGrp="1"/>
          </p:cNvSpPr>
          <p:nvPr>
            <p:ph type="dt" sz="half" idx="10"/>
          </p:nvPr>
        </p:nvSpPr>
        <p:spPr/>
        <p:txBody>
          <a:bodyPr/>
          <a:lstStyle/>
          <a:p>
            <a:fld id="{9CFE6149-D1DC-43B2-955E-50A96B171F3D}" type="datetime1">
              <a:rPr lang="en-US" smtClean="0">
                <a:solidFill>
                  <a:prstClr val="white"/>
                </a:solidFill>
              </a:rPr>
              <a:pPr/>
              <a:t>4/9/2019</a:t>
            </a:fld>
            <a:endParaRPr dirty="0">
              <a:solidFill>
                <a:prstClr val="white"/>
              </a:solidFill>
            </a:endParaRPr>
          </a:p>
        </p:txBody>
      </p:sp>
      <p:sp>
        <p:nvSpPr>
          <p:cNvPr id="4" name="Footer Placeholder 3"/>
          <p:cNvSpPr>
            <a:spLocks noGrp="1"/>
          </p:cNvSpPr>
          <p:nvPr>
            <p:ph type="ftr" sz="quarter" idx="11"/>
          </p:nvPr>
        </p:nvSpPr>
        <p:spPr/>
        <p:txBody>
          <a:bodyPr/>
          <a:lstStyle/>
          <a:p>
            <a:r>
              <a:rPr lang="en-US" smtClean="0">
                <a:solidFill>
                  <a:prstClr val="white"/>
                </a:solidFill>
              </a:rPr>
              <a:t>HPE Confidential</a:t>
            </a:r>
            <a:endParaRPr dirty="0">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dirty="0">
              <a:solidFill>
                <a:prstClr val="white"/>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3"/>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dirty="0">
              <a:solidFill>
                <a:prstClr val="white"/>
              </a:solidFill>
            </a:endParaRPr>
          </a:p>
        </p:txBody>
      </p:sp>
    </p:spTree>
    <p:extLst>
      <p:ext uri="{BB962C8B-B14F-4D97-AF65-F5344CB8AC3E}">
        <p14:creationId xmlns:p14="http://schemas.microsoft.com/office/powerpoint/2010/main" val="32413725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3213" y="381000"/>
            <a:ext cx="9456737" cy="2286000"/>
          </a:xfrm>
        </p:spPr>
        <p:txBody>
          <a:bodyPr>
            <a:noAutofit/>
          </a:bodyPr>
          <a:lstStyle>
            <a:lvl1pPr marL="384048" indent="-384048">
              <a:lnSpc>
                <a:spcPct val="80000"/>
              </a:lnSpc>
              <a:defRPr sz="60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728052" y="2819400"/>
            <a:ext cx="9031897" cy="1371600"/>
          </a:xfrm>
        </p:spPr>
        <p:txBody>
          <a:bodyPr>
            <a:noAutofit/>
          </a:bodyPr>
          <a:lstStyle>
            <a:lvl1pPr marL="0" indent="0">
              <a:spcBef>
                <a:spcPts val="0"/>
              </a:spcBef>
              <a:buFontTx/>
              <a:buNone/>
              <a:defRPr sz="2000" baseline="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dirty="0"/>
              <a:t>Click </a:t>
            </a:r>
            <a:r>
              <a:rPr lang="en-US" dirty="0" smtClean="0"/>
              <a:t>to add quoted person’s name, title, company</a:t>
            </a:r>
            <a:endParaRPr dirty="0"/>
          </a:p>
        </p:txBody>
      </p:sp>
      <p:grpSp>
        <p:nvGrpSpPr>
          <p:cNvPr id="7" name="Group 6"/>
          <p:cNvGrpSpPr/>
          <p:nvPr/>
        </p:nvGrpSpPr>
        <p:grpSpPr>
          <a:xfrm>
            <a:off x="610272" y="6248401"/>
            <a:ext cx="969471" cy="390524"/>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grpSp>
      <p:sp>
        <p:nvSpPr>
          <p:cNvPr id="3" name="Date Placeholder 2"/>
          <p:cNvSpPr>
            <a:spLocks noGrp="1"/>
          </p:cNvSpPr>
          <p:nvPr>
            <p:ph type="dt" sz="half" idx="10"/>
          </p:nvPr>
        </p:nvSpPr>
        <p:spPr/>
        <p:txBody>
          <a:bodyPr/>
          <a:lstStyle/>
          <a:p>
            <a:fld id="{43A5AD34-2D0E-4923-993B-4BACF5C3ABEE}" type="datetime1">
              <a:rPr lang="en-US" smtClean="0">
                <a:solidFill>
                  <a:prstClr val="black"/>
                </a:solidFill>
              </a:rPr>
              <a:pPr/>
              <a:t>4/9/2019</a:t>
            </a:fld>
            <a:endParaRPr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125611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Slate Quot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3213" y="381000"/>
            <a:ext cx="9456737" cy="2286000"/>
          </a:xfrm>
        </p:spPr>
        <p:txBody>
          <a:bodyPr>
            <a:noAutofit/>
          </a:bodyPr>
          <a:lstStyle>
            <a:lvl1pPr marL="384048" indent="-384048">
              <a:lnSpc>
                <a:spcPct val="80000"/>
              </a:lnSpc>
              <a:defRPr sz="60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728052" y="2819400"/>
            <a:ext cx="9031897" cy="1371600"/>
          </a:xfrm>
        </p:spPr>
        <p:txBody>
          <a:bodyPr>
            <a:noAutofit/>
          </a:bodyPr>
          <a:lstStyle>
            <a:lvl1pPr marL="0" indent="0">
              <a:spcBef>
                <a:spcPts val="0"/>
              </a:spcBef>
              <a:buFontTx/>
              <a:buNone/>
              <a:defRPr sz="20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dirty="0" smtClean="0"/>
              <a:t>Click to add quoted person’s name, title, company</a:t>
            </a:r>
            <a:endParaRPr lang="en-US" dirty="0"/>
          </a:p>
        </p:txBody>
      </p:sp>
      <p:grpSp>
        <p:nvGrpSpPr>
          <p:cNvPr id="7" name="Group 6"/>
          <p:cNvGrpSpPr/>
          <p:nvPr/>
        </p:nvGrpSpPr>
        <p:grpSpPr>
          <a:xfrm>
            <a:off x="608014" y="6248401"/>
            <a:ext cx="969471" cy="390524"/>
            <a:chOff x="3578225" y="1146175"/>
            <a:chExt cx="5038725" cy="2111375"/>
          </a:xfrm>
          <a:solidFill>
            <a:schemeClr val="tx1"/>
          </a:solidFill>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grpSp>
      <p:sp>
        <p:nvSpPr>
          <p:cNvPr id="3" name="Date Placeholder 2"/>
          <p:cNvSpPr>
            <a:spLocks noGrp="1"/>
          </p:cNvSpPr>
          <p:nvPr>
            <p:ph type="dt" sz="half" idx="10"/>
          </p:nvPr>
        </p:nvSpPr>
        <p:spPr/>
        <p:txBody>
          <a:bodyPr/>
          <a:lstStyle/>
          <a:p>
            <a:fld id="{12635977-1180-4684-B748-3064CEE4F152}" type="datetime1">
              <a:rPr lang="en-US" smtClean="0">
                <a:solidFill>
                  <a:prstClr val="white"/>
                </a:solidFill>
              </a:rPr>
              <a:pPr/>
              <a:t>4/9/2019</a:t>
            </a:fld>
            <a:endParaRPr dirty="0">
              <a:solidFill>
                <a:prstClr val="white"/>
              </a:solidFill>
            </a:endParaRPr>
          </a:p>
        </p:txBody>
      </p:sp>
      <p:sp>
        <p:nvSpPr>
          <p:cNvPr id="4" name="Footer Placeholder 3"/>
          <p:cNvSpPr>
            <a:spLocks noGrp="1"/>
          </p:cNvSpPr>
          <p:nvPr>
            <p:ph type="ftr" sz="quarter" idx="11"/>
          </p:nvPr>
        </p:nvSpPr>
        <p:spPr/>
        <p:txBody>
          <a:bodyPr/>
          <a:lstStyle/>
          <a:p>
            <a:r>
              <a:rPr lang="en-US" smtClean="0">
                <a:solidFill>
                  <a:prstClr val="white"/>
                </a:solidFill>
              </a:rPr>
              <a:t>HPE Confidential</a:t>
            </a:r>
            <a:endParaRPr dirty="0">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dirty="0">
              <a:solidFill>
                <a:prstClr val="white"/>
              </a:solidFill>
            </a:endParaRPr>
          </a:p>
        </p:txBody>
      </p:sp>
    </p:spTree>
    <p:extLst>
      <p:ext uri="{BB962C8B-B14F-4D97-AF65-F5344CB8AC3E}">
        <p14:creationId xmlns:p14="http://schemas.microsoft.com/office/powerpoint/2010/main" val="30618203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Date Placeholder 1"/>
          <p:cNvSpPr>
            <a:spLocks noGrp="1"/>
          </p:cNvSpPr>
          <p:nvPr>
            <p:ph type="dt" sz="half" idx="10"/>
          </p:nvPr>
        </p:nvSpPr>
        <p:spPr/>
        <p:txBody>
          <a:bodyPr/>
          <a:lstStyle/>
          <a:p>
            <a:fld id="{60ABF40E-2163-494B-BB12-7713E717A4E9}" type="datetime1">
              <a:rPr lang="en-US" smtClean="0">
                <a:solidFill>
                  <a:prstClr val="black"/>
                </a:solidFill>
              </a:rPr>
              <a:pPr/>
              <a:t>4/9/2019</a:t>
            </a:fld>
            <a:endParaRPr dirty="0">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178342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Content Placeholder 2"/>
          <p:cNvSpPr>
            <a:spLocks noGrp="1"/>
          </p:cNvSpPr>
          <p:nvPr>
            <p:ph idx="1"/>
          </p:nvPr>
        </p:nvSpPr>
        <p:spPr>
          <a:xfrm>
            <a:off x="609600" y="1524000"/>
            <a:ext cx="10969784" cy="45719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14AA65A-4CEC-4B2D-8681-5CA4F28F1E48}" type="datetime1">
              <a:rPr lang="en-US" smtClean="0">
                <a:solidFill>
                  <a:prstClr val="black"/>
                </a:solidFill>
              </a:rPr>
              <a:pPr/>
              <a:t>4/9/2019</a:t>
            </a:fld>
            <a:endParaRPr dirty="0">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413009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itle, Subtitle, Heading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9" name="Text Placeholder 7"/>
          <p:cNvSpPr>
            <a:spLocks noGrp="1"/>
          </p:cNvSpPr>
          <p:nvPr>
            <p:ph type="body" sz="quarter" idx="14" hasCustomPrompt="1"/>
          </p:nvPr>
        </p:nvSpPr>
        <p:spPr>
          <a:xfrm>
            <a:off x="609600" y="1524000"/>
            <a:ext cx="10969943" cy="381000"/>
          </a:xfrm>
        </p:spPr>
        <p:txBody>
          <a:bodyPr>
            <a:noAutofit/>
          </a:bodyPr>
          <a:lstStyle>
            <a:lvl1pPr marL="0" indent="0">
              <a:spcBef>
                <a:spcPts val="0"/>
              </a:spcBef>
              <a:buNone/>
              <a:defRPr sz="2400" b="1"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heading</a:t>
            </a:r>
          </a:p>
        </p:txBody>
      </p:sp>
      <p:sp>
        <p:nvSpPr>
          <p:cNvPr id="3" name="Content Placeholder 2"/>
          <p:cNvSpPr>
            <a:spLocks noGrp="1"/>
          </p:cNvSpPr>
          <p:nvPr>
            <p:ph idx="1"/>
          </p:nvPr>
        </p:nvSpPr>
        <p:spPr>
          <a:xfrm>
            <a:off x="609600" y="1978152"/>
            <a:ext cx="10969784" cy="411784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2C768CF-E5F2-4157-B955-2343D1E9B6DF}" type="datetime1">
              <a:rPr lang="en-US" smtClean="0">
                <a:solidFill>
                  <a:prstClr val="black"/>
                </a:solidFill>
              </a:rPr>
              <a:pPr/>
              <a:t>4/9/2019</a:t>
            </a:fld>
            <a:endParaRPr dirty="0">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347771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7D1B01C-5D79-4FF6-843A-B9560656D4E8}" type="datetime1">
              <a:rPr lang="en-US" smtClean="0">
                <a:solidFill>
                  <a:prstClr val="black"/>
                </a:solidFill>
              </a:rPr>
              <a:pPr/>
              <a:t>4/9/2019</a:t>
            </a:fld>
            <a:endParaRPr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377434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609441" y="521208"/>
            <a:ext cx="10969943" cy="411480"/>
          </a:xfrm>
        </p:spPr>
        <p:txBody>
          <a:bodyPr/>
          <a:lstStyle>
            <a:lvl1pPr>
              <a:defRPr/>
            </a:lvl1pPr>
          </a:lstStyle>
          <a:p>
            <a:r>
              <a:rPr/>
              <a:t>Click to add one-line title</a:t>
            </a:r>
          </a:p>
        </p:txBody>
      </p:sp>
      <p:sp>
        <p:nvSpPr>
          <p:cNvPr id="7"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Date Placeholder 2"/>
          <p:cNvSpPr>
            <a:spLocks noGrp="1"/>
          </p:cNvSpPr>
          <p:nvPr>
            <p:ph type="dt" sz="half" idx="10"/>
          </p:nvPr>
        </p:nvSpPr>
        <p:spPr/>
        <p:txBody>
          <a:bodyPr/>
          <a:lstStyle/>
          <a:p>
            <a:fld id="{E0042A02-8F44-4B90-8E85-4984E1034698}" type="datetime1">
              <a:rPr lang="en-US" smtClean="0">
                <a:solidFill>
                  <a:prstClr val="black"/>
                </a:solidFill>
              </a:rPr>
              <a:pPr/>
              <a:t>4/9/2019</a:t>
            </a:fld>
            <a:endParaRPr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344741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79992A-39DD-45C0-A8D4-A62E4B5A68CB}" type="datetime1">
              <a:rPr lang="en-US" smtClean="0">
                <a:solidFill>
                  <a:prstClr val="black"/>
                </a:solidFill>
              </a:rPr>
              <a:pPr/>
              <a:t>4/9/2019</a:t>
            </a:fld>
            <a:endParaRPr dirty="0">
              <a:solidFill>
                <a:prstClr val="black"/>
              </a:solidFill>
            </a:endParaRPr>
          </a:p>
        </p:txBody>
      </p:sp>
      <p:sp>
        <p:nvSpPr>
          <p:cNvPr id="3" name="Footer Placeholder 2"/>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4" name="Slide Number Placeholder 3"/>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232091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Content Placeholder 2"/>
          <p:cNvSpPr>
            <a:spLocks noGrp="1"/>
          </p:cNvSpPr>
          <p:nvPr>
            <p:ph sz="half" idx="1"/>
          </p:nvPr>
        </p:nvSpPr>
        <p:spPr>
          <a:xfrm>
            <a:off x="609441" y="1524000"/>
            <a:ext cx="530352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275864" y="1524000"/>
            <a:ext cx="530352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2BC37ED-7982-45EB-88F2-1359602C1D06}"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201619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Two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Text Placeholder 2"/>
          <p:cNvSpPr>
            <a:spLocks noGrp="1"/>
          </p:cNvSpPr>
          <p:nvPr>
            <p:ph type="body" idx="1" hasCustomPrompt="1"/>
          </p:nvPr>
        </p:nvSpPr>
        <p:spPr>
          <a:xfrm>
            <a:off x="609600" y="1523999"/>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4" name="Content Placeholder 3"/>
          <p:cNvSpPr>
            <a:spLocks noGrp="1"/>
          </p:cNvSpPr>
          <p:nvPr>
            <p:ph sz="half" idx="2"/>
          </p:nvPr>
        </p:nvSpPr>
        <p:spPr>
          <a:xfrm>
            <a:off x="609441" y="1905000"/>
            <a:ext cx="530352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6275864" y="1523999"/>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6" name="Content Placeholder 5"/>
          <p:cNvSpPr>
            <a:spLocks noGrp="1"/>
          </p:cNvSpPr>
          <p:nvPr>
            <p:ph sz="quarter" idx="4"/>
          </p:nvPr>
        </p:nvSpPr>
        <p:spPr>
          <a:xfrm>
            <a:off x="6275864" y="1905000"/>
            <a:ext cx="530352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3419E9DB-944B-4F53-AA8F-2E7C5234CF5D}" type="datetime1">
              <a:rPr lang="en-US" smtClean="0">
                <a:solidFill>
                  <a:prstClr val="black"/>
                </a:solidFill>
              </a:rPr>
              <a:pPr/>
              <a:t>4/9/2019</a:t>
            </a:fld>
            <a:endParaRPr dirty="0">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360949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wo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a:lstStyle>
            <a:lvl1pPr>
              <a:defRPr/>
            </a:lvl1pPr>
          </a:lstStyle>
          <a:p>
            <a:r>
              <a:rPr/>
              <a:t>Click to add one-line title</a:t>
            </a:r>
          </a:p>
        </p:txBody>
      </p:sp>
      <p:sp>
        <p:nvSpPr>
          <p:cNvPr id="10"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Text Placeholder 2"/>
          <p:cNvSpPr>
            <a:spLocks noGrp="1"/>
          </p:cNvSpPr>
          <p:nvPr>
            <p:ph type="body" idx="1" hasCustomPrompt="1"/>
          </p:nvPr>
        </p:nvSpPr>
        <p:spPr>
          <a:xfrm>
            <a:off x="609600" y="1524000"/>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4" name="Content Placeholder 3"/>
          <p:cNvSpPr>
            <a:spLocks noGrp="1"/>
          </p:cNvSpPr>
          <p:nvPr>
            <p:ph sz="half" idx="2"/>
          </p:nvPr>
        </p:nvSpPr>
        <p:spPr>
          <a:xfrm>
            <a:off x="609441" y="1906552"/>
            <a:ext cx="5303520" cy="4189448"/>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6275864" y="1524000"/>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6" name="Content Placeholder 5"/>
          <p:cNvSpPr>
            <a:spLocks noGrp="1"/>
          </p:cNvSpPr>
          <p:nvPr>
            <p:ph sz="quarter" idx="4"/>
          </p:nvPr>
        </p:nvSpPr>
        <p:spPr>
          <a:xfrm>
            <a:off x="6275864" y="1906552"/>
            <a:ext cx="5303520" cy="4189448"/>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DB8991E-C739-4A7F-B56C-1F11A9A29B04}" type="datetime1">
              <a:rPr lang="en-US" smtClean="0">
                <a:solidFill>
                  <a:prstClr val="black"/>
                </a:solidFill>
              </a:rPr>
              <a:pPr/>
              <a:t>4/9/2019</a:t>
            </a:fld>
            <a:endParaRPr dirty="0">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4211267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10" name="Text Placeholder 9"/>
          <p:cNvSpPr>
            <a:spLocks noGrp="1"/>
          </p:cNvSpPr>
          <p:nvPr>
            <p:ph type="body" sz="quarter" idx="14"/>
          </p:nvPr>
        </p:nvSpPr>
        <p:spPr>
          <a:xfrm>
            <a:off x="609441" y="1524000"/>
            <a:ext cx="342900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Text Placeholder 9"/>
          <p:cNvSpPr>
            <a:spLocks noGrp="1"/>
          </p:cNvSpPr>
          <p:nvPr>
            <p:ph type="body" sz="quarter" idx="15"/>
          </p:nvPr>
        </p:nvSpPr>
        <p:spPr>
          <a:xfrm>
            <a:off x="4381500" y="1524000"/>
            <a:ext cx="342900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Text Placeholder 9"/>
          <p:cNvSpPr>
            <a:spLocks noGrp="1"/>
          </p:cNvSpPr>
          <p:nvPr>
            <p:ph type="body" sz="quarter" idx="16"/>
          </p:nvPr>
        </p:nvSpPr>
        <p:spPr>
          <a:xfrm>
            <a:off x="8150384" y="1524000"/>
            <a:ext cx="342900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605DC38-8DA0-47CA-B1AF-FF134A9BB012}"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99921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hree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9" name="Text Placeholder 2"/>
          <p:cNvSpPr>
            <a:spLocks noGrp="1"/>
          </p:cNvSpPr>
          <p:nvPr>
            <p:ph type="body" idx="1" hasCustomPrompt="1"/>
          </p:nvPr>
        </p:nvSpPr>
        <p:spPr>
          <a:xfrm>
            <a:off x="609600"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0" name="Text Placeholder 9"/>
          <p:cNvSpPr>
            <a:spLocks noGrp="1"/>
          </p:cNvSpPr>
          <p:nvPr>
            <p:ph type="body" sz="quarter" idx="14"/>
          </p:nvPr>
        </p:nvSpPr>
        <p:spPr>
          <a:xfrm>
            <a:off x="609441"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43816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1" name="Text Placeholder 9"/>
          <p:cNvSpPr>
            <a:spLocks noGrp="1"/>
          </p:cNvSpPr>
          <p:nvPr>
            <p:ph type="body" sz="quarter" idx="15"/>
          </p:nvPr>
        </p:nvSpPr>
        <p:spPr>
          <a:xfrm>
            <a:off x="4381500"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81535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2" name="Text Placeholder 9"/>
          <p:cNvSpPr>
            <a:spLocks noGrp="1"/>
          </p:cNvSpPr>
          <p:nvPr>
            <p:ph type="body" sz="quarter" idx="16"/>
          </p:nvPr>
        </p:nvSpPr>
        <p:spPr>
          <a:xfrm>
            <a:off x="8150384"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2AA5B09D-5423-44B4-AA4D-768087E4158A}"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1591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hree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a:lstStyle>
            <a:lvl1pPr>
              <a:defRPr/>
            </a:lvl1pPr>
          </a:lstStyle>
          <a:p>
            <a:r>
              <a:rPr/>
              <a:t>Click to add one-line title</a:t>
            </a:r>
          </a:p>
        </p:txBody>
      </p:sp>
      <p:sp>
        <p:nvSpPr>
          <p:cNvPr id="15"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9" name="Text Placeholder 2"/>
          <p:cNvSpPr>
            <a:spLocks noGrp="1"/>
          </p:cNvSpPr>
          <p:nvPr>
            <p:ph type="body" idx="1" hasCustomPrompt="1"/>
          </p:nvPr>
        </p:nvSpPr>
        <p:spPr>
          <a:xfrm>
            <a:off x="609600"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add heading</a:t>
            </a:r>
          </a:p>
        </p:txBody>
      </p:sp>
      <p:sp>
        <p:nvSpPr>
          <p:cNvPr id="10" name="Text Placeholder 9"/>
          <p:cNvSpPr>
            <a:spLocks noGrp="1"/>
          </p:cNvSpPr>
          <p:nvPr>
            <p:ph type="body" sz="quarter" idx="14"/>
          </p:nvPr>
        </p:nvSpPr>
        <p:spPr>
          <a:xfrm>
            <a:off x="609441"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43816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1" name="Text Placeholder 9"/>
          <p:cNvSpPr>
            <a:spLocks noGrp="1"/>
          </p:cNvSpPr>
          <p:nvPr>
            <p:ph type="body" sz="quarter" idx="15"/>
          </p:nvPr>
        </p:nvSpPr>
        <p:spPr>
          <a:xfrm>
            <a:off x="4381500"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81535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2" name="Text Placeholder 9"/>
          <p:cNvSpPr>
            <a:spLocks noGrp="1"/>
          </p:cNvSpPr>
          <p:nvPr>
            <p:ph type="body" sz="quarter" idx="16"/>
          </p:nvPr>
        </p:nvSpPr>
        <p:spPr>
          <a:xfrm>
            <a:off x="8150384"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AF16B4B2-BAC5-4D26-97C6-B6A48B9B0452}"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204611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609600" y="1524000"/>
            <a:ext cx="7848600" cy="45720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bwMode="ltGray">
          <a:xfrm>
            <a:off x="8610600" y="1524000"/>
            <a:ext cx="2968784" cy="4572000"/>
          </a:xfrm>
          <a:solidFill>
            <a:schemeClr val="accent6"/>
          </a:solidFill>
        </p:spPr>
        <p:txBody>
          <a:bodyPr lIns="91440" tIns="91440" rIns="91440" bIns="91440">
            <a:no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36D0F1-B2C6-444F-B326-D226C7916705}"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3287444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Picture with Content">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9440" y="1524000"/>
            <a:ext cx="6705760" cy="4572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8" name="Text Placeholder 9"/>
          <p:cNvSpPr>
            <a:spLocks noGrp="1"/>
          </p:cNvSpPr>
          <p:nvPr>
            <p:ph type="body" sz="quarter" idx="16"/>
          </p:nvPr>
        </p:nvSpPr>
        <p:spPr>
          <a:xfrm>
            <a:off x="7467600" y="1524000"/>
            <a:ext cx="4111784"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00E99C2-069D-4215-A81C-12A1F4EEE43A}"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774957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9440" y="1524000"/>
            <a:ext cx="6705760" cy="4572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7467601" y="1524000"/>
            <a:ext cx="4111784" cy="4572000"/>
          </a:xfrm>
          <a:solidFill>
            <a:schemeClr val="accent1"/>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108685-33D4-4EFB-A536-370C3D1339C8}"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82285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5257800" cy="852364"/>
          </a:xfrm>
        </p:spPr>
        <p:txBody>
          <a:bodyPr anchor="t"/>
          <a:lstStyle>
            <a:lvl1pPr>
              <a:defRPr sz="2800"/>
            </a:lvl1pPr>
          </a:lstStyle>
          <a:p>
            <a:r>
              <a:rPr lang="en-US" smtClean="0"/>
              <a:t>Click to edit Master title style</a:t>
            </a:r>
            <a:endParaRPr/>
          </a:p>
        </p:txBody>
      </p:sp>
      <p:sp>
        <p:nvSpPr>
          <p:cNvPr id="4" name="Text Placeholder 3"/>
          <p:cNvSpPr>
            <a:spLocks noGrp="1"/>
          </p:cNvSpPr>
          <p:nvPr>
            <p:ph type="body" sz="half" idx="2"/>
          </p:nvPr>
        </p:nvSpPr>
        <p:spPr>
          <a:xfrm>
            <a:off x="609441" y="2819400"/>
            <a:ext cx="3657600" cy="1981200"/>
          </a:xfrm>
          <a:noFill/>
        </p:spPr>
        <p:txBody>
          <a:bodyPr lIns="0" tIns="0" rIns="0" bIns="0">
            <a:noAutofit/>
          </a:bodyPr>
          <a:lstStyle>
            <a:lvl1pPr marL="0" indent="0">
              <a:spcBef>
                <a:spcPts val="900"/>
              </a:spcBef>
              <a:buNone/>
              <a:defRPr sz="1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p:cNvSpPr>
            <a:spLocks noGrp="1"/>
          </p:cNvSpPr>
          <p:nvPr>
            <p:ph type="pic" idx="1"/>
          </p:nvPr>
        </p:nvSpPr>
        <p:spPr bwMode="ltGray">
          <a:xfrm>
            <a:off x="6095999" y="519236"/>
            <a:ext cx="5486399" cy="5576764"/>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5" name="Date Placeholder 4"/>
          <p:cNvSpPr>
            <a:spLocks noGrp="1"/>
          </p:cNvSpPr>
          <p:nvPr>
            <p:ph type="dt" sz="half" idx="10"/>
          </p:nvPr>
        </p:nvSpPr>
        <p:spPr/>
        <p:txBody>
          <a:bodyPr/>
          <a:lstStyle/>
          <a:p>
            <a:fld id="{DB23BACA-C183-49F0-9697-4BD0C0E25D47}"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2208477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10" name="Title 9"/>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8013" y="1524000"/>
            <a:ext cx="5312664" cy="33528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609440" y="4953000"/>
            <a:ext cx="5312664" cy="1143000"/>
          </a:xfrm>
          <a:solidFill>
            <a:schemeClr val="accent5"/>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Picture Placeholder 2"/>
          <p:cNvSpPr>
            <a:spLocks noGrp="1"/>
          </p:cNvSpPr>
          <p:nvPr>
            <p:ph type="pic" idx="13"/>
          </p:nvPr>
        </p:nvSpPr>
        <p:spPr bwMode="ltGray">
          <a:xfrm>
            <a:off x="6266720" y="1524000"/>
            <a:ext cx="5312664" cy="33528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9" name="Text Placeholder 3"/>
          <p:cNvSpPr>
            <a:spLocks noGrp="1"/>
          </p:cNvSpPr>
          <p:nvPr>
            <p:ph type="body" sz="half" idx="14"/>
          </p:nvPr>
        </p:nvSpPr>
        <p:spPr bwMode="ltGray">
          <a:xfrm>
            <a:off x="6266720" y="4953000"/>
            <a:ext cx="5312664" cy="1143000"/>
          </a:xfrm>
          <a:solidFill>
            <a:schemeClr val="accent5"/>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DA7F46-5A2C-4A78-850B-5D853412D688}"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219296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8013" y="1524000"/>
            <a:ext cx="3429000" cy="2667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609440" y="4267200"/>
            <a:ext cx="3429000" cy="1828800"/>
          </a:xfrm>
          <a:solidFill>
            <a:schemeClr val="accent1"/>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Picture Placeholder 2"/>
          <p:cNvSpPr>
            <a:spLocks noGrp="1"/>
          </p:cNvSpPr>
          <p:nvPr>
            <p:ph type="pic" idx="13"/>
          </p:nvPr>
        </p:nvSpPr>
        <p:spPr bwMode="ltGray">
          <a:xfrm>
            <a:off x="4381500" y="1524000"/>
            <a:ext cx="3429000" cy="2667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9" name="Text Placeholder 3"/>
          <p:cNvSpPr>
            <a:spLocks noGrp="1"/>
          </p:cNvSpPr>
          <p:nvPr>
            <p:ph type="body" sz="half" idx="14"/>
          </p:nvPr>
        </p:nvSpPr>
        <p:spPr bwMode="ltGray">
          <a:xfrm>
            <a:off x="4381500" y="4267200"/>
            <a:ext cx="3429000" cy="1828800"/>
          </a:xfrm>
          <a:solidFill>
            <a:schemeClr val="accent1"/>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Picture Placeholder 2"/>
          <p:cNvSpPr>
            <a:spLocks noGrp="1"/>
          </p:cNvSpPr>
          <p:nvPr>
            <p:ph type="pic" idx="15"/>
          </p:nvPr>
        </p:nvSpPr>
        <p:spPr bwMode="ltGray">
          <a:xfrm>
            <a:off x="8150384" y="1524000"/>
            <a:ext cx="3429000" cy="2667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11" name="Text Placeholder 3"/>
          <p:cNvSpPr>
            <a:spLocks noGrp="1"/>
          </p:cNvSpPr>
          <p:nvPr>
            <p:ph type="body" sz="half" idx="16"/>
          </p:nvPr>
        </p:nvSpPr>
        <p:spPr bwMode="ltGray">
          <a:xfrm>
            <a:off x="8150384" y="4267200"/>
            <a:ext cx="3429000" cy="1828800"/>
          </a:xfrm>
          <a:solidFill>
            <a:schemeClr val="accent1"/>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D957A7-DFDC-42B3-B18C-3AC37EF98C4D}" type="datetime1">
              <a:rPr lang="en-US" smtClean="0">
                <a:solidFill>
                  <a:prstClr val="black"/>
                </a:solidFill>
              </a:rPr>
              <a:pPr/>
              <a:t>4/9/2019</a:t>
            </a:fld>
            <a:endParaRPr dirty="0">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50370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609441" y="2667000"/>
            <a:ext cx="9141619" cy="2286000"/>
          </a:xfrm>
        </p:spPr>
        <p:txBody>
          <a:bodyPr anchor="b">
            <a:noAutofit/>
          </a:bodyPr>
          <a:lstStyle>
            <a:lvl1pPr>
              <a:lnSpc>
                <a:spcPct val="80000"/>
              </a:lnSpc>
              <a:defRPr sz="8000"/>
            </a:lvl1pPr>
          </a:lstStyle>
          <a:p>
            <a:r>
              <a:rPr lang="en-US" smtClean="0"/>
              <a:t>Click to edit Master title style</a:t>
            </a:r>
            <a:endParaRPr/>
          </a:p>
        </p:txBody>
      </p:sp>
      <p:sp>
        <p:nvSpPr>
          <p:cNvPr id="10" name="Text Placeholder 9"/>
          <p:cNvSpPr>
            <a:spLocks noGrp="1"/>
          </p:cNvSpPr>
          <p:nvPr>
            <p:ph type="body" sz="quarter" idx="13"/>
          </p:nvPr>
        </p:nvSpPr>
        <p:spPr>
          <a:xfrm>
            <a:off x="608013" y="5015893"/>
            <a:ext cx="9141619" cy="1080107"/>
          </a:xfrm>
        </p:spPr>
        <p:txBody>
          <a:bodyPr wrap="square">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grpSp>
        <p:nvGrpSpPr>
          <p:cNvPr id="6" name="Group 5"/>
          <p:cNvGrpSpPr/>
          <p:nvPr/>
        </p:nvGrpSpPr>
        <p:grpSpPr>
          <a:xfrm>
            <a:off x="606423" y="456997"/>
            <a:ext cx="3027151" cy="1219403"/>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black"/>
                </a:solidFill>
              </a:endParaRPr>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black"/>
                </a:solidFill>
              </a:endParaRPr>
            </a:p>
          </p:txBody>
        </p:sp>
      </p:grpSp>
      <p:sp>
        <p:nvSpPr>
          <p:cNvPr id="9" name="Date Placeholder 8"/>
          <p:cNvSpPr>
            <a:spLocks noGrp="1"/>
          </p:cNvSpPr>
          <p:nvPr>
            <p:ph type="dt" sz="half" idx="15"/>
          </p:nvPr>
        </p:nvSpPr>
        <p:spPr/>
        <p:txBody>
          <a:bodyPr/>
          <a:lstStyle/>
          <a:p>
            <a:fld id="{B4E7F58F-9610-4BDB-8D45-D2477DE3024D}" type="datetime1">
              <a:rPr lang="en-US" smtClean="0">
                <a:solidFill>
                  <a:prstClr val="black"/>
                </a:solidFill>
              </a:rPr>
              <a:pPr/>
              <a:t>4/9/2019</a:t>
            </a:fld>
            <a:endParaRPr dirty="0">
              <a:solidFill>
                <a:prstClr val="black"/>
              </a:solidFill>
            </a:endParaRPr>
          </a:p>
        </p:txBody>
      </p:sp>
      <p:sp>
        <p:nvSpPr>
          <p:cNvPr id="12" name="Footer Placeholder 11"/>
          <p:cNvSpPr>
            <a:spLocks noGrp="1"/>
          </p:cNvSpPr>
          <p:nvPr>
            <p:ph type="ftr" sz="quarter" idx="16"/>
          </p:nvPr>
        </p:nvSpPr>
        <p:spPr/>
        <p:txBody>
          <a:bodyPr/>
          <a:lstStyle/>
          <a:p>
            <a:r>
              <a:rPr lang="en-US" smtClean="0">
                <a:solidFill>
                  <a:prstClr val="black"/>
                </a:solidFill>
              </a:rPr>
              <a:t>HPE Confidential</a:t>
            </a:r>
            <a:endParaRPr dirty="0">
              <a:solidFill>
                <a:prstClr val="black"/>
              </a:solidFill>
            </a:endParaRPr>
          </a:p>
        </p:txBody>
      </p:sp>
      <p:sp>
        <p:nvSpPr>
          <p:cNvPr id="13" name="Slide Number Placeholder 12"/>
          <p:cNvSpPr>
            <a:spLocks noGrp="1"/>
          </p:cNvSpPr>
          <p:nvPr>
            <p:ph type="sldNum" sz="quarter" idx="17"/>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394135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10393" y="2209800"/>
            <a:ext cx="8229600" cy="1905000"/>
          </a:xfrm>
        </p:spPr>
        <p:txBody>
          <a:bodyPr anchor="b"/>
          <a:lstStyle>
            <a:lvl1pPr>
              <a:lnSpc>
                <a:spcPct val="80000"/>
              </a:lnSpc>
              <a:defRPr sz="6600"/>
            </a:lvl1pPr>
          </a:lstStyle>
          <a:p>
            <a:r>
              <a:rPr lang="en-US" smtClean="0"/>
              <a:t>Click to edit Master title style</a:t>
            </a:r>
            <a:endParaRPr/>
          </a:p>
        </p:txBody>
      </p:sp>
      <p:sp>
        <p:nvSpPr>
          <p:cNvPr id="3" name="Subtitle 2"/>
          <p:cNvSpPr>
            <a:spLocks noGrp="1"/>
          </p:cNvSpPr>
          <p:nvPr>
            <p:ph type="subTitle" idx="1"/>
          </p:nvPr>
        </p:nvSpPr>
        <p:spPr>
          <a:xfrm>
            <a:off x="608013" y="4267200"/>
            <a:ext cx="8229600" cy="914400"/>
          </a:xfrm>
        </p:spPr>
        <p:txBody>
          <a:bodyPr>
            <a:noAutofit/>
          </a:bodyPr>
          <a:lstStyle>
            <a:lvl1pPr marL="0" indent="0" algn="l">
              <a:spcBef>
                <a:spcPts val="0"/>
              </a:spcBef>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grpSp>
        <p:nvGrpSpPr>
          <p:cNvPr id="7" name="Group 6"/>
          <p:cNvGrpSpPr/>
          <p:nvPr/>
        </p:nvGrpSpPr>
        <p:grpSpPr>
          <a:xfrm>
            <a:off x="606423" y="456997"/>
            <a:ext cx="3027151" cy="1219403"/>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black"/>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black"/>
                </a:solidFill>
              </a:endParaRPr>
            </a:p>
          </p:txBody>
        </p:sp>
      </p:grpSp>
    </p:spTree>
    <p:extLst>
      <p:ext uri="{BB962C8B-B14F-4D97-AF65-F5344CB8AC3E}">
        <p14:creationId xmlns:p14="http://schemas.microsoft.com/office/powerpoint/2010/main" val="160725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FE8BC88-CF55-42AA-A1DD-B46BF7CD1C14}" type="datetime1">
              <a:rPr lang="en-US" smtClean="0">
                <a:solidFill>
                  <a:prstClr val="black"/>
                </a:solidFill>
              </a:rPr>
              <a:pPr/>
              <a:t>4/9/2019</a:t>
            </a:fld>
            <a:endParaRPr dirty="0">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66432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63200" y="519236"/>
            <a:ext cx="1219198" cy="5576764"/>
          </a:xfrm>
        </p:spPr>
        <p:txBody>
          <a:bodyPr vert="eaVert"/>
          <a:lstStyle>
            <a:lvl1pPr>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609600" y="519235"/>
            <a:ext cx="9677400" cy="557676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A0D72FE-8881-483C-83AD-6737119D1DC9}" type="datetime1">
              <a:rPr lang="en-US" smtClean="0">
                <a:solidFill>
                  <a:prstClr val="black"/>
                </a:solidFill>
              </a:rPr>
              <a:pPr/>
              <a:t>4/9/2019</a:t>
            </a:fld>
            <a:endParaRPr dirty="0">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3021737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cSld name="1_Title Slide with Nam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368387">
            <a:off x="8482453" y="1608537"/>
            <a:ext cx="573898" cy="358686"/>
          </a:xfrm>
          <a:prstGeom prst="rect">
            <a:avLst/>
          </a:prstGeom>
        </p:spPr>
      </p:pic>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368387">
            <a:off x="10711483" y="1709662"/>
            <a:ext cx="573898" cy="358686"/>
          </a:xfrm>
          <a:prstGeom prst="rect">
            <a:avLst/>
          </a:prstGeom>
        </p:spPr>
      </p:pic>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368387">
            <a:off x="11513367" y="2246625"/>
            <a:ext cx="573898" cy="358686"/>
          </a:xfrm>
          <a:prstGeom prst="rect">
            <a:avLst/>
          </a:prstGeom>
        </p:spPr>
      </p:pic>
      <p:sp>
        <p:nvSpPr>
          <p:cNvPr id="2" name="Title 1"/>
          <p:cNvSpPr>
            <a:spLocks noGrp="1"/>
          </p:cNvSpPr>
          <p:nvPr>
            <p:ph type="title"/>
          </p:nvPr>
        </p:nvSpPr>
        <p:spPr>
          <a:xfrm>
            <a:off x="611028" y="2667000"/>
            <a:ext cx="9141619" cy="2286000"/>
          </a:xfrm>
        </p:spPr>
        <p:txBody>
          <a:bodyPr anchor="b">
            <a:noAutofit/>
          </a:bodyPr>
          <a:lstStyle>
            <a:lvl1pPr>
              <a:lnSpc>
                <a:spcPct val="80000"/>
              </a:lnSpc>
              <a:defRPr sz="8000">
                <a:solidFill>
                  <a:schemeClr val="bg1"/>
                </a:solidFill>
              </a:defRPr>
            </a:lvl1pPr>
          </a:lstStyle>
          <a:p>
            <a:r>
              <a:rPr lang="en-US" dirty="0" smtClean="0"/>
              <a:t>Click to edit Master title style</a:t>
            </a:r>
            <a:endParaRPr dirty="0"/>
          </a:p>
        </p:txBody>
      </p:sp>
      <p:sp>
        <p:nvSpPr>
          <p:cNvPr id="10" name="Text Placeholder 9"/>
          <p:cNvSpPr>
            <a:spLocks noGrp="1"/>
          </p:cNvSpPr>
          <p:nvPr>
            <p:ph type="body" sz="quarter" idx="13"/>
          </p:nvPr>
        </p:nvSpPr>
        <p:spPr>
          <a:xfrm>
            <a:off x="609600" y="4939693"/>
            <a:ext cx="9141619" cy="699107"/>
          </a:xfrm>
        </p:spPr>
        <p:txBody>
          <a:bodyPr wrap="square">
            <a:noAutofit/>
          </a:bodyPr>
          <a:lstStyle>
            <a:lvl1pPr marL="0" indent="0">
              <a:spcBef>
                <a:spcPts val="0"/>
              </a:spcBef>
              <a:buFontTx/>
              <a:buNone/>
              <a:defRPr sz="4400">
                <a:solidFill>
                  <a:schemeClr val="bg1"/>
                </a:solidFill>
              </a:defRPr>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11" name="Text Placeholder 9"/>
          <p:cNvSpPr>
            <a:spLocks noGrp="1"/>
          </p:cNvSpPr>
          <p:nvPr>
            <p:ph type="body" sz="quarter" idx="14"/>
          </p:nvPr>
        </p:nvSpPr>
        <p:spPr>
          <a:xfrm>
            <a:off x="609600" y="5791200"/>
            <a:ext cx="9141619" cy="457200"/>
          </a:xfrm>
        </p:spPr>
        <p:txBody>
          <a:bodyPr wrap="square">
            <a:noAutofit/>
          </a:bodyPr>
          <a:lstStyle>
            <a:lvl1pPr marL="0" indent="0">
              <a:spcBef>
                <a:spcPts val="0"/>
              </a:spcBef>
              <a:buFontTx/>
              <a:buNone/>
              <a:defRPr sz="2800">
                <a:solidFill>
                  <a:schemeClr val="bg1"/>
                </a:solidFill>
              </a:defRPr>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12" name="Text Placeholder 7"/>
          <p:cNvSpPr>
            <a:spLocks noGrp="1"/>
          </p:cNvSpPr>
          <p:nvPr>
            <p:ph type="body" sz="quarter" idx="15" hasCustomPrompt="1"/>
          </p:nvPr>
        </p:nvSpPr>
        <p:spPr>
          <a:xfrm>
            <a:off x="8305800" y="435324"/>
            <a:ext cx="3646877" cy="354113"/>
          </a:xfrm>
        </p:spPr>
        <p:txBody>
          <a:bodyPr>
            <a:noAutofit/>
          </a:bodyPr>
          <a:lstStyle>
            <a:lvl1pPr marL="0" indent="0" algn="r">
              <a:spcBef>
                <a:spcPts val="0"/>
              </a:spcBef>
              <a:buNone/>
              <a:defRPr sz="2000" baseline="0">
                <a:solidFill>
                  <a:schemeClr val="bg1"/>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dirty="0"/>
              <a:t>Click to add date</a:t>
            </a:r>
          </a:p>
        </p:txBody>
      </p:sp>
    </p:spTree>
    <p:extLst>
      <p:ext uri="{BB962C8B-B14F-4D97-AF65-F5344CB8AC3E}">
        <p14:creationId xmlns:p14="http://schemas.microsoft.com/office/powerpoint/2010/main" val="1320460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3135462-4AE6-469C-9B5E-2E8E1787B3FF}" type="datetime1">
              <a:rPr lang="en-US" smtClean="0">
                <a:solidFill>
                  <a:prstClr val="black"/>
                </a:solidFill>
              </a:rPr>
              <a:pPr/>
              <a:t>4/9/2019</a:t>
            </a:fld>
            <a:endParaRPr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HPE Confidential</a:t>
            </a:r>
            <a:endParaRPr dirty="0">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167440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Title Slide with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10393" y="2209800"/>
            <a:ext cx="8229600" cy="1905000"/>
          </a:xfrm>
        </p:spPr>
        <p:txBody>
          <a:bodyPr anchor="b"/>
          <a:lstStyle>
            <a:lvl1pPr>
              <a:lnSpc>
                <a:spcPct val="80000"/>
              </a:lnSpc>
              <a:defRPr sz="6600"/>
            </a:lvl1pPr>
          </a:lstStyle>
          <a:p>
            <a:r>
              <a:rPr lang="en-US" smtClean="0"/>
              <a:t>Click to edit Master title style</a:t>
            </a:r>
            <a:endParaRPr/>
          </a:p>
        </p:txBody>
      </p:sp>
      <p:sp>
        <p:nvSpPr>
          <p:cNvPr id="3" name="Subtitle 2"/>
          <p:cNvSpPr>
            <a:spLocks noGrp="1"/>
          </p:cNvSpPr>
          <p:nvPr>
            <p:ph type="subTitle" idx="1"/>
          </p:nvPr>
        </p:nvSpPr>
        <p:spPr>
          <a:xfrm>
            <a:off x="608013" y="4267200"/>
            <a:ext cx="8229600" cy="914400"/>
          </a:xfrm>
        </p:spPr>
        <p:txBody>
          <a:bodyPr>
            <a:noAutofit/>
          </a:bodyPr>
          <a:lstStyle>
            <a:lvl1pPr marL="0" indent="0" algn="l">
              <a:spcBef>
                <a:spcPts val="0"/>
              </a:spcBef>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2" name="Text Placeholder 7"/>
          <p:cNvSpPr>
            <a:spLocks noGrp="1"/>
          </p:cNvSpPr>
          <p:nvPr>
            <p:ph type="body" sz="quarter" idx="13" hasCustomPrompt="1"/>
          </p:nvPr>
        </p:nvSpPr>
        <p:spPr>
          <a:xfrm>
            <a:off x="606423" y="5821835"/>
            <a:ext cx="5489578" cy="339214"/>
          </a:xfrm>
        </p:spPr>
        <p:txBody>
          <a:bodyPr>
            <a:noAutofit/>
          </a:bodyPr>
          <a:lstStyle>
            <a:lvl1pPr marL="0" indent="0">
              <a:spcBef>
                <a:spcPts val="0"/>
              </a:spcBef>
              <a:buNone/>
              <a:defRPr sz="2000" baseline="0">
                <a:solidFill>
                  <a:schemeClr val="accent4"/>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dirty="0"/>
              <a:t>Click to add date</a:t>
            </a:r>
          </a:p>
        </p:txBody>
      </p:sp>
      <p:grpSp>
        <p:nvGrpSpPr>
          <p:cNvPr id="7" name="Group 6"/>
          <p:cNvGrpSpPr/>
          <p:nvPr/>
        </p:nvGrpSpPr>
        <p:grpSpPr>
          <a:xfrm>
            <a:off x="606423" y="456997"/>
            <a:ext cx="3027151" cy="1219403"/>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grpSp>
    </p:spTree>
    <p:extLst>
      <p:ext uri="{BB962C8B-B14F-4D97-AF65-F5344CB8AC3E}">
        <p14:creationId xmlns:p14="http://schemas.microsoft.com/office/powerpoint/2010/main" val="305522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Title Slide with Dark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10393" y="2209800"/>
            <a:ext cx="8229600" cy="1905000"/>
          </a:xfrm>
        </p:spPr>
        <p:txBody>
          <a:bodyPr anchor="b"/>
          <a:lstStyle>
            <a:lvl1pPr>
              <a:lnSpc>
                <a:spcPct val="80000"/>
              </a:lnSpc>
              <a:defRPr sz="6600"/>
            </a:lvl1pPr>
          </a:lstStyle>
          <a:p>
            <a:r>
              <a:rPr lang="en-US" smtClean="0"/>
              <a:t>Click to edit Master title style</a:t>
            </a:r>
            <a:endParaRPr/>
          </a:p>
        </p:txBody>
      </p:sp>
      <p:sp>
        <p:nvSpPr>
          <p:cNvPr id="3" name="Subtitle 2"/>
          <p:cNvSpPr>
            <a:spLocks noGrp="1"/>
          </p:cNvSpPr>
          <p:nvPr>
            <p:ph type="subTitle" idx="1"/>
          </p:nvPr>
        </p:nvSpPr>
        <p:spPr>
          <a:xfrm>
            <a:off x="608013" y="4267200"/>
            <a:ext cx="8229600" cy="914400"/>
          </a:xfrm>
        </p:spPr>
        <p:txBody>
          <a:bodyPr>
            <a:noAutofit/>
          </a:bodyPr>
          <a:lstStyle>
            <a:lvl1pPr marL="0" indent="0" algn="l">
              <a:spcBef>
                <a:spcPts val="0"/>
              </a:spcBef>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2" name="Text Placeholder 7"/>
          <p:cNvSpPr>
            <a:spLocks noGrp="1"/>
          </p:cNvSpPr>
          <p:nvPr>
            <p:ph type="body" sz="quarter" idx="13" hasCustomPrompt="1"/>
          </p:nvPr>
        </p:nvSpPr>
        <p:spPr>
          <a:xfrm>
            <a:off x="606423" y="5821835"/>
            <a:ext cx="5489578" cy="339214"/>
          </a:xfrm>
        </p:spPr>
        <p:txBody>
          <a:bodyPr>
            <a:noAutofit/>
          </a:bodyPr>
          <a:lstStyle>
            <a:lvl1pPr marL="0" indent="0">
              <a:spcBef>
                <a:spcPts val="0"/>
              </a:spcBef>
              <a:buNone/>
              <a:defRPr sz="2000" baseline="0">
                <a:solidFill>
                  <a:schemeClr val="tx1"/>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date</a:t>
            </a:r>
          </a:p>
        </p:txBody>
      </p:sp>
      <p:grpSp>
        <p:nvGrpSpPr>
          <p:cNvPr id="7" name="Group 6"/>
          <p:cNvGrpSpPr/>
          <p:nvPr/>
        </p:nvGrpSpPr>
        <p:grpSpPr bwMode="black">
          <a:xfrm>
            <a:off x="606423" y="456997"/>
            <a:ext cx="3027151" cy="1219403"/>
            <a:chOff x="3578225" y="1146175"/>
            <a:chExt cx="5038725" cy="2111375"/>
          </a:xfrm>
          <a:solidFill>
            <a:schemeClr val="tx1"/>
          </a:solidFill>
        </p:grpSpPr>
        <p:sp>
          <p:nvSpPr>
            <p:cNvPr id="8" name="Freeform 5"/>
            <p:cNvSpPr>
              <a:spLocks noEditPoints="1"/>
            </p:cNvSpPr>
            <p:nvPr/>
          </p:nvSpPr>
          <p:spPr bwMode="black">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white"/>
                </a:solidFill>
              </a:endParaRPr>
            </a:p>
          </p:txBody>
        </p:sp>
        <p:sp>
          <p:nvSpPr>
            <p:cNvPr id="9" name="Freeform 6"/>
            <p:cNvSpPr>
              <a:spLocks noEditPoints="1"/>
            </p:cNvSpPr>
            <p:nvPr/>
          </p:nvSpPr>
          <p:spPr bwMode="black">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white"/>
                </a:solidFill>
              </a:endParaRPr>
            </a:p>
          </p:txBody>
        </p:sp>
      </p:grpSp>
    </p:spTree>
    <p:extLst>
      <p:ext uri="{BB962C8B-B14F-4D97-AF65-F5344CB8AC3E}">
        <p14:creationId xmlns:p14="http://schemas.microsoft.com/office/powerpoint/2010/main" val="7771986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Title Slide with Name">
    <p:spTree>
      <p:nvGrpSpPr>
        <p:cNvPr id="1" name=""/>
        <p:cNvGrpSpPr/>
        <p:nvPr/>
      </p:nvGrpSpPr>
      <p:grpSpPr>
        <a:xfrm>
          <a:off x="0" y="0"/>
          <a:ext cx="0" cy="0"/>
          <a:chOff x="0" y="0"/>
          <a:chExt cx="0" cy="0"/>
        </a:xfrm>
      </p:grpSpPr>
      <p:sp>
        <p:nvSpPr>
          <p:cNvPr id="2" name="Title 1"/>
          <p:cNvSpPr>
            <a:spLocks noGrp="1"/>
          </p:cNvSpPr>
          <p:nvPr>
            <p:ph type="title"/>
          </p:nvPr>
        </p:nvSpPr>
        <p:spPr>
          <a:xfrm>
            <a:off x="609441" y="2667000"/>
            <a:ext cx="9141619" cy="2286000"/>
          </a:xfrm>
        </p:spPr>
        <p:txBody>
          <a:bodyPr anchor="b">
            <a:noAutofit/>
          </a:bodyPr>
          <a:lstStyle>
            <a:lvl1pPr>
              <a:lnSpc>
                <a:spcPct val="80000"/>
              </a:lnSpc>
              <a:defRPr sz="8000"/>
            </a:lvl1pPr>
          </a:lstStyle>
          <a:p>
            <a:r>
              <a:rPr lang="en-US" smtClean="0"/>
              <a:t>Click to edit Master title style</a:t>
            </a:r>
            <a:endParaRPr/>
          </a:p>
        </p:txBody>
      </p:sp>
      <p:sp>
        <p:nvSpPr>
          <p:cNvPr id="10" name="Text Placeholder 9"/>
          <p:cNvSpPr>
            <a:spLocks noGrp="1"/>
          </p:cNvSpPr>
          <p:nvPr>
            <p:ph type="body" sz="quarter" idx="13"/>
          </p:nvPr>
        </p:nvSpPr>
        <p:spPr>
          <a:xfrm>
            <a:off x="608013" y="4939693"/>
            <a:ext cx="9141619" cy="699107"/>
          </a:xfrm>
        </p:spPr>
        <p:txBody>
          <a:bodyPr wrap="square">
            <a:noAutofit/>
          </a:bodyPr>
          <a:lstStyle>
            <a:lvl1pPr marL="0" indent="0">
              <a:spcBef>
                <a:spcPts val="0"/>
              </a:spcBef>
              <a:buFontTx/>
              <a:buNone/>
              <a:defRPr sz="44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11" name="Text Placeholder 9"/>
          <p:cNvSpPr>
            <a:spLocks noGrp="1"/>
          </p:cNvSpPr>
          <p:nvPr>
            <p:ph type="body" sz="quarter" idx="14"/>
          </p:nvPr>
        </p:nvSpPr>
        <p:spPr>
          <a:xfrm>
            <a:off x="608013" y="5791200"/>
            <a:ext cx="9141619" cy="457200"/>
          </a:xfrm>
        </p:spPr>
        <p:txBody>
          <a:bodyPr wrap="square">
            <a:noAutofit/>
          </a:bodyPr>
          <a:lstStyle>
            <a:lvl1pPr marL="0" indent="0">
              <a:spcBef>
                <a:spcPts val="0"/>
              </a:spcBef>
              <a:buFontTx/>
              <a:buNone/>
              <a:defRPr sz="28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12" name="Text Placeholder 7"/>
          <p:cNvSpPr>
            <a:spLocks noGrp="1"/>
          </p:cNvSpPr>
          <p:nvPr>
            <p:ph type="body" sz="quarter" idx="15" hasCustomPrompt="1"/>
          </p:nvPr>
        </p:nvSpPr>
        <p:spPr>
          <a:xfrm>
            <a:off x="7935522" y="457200"/>
            <a:ext cx="3646877" cy="354113"/>
          </a:xfrm>
        </p:spPr>
        <p:txBody>
          <a:bodyPr>
            <a:noAutofit/>
          </a:bodyPr>
          <a:lstStyle>
            <a:lvl1pPr marL="0" indent="0" algn="r">
              <a:spcBef>
                <a:spcPts val="0"/>
              </a:spcBef>
              <a:buNone/>
              <a:defRPr sz="2000" baseline="0">
                <a:solidFill>
                  <a:schemeClr val="accent4"/>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date</a:t>
            </a:r>
          </a:p>
        </p:txBody>
      </p:sp>
      <p:grpSp>
        <p:nvGrpSpPr>
          <p:cNvPr id="6" name="Group 5"/>
          <p:cNvGrpSpPr/>
          <p:nvPr/>
        </p:nvGrpSpPr>
        <p:grpSpPr>
          <a:xfrm>
            <a:off x="606423" y="456997"/>
            <a:ext cx="3027151" cy="1219403"/>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grpSp>
    </p:spTree>
    <p:extLst>
      <p:ext uri="{BB962C8B-B14F-4D97-AF65-F5344CB8AC3E}">
        <p14:creationId xmlns:p14="http://schemas.microsoft.com/office/powerpoint/2010/main" val="149226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8011" cy="1936016"/>
          </a:xfrm>
        </p:spPr>
        <p:txBody>
          <a:bodyPr anchor="t">
            <a:noAutofit/>
          </a:bodyPr>
          <a:lstStyle>
            <a:lvl1pPr>
              <a:lnSpc>
                <a:spcPct val="80000"/>
              </a:lnSpc>
              <a:defRPr sz="7200"/>
            </a:lvl1pPr>
          </a:lstStyle>
          <a:p>
            <a:r>
              <a:rPr lang="en-US" smtClean="0"/>
              <a:t>Click to edit Master title style</a:t>
            </a:r>
            <a:endParaRPr/>
          </a:p>
        </p:txBody>
      </p:sp>
      <p:sp>
        <p:nvSpPr>
          <p:cNvPr id="3" name="Text Placeholder 2"/>
          <p:cNvSpPr>
            <a:spLocks noGrp="1"/>
          </p:cNvSpPr>
          <p:nvPr>
            <p:ph type="body" idx="1"/>
          </p:nvPr>
        </p:nvSpPr>
        <p:spPr>
          <a:xfrm>
            <a:off x="609601" y="2545616"/>
            <a:ext cx="8228011" cy="608426"/>
          </a:xfrm>
        </p:spPr>
        <p:txBody>
          <a:bodyPr>
            <a:noAutofit/>
          </a:bodyPr>
          <a:lstStyle>
            <a:lvl1pPr marL="0" indent="0">
              <a:spcBef>
                <a:spcPts val="600"/>
              </a:spcBef>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654495-4BF5-4727-99D4-DFD1D0597350}"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74295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Slate Section Header">
    <p:spTree>
      <p:nvGrpSpPr>
        <p:cNvPr id="1" name=""/>
        <p:cNvGrpSpPr/>
        <p:nvPr/>
      </p:nvGrpSpPr>
      <p:grpSpPr>
        <a:xfrm>
          <a:off x="0" y="0"/>
          <a:ext cx="0" cy="0"/>
          <a:chOff x="0" y="0"/>
          <a:chExt cx="0" cy="0"/>
        </a:xfrm>
      </p:grpSpPr>
      <p:sp>
        <p:nvSpPr>
          <p:cNvPr id="7" name="Rectangle 6"/>
          <p:cNvSpPr/>
          <p:nvPr/>
        </p:nvSpPr>
        <p:spPr bwMode="blackWhite">
          <a:xfrm>
            <a:off x="608013" y="608806"/>
            <a:ext cx="10971370" cy="5486400"/>
          </a:xfrm>
          <a:prstGeom prst="rect">
            <a:avLst/>
          </a:prstGeom>
          <a:solidFill>
            <a:srgbClr val="42556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0">
              <a:solidFill>
                <a:prstClr val="white"/>
              </a:solidFill>
            </a:endParaRPr>
          </a:p>
        </p:txBody>
      </p:sp>
      <p:sp>
        <p:nvSpPr>
          <p:cNvPr id="2" name="Title 1"/>
          <p:cNvSpPr>
            <a:spLocks noGrp="1"/>
          </p:cNvSpPr>
          <p:nvPr>
            <p:ph type="title"/>
          </p:nvPr>
        </p:nvSpPr>
        <p:spPr>
          <a:xfrm>
            <a:off x="989012" y="990599"/>
            <a:ext cx="8228011" cy="603857"/>
          </a:xfrm>
        </p:spPr>
        <p:txBody>
          <a:bodyPr anchor="t">
            <a:noAutofit/>
          </a:bodyPr>
          <a:lstStyle>
            <a:lvl1pPr>
              <a:lnSpc>
                <a:spcPct val="90000"/>
              </a:lnSpc>
              <a:defRPr sz="400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989013" y="1600885"/>
            <a:ext cx="8228011" cy="533400"/>
          </a:xfrm>
        </p:spPr>
        <p:txBody>
          <a:bodyPr>
            <a:noAutofit/>
          </a:bodyPr>
          <a:lstStyle>
            <a:lvl1pPr marL="0" indent="0">
              <a:spcBef>
                <a:spcPts val="0"/>
              </a:spcBef>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A90477-F864-462B-BF44-00D67B14D858}"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80353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Green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6E08157-2DC9-4745-A7A9-7046A8583708}"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rgbClr val="01A98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a:solidFill>
                <a:prstClr val="white"/>
              </a:solidFill>
            </a:endParaRPr>
          </a:p>
        </p:txBody>
      </p:sp>
      <p:grpSp>
        <p:nvGrpSpPr>
          <p:cNvPr id="12" name="Group 11"/>
          <p:cNvGrpSpPr/>
          <p:nvPr/>
        </p:nvGrpSpPr>
        <p:grpSpPr>
          <a:xfrm>
            <a:off x="610272" y="6248401"/>
            <a:ext cx="969471" cy="390524"/>
            <a:chOff x="3578225" y="1146175"/>
            <a:chExt cx="5038725" cy="2111375"/>
          </a:xfrm>
        </p:grpSpPr>
        <p:sp>
          <p:nvSpPr>
            <p:cNvPr id="13"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sp>
          <p:nvSpPr>
            <p:cNvPr id="14"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grpSp>
    </p:spTree>
    <p:extLst>
      <p:ext uri="{BB962C8B-B14F-4D97-AF65-F5344CB8AC3E}">
        <p14:creationId xmlns:p14="http://schemas.microsoft.com/office/powerpoint/2010/main" val="63919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Purple Frame Divider">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FDD7D378-E709-4062-9715-39E79557A063}"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dirty="0">
              <a:solidFill>
                <a:srgbClr val="5F7A76"/>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a:solidFill>
                <a:prstClr val="white"/>
              </a:solidFill>
            </a:endParaRPr>
          </a:p>
        </p:txBody>
      </p:sp>
      <p:grpSp>
        <p:nvGrpSpPr>
          <p:cNvPr id="8" name="Group 7"/>
          <p:cNvGrpSpPr/>
          <p:nvPr/>
        </p:nvGrpSpPr>
        <p:grpSpPr>
          <a:xfrm>
            <a:off x="610272" y="6248401"/>
            <a:ext cx="969471" cy="390524"/>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grpSp>
    </p:spTree>
    <p:extLst>
      <p:ext uri="{BB962C8B-B14F-4D97-AF65-F5344CB8AC3E}">
        <p14:creationId xmlns:p14="http://schemas.microsoft.com/office/powerpoint/2010/main" val="230658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Slate Turquoise Frame Divider">
    <p:bg>
      <p:bgPr>
        <a:solidFill>
          <a:srgbClr val="42556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grpSp>
        <p:nvGrpSpPr>
          <p:cNvPr id="8" name="Group 7"/>
          <p:cNvGrpSpPr/>
          <p:nvPr/>
        </p:nvGrpSpPr>
        <p:grpSpPr>
          <a:xfrm>
            <a:off x="610272" y="6248401"/>
            <a:ext cx="969471" cy="390524"/>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grpSp>
      <p:sp>
        <p:nvSpPr>
          <p:cNvPr id="3" name="Date Placeholder 2"/>
          <p:cNvSpPr>
            <a:spLocks noGrp="1"/>
          </p:cNvSpPr>
          <p:nvPr>
            <p:ph type="dt" sz="half" idx="10"/>
          </p:nvPr>
        </p:nvSpPr>
        <p:spPr/>
        <p:txBody>
          <a:bodyPr/>
          <a:lstStyle/>
          <a:p>
            <a:fld id="{C07C5E14-300D-4720-B5FE-54C7D96D4160}" type="datetime4">
              <a:rPr lang="en-US" smtClean="0">
                <a:solidFill>
                  <a:prstClr val="white"/>
                </a:solidFill>
              </a:rPr>
              <a:pPr/>
              <a:t>April 9, 2019</a:t>
            </a:fld>
            <a:endParaRPr>
              <a:solidFill>
                <a:prstClr val="white"/>
              </a:solidFill>
            </a:endParaRPr>
          </a:p>
        </p:txBody>
      </p:sp>
      <p:sp>
        <p:nvSpPr>
          <p:cNvPr id="4" name="Footer Placeholder 3"/>
          <p:cNvSpPr>
            <a:spLocks noGrp="1"/>
          </p:cNvSpPr>
          <p:nvPr>
            <p:ph type="ftr" sz="quarter" idx="11"/>
          </p:nvPr>
        </p:nvSpPr>
        <p:spPr/>
        <p:txBody>
          <a:bodyPr/>
          <a:lstStyle/>
          <a:p>
            <a:r>
              <a:rPr lang="en-US" smtClean="0">
                <a:solidFill>
                  <a:prstClr val="white"/>
                </a:solidFill>
              </a:rPr>
              <a:t>Private | Confidential | Internal Use Only </a:t>
            </a:r>
            <a:endParaRPr>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a:solidFill>
                <a:prstClr val="white"/>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a:solidFill>
                <a:prstClr val="white"/>
              </a:solidFill>
            </a:endParaRPr>
          </a:p>
        </p:txBody>
      </p:sp>
    </p:spTree>
    <p:extLst>
      <p:ext uri="{BB962C8B-B14F-4D97-AF65-F5344CB8AC3E}">
        <p14:creationId xmlns:p14="http://schemas.microsoft.com/office/powerpoint/2010/main" val="39395383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Slate Orange Frame Divider">
    <p:bg>
      <p:bgPr>
        <a:solidFill>
          <a:srgbClr val="42556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smtClean="0"/>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grpSp>
        <p:nvGrpSpPr>
          <p:cNvPr id="8" name="Group 7"/>
          <p:cNvGrpSpPr/>
          <p:nvPr/>
        </p:nvGrpSpPr>
        <p:grpSpPr>
          <a:xfrm>
            <a:off x="610272" y="6248401"/>
            <a:ext cx="969471" cy="390524"/>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grpSp>
      <p:sp>
        <p:nvSpPr>
          <p:cNvPr id="3" name="Date Placeholder 2"/>
          <p:cNvSpPr>
            <a:spLocks noGrp="1"/>
          </p:cNvSpPr>
          <p:nvPr>
            <p:ph type="dt" sz="half" idx="10"/>
          </p:nvPr>
        </p:nvSpPr>
        <p:spPr/>
        <p:txBody>
          <a:bodyPr/>
          <a:lstStyle/>
          <a:p>
            <a:fld id="{BC7BE07D-E945-4DDF-8452-20009392BF2F}" type="datetime4">
              <a:rPr lang="en-US" smtClean="0">
                <a:solidFill>
                  <a:prstClr val="white"/>
                </a:solidFill>
              </a:rPr>
              <a:pPr/>
              <a:t>April 9, 2019</a:t>
            </a:fld>
            <a:endParaRPr>
              <a:solidFill>
                <a:prstClr val="white"/>
              </a:solidFill>
            </a:endParaRPr>
          </a:p>
        </p:txBody>
      </p:sp>
      <p:sp>
        <p:nvSpPr>
          <p:cNvPr id="4" name="Footer Placeholder 3"/>
          <p:cNvSpPr>
            <a:spLocks noGrp="1"/>
          </p:cNvSpPr>
          <p:nvPr>
            <p:ph type="ftr" sz="quarter" idx="11"/>
          </p:nvPr>
        </p:nvSpPr>
        <p:spPr/>
        <p:txBody>
          <a:bodyPr/>
          <a:lstStyle/>
          <a:p>
            <a:r>
              <a:rPr lang="en-US" smtClean="0">
                <a:solidFill>
                  <a:prstClr val="white"/>
                </a:solidFill>
              </a:rPr>
              <a:t>Private | Confidential | Internal Use Only </a:t>
            </a:r>
            <a:endParaRPr>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a:solidFill>
                <a:prstClr val="white"/>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3"/>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a:solidFill>
                <a:prstClr val="white"/>
              </a:solidFill>
            </a:endParaRPr>
          </a:p>
        </p:txBody>
      </p:sp>
    </p:spTree>
    <p:extLst>
      <p:ext uri="{BB962C8B-B14F-4D97-AF65-F5344CB8AC3E}">
        <p14:creationId xmlns:p14="http://schemas.microsoft.com/office/powerpoint/2010/main" val="31122593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3213" y="381000"/>
            <a:ext cx="9456737" cy="2286000"/>
          </a:xfrm>
        </p:spPr>
        <p:txBody>
          <a:bodyPr>
            <a:noAutofit/>
          </a:bodyPr>
          <a:lstStyle>
            <a:lvl1pPr marL="384048" indent="-384048">
              <a:lnSpc>
                <a:spcPct val="80000"/>
              </a:lnSpc>
              <a:defRPr sz="60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728052" y="2819400"/>
            <a:ext cx="9031897" cy="1371600"/>
          </a:xfrm>
        </p:spPr>
        <p:txBody>
          <a:bodyPr>
            <a:noAutofit/>
          </a:bodyPr>
          <a:lstStyle>
            <a:lvl1pPr marL="0" indent="0">
              <a:spcBef>
                <a:spcPts val="0"/>
              </a:spcBef>
              <a:buFontTx/>
              <a:buNone/>
              <a:defRPr sz="2000" baseline="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dirty="0"/>
              <a:t>Click </a:t>
            </a:r>
            <a:r>
              <a:rPr lang="en-US" dirty="0" smtClean="0"/>
              <a:t>to add quoted person’s name, title, company</a:t>
            </a:r>
            <a:endParaRPr dirty="0"/>
          </a:p>
        </p:txBody>
      </p:sp>
      <p:grpSp>
        <p:nvGrpSpPr>
          <p:cNvPr id="7" name="Group 6"/>
          <p:cNvGrpSpPr/>
          <p:nvPr/>
        </p:nvGrpSpPr>
        <p:grpSpPr>
          <a:xfrm>
            <a:off x="610272" y="6248401"/>
            <a:ext cx="969471" cy="390524"/>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grpSp>
      <p:sp>
        <p:nvSpPr>
          <p:cNvPr id="3" name="Date Placeholder 2"/>
          <p:cNvSpPr>
            <a:spLocks noGrp="1"/>
          </p:cNvSpPr>
          <p:nvPr>
            <p:ph type="dt" sz="half" idx="10"/>
          </p:nvPr>
        </p:nvSpPr>
        <p:spPr/>
        <p:txBody>
          <a:bodyPr/>
          <a:lstStyle/>
          <a:p>
            <a:fld id="{EFA54ACD-BEB7-4258-A5F3-653792456C00}"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77131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Slate Quote">
    <p:bg>
      <p:bgPr>
        <a:solidFill>
          <a:srgbClr val="42556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3213" y="381000"/>
            <a:ext cx="9456737" cy="2286000"/>
          </a:xfrm>
        </p:spPr>
        <p:txBody>
          <a:bodyPr>
            <a:noAutofit/>
          </a:bodyPr>
          <a:lstStyle>
            <a:lvl1pPr marL="384048" indent="-384048">
              <a:lnSpc>
                <a:spcPct val="80000"/>
              </a:lnSpc>
              <a:defRPr sz="6000"/>
            </a:lvl1pPr>
          </a:lstStyle>
          <a:p>
            <a:r>
              <a:rPr lang="en-US" dirty="0" smtClean="0"/>
              <a:t>“Click to add quote here. Type quotation marks before and after text.”</a:t>
            </a:r>
            <a:endParaRPr dirty="0"/>
          </a:p>
        </p:txBody>
      </p:sp>
      <p:sp>
        <p:nvSpPr>
          <p:cNvPr id="6" name="Text Placeholder 9"/>
          <p:cNvSpPr>
            <a:spLocks noGrp="1"/>
          </p:cNvSpPr>
          <p:nvPr>
            <p:ph type="body" sz="quarter" idx="14" hasCustomPrompt="1"/>
          </p:nvPr>
        </p:nvSpPr>
        <p:spPr>
          <a:xfrm>
            <a:off x="728052" y="2819400"/>
            <a:ext cx="9031897" cy="1371600"/>
          </a:xfrm>
        </p:spPr>
        <p:txBody>
          <a:bodyPr>
            <a:noAutofit/>
          </a:bodyPr>
          <a:lstStyle>
            <a:lvl1pPr marL="0" indent="0">
              <a:spcBef>
                <a:spcPts val="0"/>
              </a:spcBef>
              <a:buFontTx/>
              <a:buNone/>
              <a:defRPr sz="20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dirty="0" smtClean="0"/>
              <a:t>Click to add quoted person’s name, title, company</a:t>
            </a:r>
            <a:endParaRPr lang="en-US" dirty="0"/>
          </a:p>
        </p:txBody>
      </p:sp>
      <p:grpSp>
        <p:nvGrpSpPr>
          <p:cNvPr id="7" name="Group 6"/>
          <p:cNvGrpSpPr/>
          <p:nvPr/>
        </p:nvGrpSpPr>
        <p:grpSpPr>
          <a:xfrm>
            <a:off x="608014" y="6248401"/>
            <a:ext cx="969471" cy="390524"/>
            <a:chOff x="3578225" y="1146175"/>
            <a:chExt cx="5038725" cy="2111375"/>
          </a:xfrm>
          <a:solidFill>
            <a:schemeClr val="tx1"/>
          </a:solidFill>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white"/>
                </a:solidFill>
              </a:endParaRPr>
            </a:p>
          </p:txBody>
        </p:sp>
      </p:grpSp>
      <p:sp>
        <p:nvSpPr>
          <p:cNvPr id="3" name="Date Placeholder 2"/>
          <p:cNvSpPr>
            <a:spLocks noGrp="1"/>
          </p:cNvSpPr>
          <p:nvPr>
            <p:ph type="dt" sz="half" idx="10"/>
          </p:nvPr>
        </p:nvSpPr>
        <p:spPr/>
        <p:txBody>
          <a:bodyPr/>
          <a:lstStyle/>
          <a:p>
            <a:fld id="{2399C1EB-F401-4F7B-BD9C-AAA165C9F3D7}" type="datetime4">
              <a:rPr lang="en-US" smtClean="0">
                <a:solidFill>
                  <a:prstClr val="white"/>
                </a:solidFill>
              </a:rPr>
              <a:pPr/>
              <a:t>April 9, 2019</a:t>
            </a:fld>
            <a:endParaRPr>
              <a:solidFill>
                <a:prstClr val="white"/>
              </a:solidFill>
            </a:endParaRPr>
          </a:p>
        </p:txBody>
      </p:sp>
      <p:sp>
        <p:nvSpPr>
          <p:cNvPr id="4" name="Footer Placeholder 3"/>
          <p:cNvSpPr>
            <a:spLocks noGrp="1"/>
          </p:cNvSpPr>
          <p:nvPr>
            <p:ph type="ftr" sz="quarter" idx="11"/>
          </p:nvPr>
        </p:nvSpPr>
        <p:spPr/>
        <p:txBody>
          <a:bodyPr/>
          <a:lstStyle/>
          <a:p>
            <a:r>
              <a:rPr lang="en-US" smtClean="0">
                <a:solidFill>
                  <a:prstClr val="white"/>
                </a:solidFill>
              </a:rPr>
              <a:t>Private | Confidential | Internal Use Only </a:t>
            </a:r>
            <a:endParaRPr>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a:solidFill>
                <a:prstClr val="white"/>
              </a:solidFill>
            </a:endParaRPr>
          </a:p>
        </p:txBody>
      </p:sp>
    </p:spTree>
    <p:extLst>
      <p:ext uri="{BB962C8B-B14F-4D97-AF65-F5344CB8AC3E}">
        <p14:creationId xmlns:p14="http://schemas.microsoft.com/office/powerpoint/2010/main" val="22244632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Date Placeholder 1"/>
          <p:cNvSpPr>
            <a:spLocks noGrp="1"/>
          </p:cNvSpPr>
          <p:nvPr>
            <p:ph type="dt" sz="half" idx="10"/>
          </p:nvPr>
        </p:nvSpPr>
        <p:spPr/>
        <p:txBody>
          <a:bodyPr/>
          <a:lstStyle/>
          <a:p>
            <a:fld id="{ECF1CC87-9C4B-4D13-B529-5EAF641302E2}" type="datetime4">
              <a:rPr lang="en-US" smtClean="0">
                <a:solidFill>
                  <a:prstClr val="black"/>
                </a:solidFill>
              </a:rPr>
              <a:pPr/>
              <a:t>April 9, 2019</a:t>
            </a:fld>
            <a:endParaRPr>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8232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Content Placeholder 2"/>
          <p:cNvSpPr>
            <a:spLocks noGrp="1"/>
          </p:cNvSpPr>
          <p:nvPr>
            <p:ph idx="1"/>
          </p:nvPr>
        </p:nvSpPr>
        <p:spPr>
          <a:xfrm>
            <a:off x="609600" y="1524000"/>
            <a:ext cx="10969784" cy="45719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AEFA413A-E630-4377-B30C-3545E98CC867}"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917463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Title, Subtitle, Heading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9" name="Text Placeholder 7"/>
          <p:cNvSpPr>
            <a:spLocks noGrp="1"/>
          </p:cNvSpPr>
          <p:nvPr>
            <p:ph type="body" sz="quarter" idx="14" hasCustomPrompt="1"/>
          </p:nvPr>
        </p:nvSpPr>
        <p:spPr>
          <a:xfrm>
            <a:off x="609600" y="1524000"/>
            <a:ext cx="10969943" cy="381000"/>
          </a:xfrm>
        </p:spPr>
        <p:txBody>
          <a:bodyPr>
            <a:noAutofit/>
          </a:bodyPr>
          <a:lstStyle>
            <a:lvl1pPr marL="0" indent="0">
              <a:spcBef>
                <a:spcPts val="0"/>
              </a:spcBef>
              <a:buNone/>
              <a:defRPr sz="2400" b="1"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heading</a:t>
            </a:r>
          </a:p>
        </p:txBody>
      </p:sp>
      <p:sp>
        <p:nvSpPr>
          <p:cNvPr id="3" name="Content Placeholder 2"/>
          <p:cNvSpPr>
            <a:spLocks noGrp="1"/>
          </p:cNvSpPr>
          <p:nvPr>
            <p:ph idx="1"/>
          </p:nvPr>
        </p:nvSpPr>
        <p:spPr>
          <a:xfrm>
            <a:off x="609600" y="1978152"/>
            <a:ext cx="10969784" cy="411784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D33DC54-2A66-493A-80B5-8303FBA5D0AD}"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00003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6B45FFC-9EEF-4E69-85F5-C8F54747804D}"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91364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609441" y="521208"/>
            <a:ext cx="10969943" cy="411480"/>
          </a:xfrm>
        </p:spPr>
        <p:txBody>
          <a:bodyPr/>
          <a:lstStyle>
            <a:lvl1pPr>
              <a:defRPr/>
            </a:lvl1pPr>
          </a:lstStyle>
          <a:p>
            <a:r>
              <a:rPr/>
              <a:t>Click to add one-line title</a:t>
            </a:r>
          </a:p>
        </p:txBody>
      </p:sp>
      <p:sp>
        <p:nvSpPr>
          <p:cNvPr id="7"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Date Placeholder 2"/>
          <p:cNvSpPr>
            <a:spLocks noGrp="1"/>
          </p:cNvSpPr>
          <p:nvPr>
            <p:ph type="dt" sz="half" idx="10"/>
          </p:nvPr>
        </p:nvSpPr>
        <p:spPr/>
        <p:txBody>
          <a:bodyPr/>
          <a:lstStyle/>
          <a:p>
            <a:fld id="{684E3265-88A3-4C30-AE11-BFDF645909E9}" type="datetime4">
              <a:rPr lang="en-US" smtClean="0">
                <a:solidFill>
                  <a:prstClr val="black"/>
                </a:solidFill>
              </a:rPr>
              <a:pPr/>
              <a:t>April 9, 2019</a:t>
            </a:fld>
            <a:endParaRPr>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412555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F763D2-AF56-4C60-80C7-7D8FC051005C}" type="datetime4">
              <a:rPr lang="en-US" smtClean="0">
                <a:solidFill>
                  <a:prstClr val="black"/>
                </a:solidFill>
              </a:rPr>
              <a:pPr/>
              <a:t>April 9, 2019</a:t>
            </a:fld>
            <a:endParaRPr>
              <a:solidFill>
                <a:prstClr val="black"/>
              </a:solidFill>
            </a:endParaRPr>
          </a:p>
        </p:txBody>
      </p:sp>
      <p:sp>
        <p:nvSpPr>
          <p:cNvPr id="3" name="Footer Placeholder 2"/>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4" name="Slide Number Placeholder 3"/>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911882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Content Placeholder 2"/>
          <p:cNvSpPr>
            <a:spLocks noGrp="1"/>
          </p:cNvSpPr>
          <p:nvPr>
            <p:ph sz="half" idx="1"/>
          </p:nvPr>
        </p:nvSpPr>
        <p:spPr>
          <a:xfrm>
            <a:off x="609441" y="1524000"/>
            <a:ext cx="530352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275864" y="1524000"/>
            <a:ext cx="530352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905039DC-98B3-47E6-AD46-BA5B72AD8B4A}"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4287332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type="twoTxTwoObj" preserve="1">
  <p:cSld name="Two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Text Placeholder 2"/>
          <p:cNvSpPr>
            <a:spLocks noGrp="1"/>
          </p:cNvSpPr>
          <p:nvPr>
            <p:ph type="body" idx="1" hasCustomPrompt="1"/>
          </p:nvPr>
        </p:nvSpPr>
        <p:spPr>
          <a:xfrm>
            <a:off x="609600" y="1523999"/>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4" name="Content Placeholder 3"/>
          <p:cNvSpPr>
            <a:spLocks noGrp="1"/>
          </p:cNvSpPr>
          <p:nvPr>
            <p:ph sz="half" idx="2"/>
          </p:nvPr>
        </p:nvSpPr>
        <p:spPr>
          <a:xfrm>
            <a:off x="609441" y="1905000"/>
            <a:ext cx="530352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6275864" y="1523999"/>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6" name="Content Placeholder 5"/>
          <p:cNvSpPr>
            <a:spLocks noGrp="1"/>
          </p:cNvSpPr>
          <p:nvPr>
            <p:ph sz="quarter" idx="4"/>
          </p:nvPr>
        </p:nvSpPr>
        <p:spPr>
          <a:xfrm>
            <a:off x="6275864" y="1905000"/>
            <a:ext cx="530352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48AA38D-5CBD-4E44-A2EB-B3F38A5B8051}" type="datetime4">
              <a:rPr lang="en-US" smtClean="0">
                <a:solidFill>
                  <a:prstClr val="black"/>
                </a:solidFill>
              </a:rPr>
              <a:pPr/>
              <a:t>April 9, 2019</a:t>
            </a:fld>
            <a:endParaRPr>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46255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wo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a:lstStyle>
            <a:lvl1pPr>
              <a:defRPr/>
            </a:lvl1pPr>
          </a:lstStyle>
          <a:p>
            <a:r>
              <a:rPr/>
              <a:t>Click to add one-line title</a:t>
            </a:r>
          </a:p>
        </p:txBody>
      </p:sp>
      <p:sp>
        <p:nvSpPr>
          <p:cNvPr id="10"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Text Placeholder 2"/>
          <p:cNvSpPr>
            <a:spLocks noGrp="1"/>
          </p:cNvSpPr>
          <p:nvPr>
            <p:ph type="body" idx="1" hasCustomPrompt="1"/>
          </p:nvPr>
        </p:nvSpPr>
        <p:spPr>
          <a:xfrm>
            <a:off x="609600" y="1524000"/>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4" name="Content Placeholder 3"/>
          <p:cNvSpPr>
            <a:spLocks noGrp="1"/>
          </p:cNvSpPr>
          <p:nvPr>
            <p:ph sz="half" idx="2"/>
          </p:nvPr>
        </p:nvSpPr>
        <p:spPr>
          <a:xfrm>
            <a:off x="609441" y="1906552"/>
            <a:ext cx="5303520" cy="4189448"/>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6275864" y="1524000"/>
            <a:ext cx="5303520"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6" name="Content Placeholder 5"/>
          <p:cNvSpPr>
            <a:spLocks noGrp="1"/>
          </p:cNvSpPr>
          <p:nvPr>
            <p:ph sz="quarter" idx="4"/>
          </p:nvPr>
        </p:nvSpPr>
        <p:spPr>
          <a:xfrm>
            <a:off x="6275864" y="1906552"/>
            <a:ext cx="5303520" cy="4189448"/>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F030E74-B79E-47A7-AA1C-BA3D00CC0B4A}" type="datetime4">
              <a:rPr lang="en-US" smtClean="0">
                <a:solidFill>
                  <a:prstClr val="black"/>
                </a:solidFill>
              </a:rPr>
              <a:pPr/>
              <a:t>April 9, 2019</a:t>
            </a:fld>
            <a:endParaRPr>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42679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10" name="Text Placeholder 9"/>
          <p:cNvSpPr>
            <a:spLocks noGrp="1"/>
          </p:cNvSpPr>
          <p:nvPr>
            <p:ph type="body" sz="quarter" idx="14"/>
          </p:nvPr>
        </p:nvSpPr>
        <p:spPr>
          <a:xfrm>
            <a:off x="609441" y="1524000"/>
            <a:ext cx="342900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Text Placeholder 9"/>
          <p:cNvSpPr>
            <a:spLocks noGrp="1"/>
          </p:cNvSpPr>
          <p:nvPr>
            <p:ph type="body" sz="quarter" idx="15"/>
          </p:nvPr>
        </p:nvSpPr>
        <p:spPr>
          <a:xfrm>
            <a:off x="4381500" y="1524000"/>
            <a:ext cx="342900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Text Placeholder 9"/>
          <p:cNvSpPr>
            <a:spLocks noGrp="1"/>
          </p:cNvSpPr>
          <p:nvPr>
            <p:ph type="body" sz="quarter" idx="16"/>
          </p:nvPr>
        </p:nvSpPr>
        <p:spPr>
          <a:xfrm>
            <a:off x="8150384" y="1524000"/>
            <a:ext cx="342900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0FDD7F1-9FB6-4CB9-BA1F-25B205B879F3}"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45036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Three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9" name="Text Placeholder 2"/>
          <p:cNvSpPr>
            <a:spLocks noGrp="1"/>
          </p:cNvSpPr>
          <p:nvPr>
            <p:ph type="body" idx="1" hasCustomPrompt="1"/>
          </p:nvPr>
        </p:nvSpPr>
        <p:spPr>
          <a:xfrm>
            <a:off x="609600"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0" name="Text Placeholder 9"/>
          <p:cNvSpPr>
            <a:spLocks noGrp="1"/>
          </p:cNvSpPr>
          <p:nvPr>
            <p:ph type="body" sz="quarter" idx="14"/>
          </p:nvPr>
        </p:nvSpPr>
        <p:spPr>
          <a:xfrm>
            <a:off x="609441"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43816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1" name="Text Placeholder 9"/>
          <p:cNvSpPr>
            <a:spLocks noGrp="1"/>
          </p:cNvSpPr>
          <p:nvPr>
            <p:ph type="body" sz="quarter" idx="15"/>
          </p:nvPr>
        </p:nvSpPr>
        <p:spPr>
          <a:xfrm>
            <a:off x="4381500"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81535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2" name="Text Placeholder 9"/>
          <p:cNvSpPr>
            <a:spLocks noGrp="1"/>
          </p:cNvSpPr>
          <p:nvPr>
            <p:ph type="body" sz="quarter" idx="16"/>
          </p:nvPr>
        </p:nvSpPr>
        <p:spPr>
          <a:xfrm>
            <a:off x="8150384"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27D5831-B468-414C-94B5-F04EB43FC0AE}"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301557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hree Content, Subtitle and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a:lstStyle>
            <a:lvl1pPr>
              <a:defRPr/>
            </a:lvl1pPr>
          </a:lstStyle>
          <a:p>
            <a:r>
              <a:rPr/>
              <a:t>Click to add one-line title</a:t>
            </a:r>
          </a:p>
        </p:txBody>
      </p:sp>
      <p:sp>
        <p:nvSpPr>
          <p:cNvPr id="15"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9" name="Text Placeholder 2"/>
          <p:cNvSpPr>
            <a:spLocks noGrp="1"/>
          </p:cNvSpPr>
          <p:nvPr>
            <p:ph type="body" idx="1" hasCustomPrompt="1"/>
          </p:nvPr>
        </p:nvSpPr>
        <p:spPr>
          <a:xfrm>
            <a:off x="609600"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add heading</a:t>
            </a:r>
          </a:p>
        </p:txBody>
      </p:sp>
      <p:sp>
        <p:nvSpPr>
          <p:cNvPr id="10" name="Text Placeholder 9"/>
          <p:cNvSpPr>
            <a:spLocks noGrp="1"/>
          </p:cNvSpPr>
          <p:nvPr>
            <p:ph type="body" sz="quarter" idx="14"/>
          </p:nvPr>
        </p:nvSpPr>
        <p:spPr>
          <a:xfrm>
            <a:off x="609441"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Text Placeholder 2"/>
          <p:cNvSpPr>
            <a:spLocks noGrp="1"/>
          </p:cNvSpPr>
          <p:nvPr>
            <p:ph type="body" idx="17" hasCustomPrompt="1"/>
          </p:nvPr>
        </p:nvSpPr>
        <p:spPr>
          <a:xfrm>
            <a:off x="43816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1" name="Text Placeholder 9"/>
          <p:cNvSpPr>
            <a:spLocks noGrp="1"/>
          </p:cNvSpPr>
          <p:nvPr>
            <p:ph type="body" sz="quarter" idx="15"/>
          </p:nvPr>
        </p:nvSpPr>
        <p:spPr>
          <a:xfrm>
            <a:off x="4381500"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Text Placeholder 2"/>
          <p:cNvSpPr>
            <a:spLocks noGrp="1"/>
          </p:cNvSpPr>
          <p:nvPr>
            <p:ph type="body" idx="18" hasCustomPrompt="1"/>
          </p:nvPr>
        </p:nvSpPr>
        <p:spPr>
          <a:xfrm>
            <a:off x="8153559" y="1523999"/>
            <a:ext cx="3428841" cy="320040"/>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12" name="Text Placeholder 9"/>
          <p:cNvSpPr>
            <a:spLocks noGrp="1"/>
          </p:cNvSpPr>
          <p:nvPr>
            <p:ph type="body" sz="quarter" idx="16"/>
          </p:nvPr>
        </p:nvSpPr>
        <p:spPr>
          <a:xfrm>
            <a:off x="8150384" y="1905000"/>
            <a:ext cx="342900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27A18C6-3F10-4266-96C9-5D014F3025B2}"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932457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609600" y="1524000"/>
            <a:ext cx="7848600" cy="45720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bwMode="ltGray">
          <a:xfrm>
            <a:off x="8610600" y="1524000"/>
            <a:ext cx="2968784" cy="4572000"/>
          </a:xfrm>
          <a:solidFill>
            <a:schemeClr val="accent5"/>
          </a:solidFill>
        </p:spPr>
        <p:txBody>
          <a:bodyPr lIns="91440" tIns="91440" rIns="91440" bIns="91440">
            <a:no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B1722-4B46-4353-B583-721651D61489}"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825242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Picture with Content">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9440" y="1524000"/>
            <a:ext cx="6705760" cy="4572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8" name="Text Placeholder 9"/>
          <p:cNvSpPr>
            <a:spLocks noGrp="1"/>
          </p:cNvSpPr>
          <p:nvPr>
            <p:ph type="body" sz="quarter" idx="16"/>
          </p:nvPr>
        </p:nvSpPr>
        <p:spPr>
          <a:xfrm>
            <a:off x="7467600" y="1524000"/>
            <a:ext cx="4111784"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B8B1958-F972-48E2-B30C-3D9C71EE7ED1}"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76524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9440" y="1524000"/>
            <a:ext cx="6705760" cy="4572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bwMode="ltGray">
          <a:xfrm>
            <a:off x="7467601" y="1524000"/>
            <a:ext cx="4111784" cy="4572000"/>
          </a:xfrm>
          <a:solidFill>
            <a:srgbClr val="425563"/>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2CF142-9C82-4C83-9B6A-8077B879C1B8}"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805605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Picture Righ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5257800" cy="852364"/>
          </a:xfrm>
        </p:spPr>
        <p:txBody>
          <a:bodyPr anchor="t"/>
          <a:lstStyle>
            <a:lvl1pPr>
              <a:defRPr sz="2800"/>
            </a:lvl1pPr>
          </a:lstStyle>
          <a:p>
            <a:r>
              <a:rPr lang="en-US" smtClean="0"/>
              <a:t>Click to edit Master title style</a:t>
            </a:r>
            <a:endParaRPr/>
          </a:p>
        </p:txBody>
      </p:sp>
      <p:sp>
        <p:nvSpPr>
          <p:cNvPr id="4" name="Text Placeholder 3"/>
          <p:cNvSpPr>
            <a:spLocks noGrp="1"/>
          </p:cNvSpPr>
          <p:nvPr>
            <p:ph type="body" sz="half" idx="2"/>
          </p:nvPr>
        </p:nvSpPr>
        <p:spPr>
          <a:xfrm>
            <a:off x="609441" y="2819400"/>
            <a:ext cx="3657600" cy="1981200"/>
          </a:xfrm>
          <a:noFill/>
        </p:spPr>
        <p:txBody>
          <a:bodyPr lIns="0" tIns="0" rIns="0" bIns="0">
            <a:noAutofit/>
          </a:bodyPr>
          <a:lstStyle>
            <a:lvl1pPr marL="0" indent="0">
              <a:spcBef>
                <a:spcPts val="900"/>
              </a:spcBef>
              <a:buNone/>
              <a:defRPr sz="1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p:cNvSpPr>
            <a:spLocks noGrp="1"/>
          </p:cNvSpPr>
          <p:nvPr>
            <p:ph type="pic" idx="1"/>
          </p:nvPr>
        </p:nvSpPr>
        <p:spPr bwMode="ltGray">
          <a:xfrm>
            <a:off x="6095999" y="519236"/>
            <a:ext cx="5486399" cy="5576764"/>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9C259EE5-F25B-4563-AE58-6B042DD986DA}"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960304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10" name="Title 9"/>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8013" y="1524000"/>
            <a:ext cx="5312664" cy="33528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bwMode="ltGray">
          <a:xfrm>
            <a:off x="609440" y="4953000"/>
            <a:ext cx="5312664" cy="1143000"/>
          </a:xfrm>
          <a:solidFill>
            <a:schemeClr val="accent4"/>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Picture Placeholder 2"/>
          <p:cNvSpPr>
            <a:spLocks noGrp="1"/>
          </p:cNvSpPr>
          <p:nvPr>
            <p:ph type="pic" idx="13"/>
          </p:nvPr>
        </p:nvSpPr>
        <p:spPr bwMode="ltGray">
          <a:xfrm>
            <a:off x="6266720" y="1524000"/>
            <a:ext cx="5312664" cy="33528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9" name="Text Placeholder 3"/>
          <p:cNvSpPr>
            <a:spLocks noGrp="1"/>
          </p:cNvSpPr>
          <p:nvPr>
            <p:ph type="body" sz="half" idx="14"/>
          </p:nvPr>
        </p:nvSpPr>
        <p:spPr bwMode="ltGray">
          <a:xfrm>
            <a:off x="6266720" y="4953000"/>
            <a:ext cx="5312664" cy="1143000"/>
          </a:xfrm>
          <a:solidFill>
            <a:schemeClr val="accent4"/>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CAB0D1-A256-4DFA-8583-35D5EE4CD0DF}"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09044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8013" y="1524000"/>
            <a:ext cx="3429000" cy="2667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bwMode="ltGray">
          <a:xfrm>
            <a:off x="609440" y="4267200"/>
            <a:ext cx="3429000" cy="1828800"/>
          </a:xfrm>
          <a:solidFill>
            <a:srgbClr val="425563"/>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Picture Placeholder 2"/>
          <p:cNvSpPr>
            <a:spLocks noGrp="1"/>
          </p:cNvSpPr>
          <p:nvPr>
            <p:ph type="pic" idx="13"/>
          </p:nvPr>
        </p:nvSpPr>
        <p:spPr bwMode="ltGray">
          <a:xfrm>
            <a:off x="4381500" y="1524000"/>
            <a:ext cx="3429000" cy="2667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9" name="Text Placeholder 3"/>
          <p:cNvSpPr>
            <a:spLocks noGrp="1"/>
          </p:cNvSpPr>
          <p:nvPr>
            <p:ph type="body" sz="half" idx="14"/>
          </p:nvPr>
        </p:nvSpPr>
        <p:spPr bwMode="ltGray">
          <a:xfrm>
            <a:off x="4381500" y="4267200"/>
            <a:ext cx="3429000" cy="1828800"/>
          </a:xfrm>
          <a:solidFill>
            <a:srgbClr val="425563"/>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Picture Placeholder 2"/>
          <p:cNvSpPr>
            <a:spLocks noGrp="1"/>
          </p:cNvSpPr>
          <p:nvPr>
            <p:ph type="pic" idx="15"/>
          </p:nvPr>
        </p:nvSpPr>
        <p:spPr bwMode="ltGray">
          <a:xfrm>
            <a:off x="8150384" y="1524000"/>
            <a:ext cx="3429000" cy="26670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1" name="Text Placeholder 3"/>
          <p:cNvSpPr>
            <a:spLocks noGrp="1"/>
          </p:cNvSpPr>
          <p:nvPr>
            <p:ph type="body" sz="half" idx="16"/>
          </p:nvPr>
        </p:nvSpPr>
        <p:spPr bwMode="ltGray">
          <a:xfrm>
            <a:off x="8150384" y="4267200"/>
            <a:ext cx="3429000" cy="1828800"/>
          </a:xfrm>
          <a:solidFill>
            <a:srgbClr val="425563"/>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BBCA58-86AD-4F40-BF66-913A1183EE47}" type="datetime4">
              <a:rPr lang="en-US" smtClean="0">
                <a:solidFill>
                  <a:prstClr val="black"/>
                </a:solidFill>
              </a:rPr>
              <a:pPr/>
              <a:t>April 9, 2019</a:t>
            </a:fld>
            <a:endParaRPr>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120038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609441" y="2667000"/>
            <a:ext cx="9141619" cy="2286000"/>
          </a:xfrm>
        </p:spPr>
        <p:txBody>
          <a:bodyPr anchor="b">
            <a:noAutofit/>
          </a:bodyPr>
          <a:lstStyle>
            <a:lvl1pPr>
              <a:lnSpc>
                <a:spcPct val="80000"/>
              </a:lnSpc>
              <a:defRPr sz="8000"/>
            </a:lvl1pPr>
          </a:lstStyle>
          <a:p>
            <a:r>
              <a:rPr lang="en-US" smtClean="0"/>
              <a:t>Click to edit Master title style</a:t>
            </a:r>
            <a:endParaRPr/>
          </a:p>
        </p:txBody>
      </p:sp>
      <p:sp>
        <p:nvSpPr>
          <p:cNvPr id="10" name="Text Placeholder 9"/>
          <p:cNvSpPr>
            <a:spLocks noGrp="1"/>
          </p:cNvSpPr>
          <p:nvPr>
            <p:ph type="body" sz="quarter" idx="13"/>
          </p:nvPr>
        </p:nvSpPr>
        <p:spPr>
          <a:xfrm>
            <a:off x="608013" y="5015893"/>
            <a:ext cx="9141619" cy="1080107"/>
          </a:xfrm>
        </p:spPr>
        <p:txBody>
          <a:bodyPr wrap="square">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smtClean="0"/>
              <a:t>Click to edit Master text styles</a:t>
            </a:r>
          </a:p>
        </p:txBody>
      </p:sp>
      <p:grpSp>
        <p:nvGrpSpPr>
          <p:cNvPr id="6" name="Group 5"/>
          <p:cNvGrpSpPr/>
          <p:nvPr/>
        </p:nvGrpSpPr>
        <p:grpSpPr>
          <a:xfrm>
            <a:off x="606423" y="456997"/>
            <a:ext cx="3027151" cy="1219403"/>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grpSp>
      <p:sp>
        <p:nvSpPr>
          <p:cNvPr id="9" name="Date Placeholder 8"/>
          <p:cNvSpPr>
            <a:spLocks noGrp="1"/>
          </p:cNvSpPr>
          <p:nvPr>
            <p:ph type="dt" sz="half" idx="15"/>
          </p:nvPr>
        </p:nvSpPr>
        <p:spPr/>
        <p:txBody>
          <a:bodyPr/>
          <a:lstStyle/>
          <a:p>
            <a:fld id="{FB395617-A7D9-4AE8-82B6-3D0A191CDCBE}" type="datetime4">
              <a:rPr lang="en-US" smtClean="0">
                <a:solidFill>
                  <a:prstClr val="black"/>
                </a:solidFill>
              </a:rPr>
              <a:pPr/>
              <a:t>April 9, 2019</a:t>
            </a:fld>
            <a:endParaRPr>
              <a:solidFill>
                <a:prstClr val="black"/>
              </a:solidFill>
            </a:endParaRPr>
          </a:p>
        </p:txBody>
      </p:sp>
      <p:sp>
        <p:nvSpPr>
          <p:cNvPr id="12" name="Footer Placeholder 11"/>
          <p:cNvSpPr>
            <a:spLocks noGrp="1"/>
          </p:cNvSpPr>
          <p:nvPr>
            <p:ph type="ftr" sz="quarter" idx="16"/>
          </p:nvPr>
        </p:nvSpPr>
        <p:spPr/>
        <p:txBody>
          <a:bodyPr/>
          <a:lstStyle/>
          <a:p>
            <a:r>
              <a:rPr lang="en-US" smtClean="0">
                <a:solidFill>
                  <a:prstClr val="black"/>
                </a:solidFill>
              </a:rPr>
              <a:t>Private | Confidential | Internal Use Only </a:t>
            </a:r>
            <a:endParaRPr>
              <a:solidFill>
                <a:prstClr val="black"/>
              </a:solidFill>
            </a:endParaRPr>
          </a:p>
        </p:txBody>
      </p:sp>
      <p:sp>
        <p:nvSpPr>
          <p:cNvPr id="13" name="Slide Number Placeholder 12"/>
          <p:cNvSpPr>
            <a:spLocks noGrp="1"/>
          </p:cNvSpPr>
          <p:nvPr>
            <p:ph type="sldNum" sz="quarter" idx="17"/>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4128570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10393" y="2209800"/>
            <a:ext cx="8229600" cy="1905000"/>
          </a:xfrm>
        </p:spPr>
        <p:txBody>
          <a:bodyPr anchor="b"/>
          <a:lstStyle>
            <a:lvl1pPr>
              <a:lnSpc>
                <a:spcPct val="80000"/>
              </a:lnSpc>
              <a:defRPr sz="6600"/>
            </a:lvl1pPr>
          </a:lstStyle>
          <a:p>
            <a:r>
              <a:rPr lang="en-US" smtClean="0"/>
              <a:t>Click to edit Master title style</a:t>
            </a:r>
            <a:endParaRPr/>
          </a:p>
        </p:txBody>
      </p:sp>
      <p:sp>
        <p:nvSpPr>
          <p:cNvPr id="3" name="Subtitle 2"/>
          <p:cNvSpPr>
            <a:spLocks noGrp="1"/>
          </p:cNvSpPr>
          <p:nvPr>
            <p:ph type="subTitle" idx="1"/>
          </p:nvPr>
        </p:nvSpPr>
        <p:spPr>
          <a:xfrm>
            <a:off x="608013" y="4267200"/>
            <a:ext cx="8229600" cy="914400"/>
          </a:xfrm>
        </p:spPr>
        <p:txBody>
          <a:bodyPr>
            <a:noAutofit/>
          </a:bodyPr>
          <a:lstStyle>
            <a:lvl1pPr marL="0" indent="0" algn="l">
              <a:spcBef>
                <a:spcPts val="0"/>
              </a:spcBef>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grpSp>
        <p:nvGrpSpPr>
          <p:cNvPr id="7" name="Group 6"/>
          <p:cNvGrpSpPr/>
          <p:nvPr/>
        </p:nvGrpSpPr>
        <p:grpSpPr>
          <a:xfrm>
            <a:off x="606423" y="456997"/>
            <a:ext cx="3027151" cy="1219403"/>
            <a:chOff x="3578225" y="1146175"/>
            <a:chExt cx="5038725" cy="2111375"/>
          </a:xfrm>
        </p:grpSpPr>
        <p:sp>
          <p:nvSpPr>
            <p:cNvPr id="8"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sp>
          <p:nvSpPr>
            <p:cNvPr id="9"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a:solidFill>
                  <a:prstClr val="black"/>
                </a:solidFill>
              </a:endParaRPr>
            </a:p>
          </p:txBody>
        </p:sp>
      </p:grpSp>
    </p:spTree>
    <p:extLst>
      <p:ext uri="{BB962C8B-B14F-4D97-AF65-F5344CB8AC3E}">
        <p14:creationId xmlns:p14="http://schemas.microsoft.com/office/powerpoint/2010/main" val="4372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7C6BA28-E443-46F5-AE73-D543F89EF748}"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3273336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63200" y="519236"/>
            <a:ext cx="1219198" cy="5576764"/>
          </a:xfrm>
        </p:spPr>
        <p:txBody>
          <a:bodyPr vert="eaVert"/>
          <a:lstStyle>
            <a:lvl1pPr>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609600" y="519235"/>
            <a:ext cx="9677400" cy="557676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452EE1A-1BE0-474E-808D-00D5A7797660}" type="datetime4">
              <a:rPr lang="en-US" smtClean="0">
                <a:solidFill>
                  <a:prstClr val="black"/>
                </a:solidFill>
              </a:rPr>
              <a:pPr/>
              <a:t>April 9, 2019</a:t>
            </a:fld>
            <a:endParaRPr>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Private | Confidential | Internal Use Only </a:t>
            </a:r>
            <a:endParaRPr>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a:solidFill>
                <a:srgbClr val="5F7A76"/>
              </a:solidFill>
            </a:endParaRPr>
          </a:p>
        </p:txBody>
      </p:sp>
    </p:spTree>
    <p:extLst>
      <p:ext uri="{BB962C8B-B14F-4D97-AF65-F5344CB8AC3E}">
        <p14:creationId xmlns:p14="http://schemas.microsoft.com/office/powerpoint/2010/main" val="2657108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p:cSld name="Title Slide with Dark Picture">
    <p:bg bwMode="ltGray">
      <p:bgPr>
        <a:solidFill>
          <a:srgbClr val="425563"/>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10393" y="2209800"/>
            <a:ext cx="8229600" cy="1905000"/>
          </a:xfrm>
        </p:spPr>
        <p:txBody>
          <a:bodyPr anchor="b"/>
          <a:lstStyle>
            <a:lvl1pPr>
              <a:lnSpc>
                <a:spcPct val="80000"/>
              </a:lnSpc>
              <a:defRPr sz="6600"/>
            </a:lvl1pPr>
          </a:lstStyle>
          <a:p>
            <a:r>
              <a:rPr lang="en-US"/>
              <a:t>Click to edit Master title style</a:t>
            </a:r>
            <a:endParaRPr/>
          </a:p>
        </p:txBody>
      </p:sp>
      <p:sp>
        <p:nvSpPr>
          <p:cNvPr id="3" name="Subtitle 2"/>
          <p:cNvSpPr>
            <a:spLocks noGrp="1"/>
          </p:cNvSpPr>
          <p:nvPr>
            <p:ph type="subTitle" idx="1"/>
          </p:nvPr>
        </p:nvSpPr>
        <p:spPr>
          <a:xfrm>
            <a:off x="608013" y="4267200"/>
            <a:ext cx="8229600" cy="914400"/>
          </a:xfrm>
        </p:spPr>
        <p:txBody>
          <a:bodyPr>
            <a:noAutofit/>
          </a:bodyPr>
          <a:lstStyle>
            <a:lvl1pPr marL="0" indent="0" algn="l">
              <a:spcBef>
                <a:spcPts val="0"/>
              </a:spcBef>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2" name="Text Placeholder 7"/>
          <p:cNvSpPr>
            <a:spLocks noGrp="1"/>
          </p:cNvSpPr>
          <p:nvPr>
            <p:ph type="body" sz="quarter" idx="13" hasCustomPrompt="1"/>
          </p:nvPr>
        </p:nvSpPr>
        <p:spPr>
          <a:xfrm>
            <a:off x="606423" y="5821835"/>
            <a:ext cx="5489578" cy="339214"/>
          </a:xfrm>
        </p:spPr>
        <p:txBody>
          <a:bodyPr>
            <a:noAutofit/>
          </a:bodyPr>
          <a:lstStyle>
            <a:lvl1pPr marL="0" indent="0">
              <a:spcBef>
                <a:spcPts val="0"/>
              </a:spcBef>
              <a:buNone/>
              <a:defRPr sz="2000" baseline="0">
                <a:solidFill>
                  <a:schemeClr val="tx1"/>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Click to add date</a:t>
            </a:r>
          </a:p>
        </p:txBody>
      </p:sp>
      <p:grpSp>
        <p:nvGrpSpPr>
          <p:cNvPr id="7" name="Group 6"/>
          <p:cNvGrpSpPr/>
          <p:nvPr/>
        </p:nvGrpSpPr>
        <p:grpSpPr bwMode="black">
          <a:xfrm>
            <a:off x="606423" y="456997"/>
            <a:ext cx="3027151" cy="1219403"/>
            <a:chOff x="3578225" y="1146175"/>
            <a:chExt cx="5038725" cy="2111375"/>
          </a:xfrm>
          <a:solidFill>
            <a:schemeClr val="tx1"/>
          </a:solidFill>
        </p:grpSpPr>
        <p:sp>
          <p:nvSpPr>
            <p:cNvPr id="8" name="Freeform 5"/>
            <p:cNvSpPr>
              <a:spLocks noEditPoints="1"/>
            </p:cNvSpPr>
            <p:nvPr/>
          </p:nvSpPr>
          <p:spPr bwMode="black">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white"/>
                </a:solidFill>
              </a:endParaRPr>
            </a:p>
          </p:txBody>
        </p:sp>
        <p:sp>
          <p:nvSpPr>
            <p:cNvPr id="9" name="Freeform 6"/>
            <p:cNvSpPr>
              <a:spLocks noEditPoints="1"/>
            </p:cNvSpPr>
            <p:nvPr/>
          </p:nvSpPr>
          <p:spPr bwMode="black">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white"/>
                </a:solidFill>
              </a:endParaRPr>
            </a:p>
          </p:txBody>
        </p:sp>
      </p:grpSp>
    </p:spTree>
    <p:extLst>
      <p:ext uri="{BB962C8B-B14F-4D97-AF65-F5344CB8AC3E}">
        <p14:creationId xmlns:p14="http://schemas.microsoft.com/office/powerpoint/2010/main" val="1538016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p:cSld name="Title Slide with Name">
    <p:spTree>
      <p:nvGrpSpPr>
        <p:cNvPr id="1" name=""/>
        <p:cNvGrpSpPr/>
        <p:nvPr/>
      </p:nvGrpSpPr>
      <p:grpSpPr>
        <a:xfrm>
          <a:off x="0" y="0"/>
          <a:ext cx="0" cy="0"/>
          <a:chOff x="0" y="0"/>
          <a:chExt cx="0" cy="0"/>
        </a:xfrm>
      </p:grpSpPr>
      <p:sp>
        <p:nvSpPr>
          <p:cNvPr id="2" name="Title 1"/>
          <p:cNvSpPr>
            <a:spLocks noGrp="1"/>
          </p:cNvSpPr>
          <p:nvPr>
            <p:ph type="title"/>
          </p:nvPr>
        </p:nvSpPr>
        <p:spPr>
          <a:xfrm>
            <a:off x="609441" y="2667000"/>
            <a:ext cx="9141619" cy="2286000"/>
          </a:xfrm>
        </p:spPr>
        <p:txBody>
          <a:bodyPr anchor="b">
            <a:noAutofit/>
          </a:bodyPr>
          <a:lstStyle>
            <a:lvl1pPr>
              <a:lnSpc>
                <a:spcPct val="80000"/>
              </a:lnSpc>
              <a:defRPr sz="8000"/>
            </a:lvl1pPr>
          </a:lstStyle>
          <a:p>
            <a:r>
              <a:rPr lang="en-US"/>
              <a:t>Click to edit Master title style</a:t>
            </a:r>
            <a:endParaRPr/>
          </a:p>
        </p:txBody>
      </p:sp>
      <p:sp>
        <p:nvSpPr>
          <p:cNvPr id="10" name="Text Placeholder 9"/>
          <p:cNvSpPr>
            <a:spLocks noGrp="1"/>
          </p:cNvSpPr>
          <p:nvPr>
            <p:ph type="body" sz="quarter" idx="13"/>
          </p:nvPr>
        </p:nvSpPr>
        <p:spPr>
          <a:xfrm>
            <a:off x="608013" y="4939693"/>
            <a:ext cx="9141619" cy="699107"/>
          </a:xfrm>
        </p:spPr>
        <p:txBody>
          <a:bodyPr wrap="square">
            <a:noAutofit/>
          </a:bodyPr>
          <a:lstStyle>
            <a:lvl1pPr marL="0" indent="0">
              <a:spcBef>
                <a:spcPts val="0"/>
              </a:spcBef>
              <a:buFontTx/>
              <a:buNone/>
              <a:defRPr sz="44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edit Master text styles</a:t>
            </a:r>
          </a:p>
        </p:txBody>
      </p:sp>
      <p:sp>
        <p:nvSpPr>
          <p:cNvPr id="11" name="Text Placeholder 9"/>
          <p:cNvSpPr>
            <a:spLocks noGrp="1"/>
          </p:cNvSpPr>
          <p:nvPr>
            <p:ph type="body" sz="quarter" idx="14"/>
          </p:nvPr>
        </p:nvSpPr>
        <p:spPr>
          <a:xfrm>
            <a:off x="608013" y="5791200"/>
            <a:ext cx="9141619" cy="457200"/>
          </a:xfrm>
        </p:spPr>
        <p:txBody>
          <a:bodyPr wrap="square">
            <a:noAutofit/>
          </a:bodyPr>
          <a:lstStyle>
            <a:lvl1pPr marL="0" indent="0">
              <a:spcBef>
                <a:spcPts val="0"/>
              </a:spcBef>
              <a:buFontTx/>
              <a:buNone/>
              <a:defRPr sz="28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edit Master text styles</a:t>
            </a:r>
          </a:p>
        </p:txBody>
      </p:sp>
      <p:sp>
        <p:nvSpPr>
          <p:cNvPr id="12" name="Text Placeholder 7"/>
          <p:cNvSpPr>
            <a:spLocks noGrp="1"/>
          </p:cNvSpPr>
          <p:nvPr>
            <p:ph type="body" sz="quarter" idx="15" hasCustomPrompt="1"/>
          </p:nvPr>
        </p:nvSpPr>
        <p:spPr>
          <a:xfrm>
            <a:off x="7935522" y="457200"/>
            <a:ext cx="3646877" cy="354113"/>
          </a:xfrm>
        </p:spPr>
        <p:txBody>
          <a:bodyPr>
            <a:noAutofit/>
          </a:bodyPr>
          <a:lstStyle>
            <a:lvl1pPr marL="0" indent="0" algn="r">
              <a:spcBef>
                <a:spcPts val="0"/>
              </a:spcBef>
              <a:buNone/>
              <a:defRPr sz="2000" baseline="0">
                <a:solidFill>
                  <a:schemeClr val="accent4"/>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Click to add date</a:t>
            </a:r>
          </a:p>
        </p:txBody>
      </p:sp>
      <p:grpSp>
        <p:nvGrpSpPr>
          <p:cNvPr id="6" name="Group 5"/>
          <p:cNvGrpSpPr/>
          <p:nvPr/>
        </p:nvGrpSpPr>
        <p:grpSpPr>
          <a:xfrm>
            <a:off x="606423" y="456997"/>
            <a:ext cx="3027151" cy="1219403"/>
            <a:chOff x="3578225" y="1146175"/>
            <a:chExt cx="5038725" cy="2111375"/>
          </a:xfrm>
        </p:grpSpPr>
        <p:sp>
          <p:nvSpPr>
            <p:cNvPr id="7"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black"/>
                </a:solidFill>
              </a:endParaRPr>
            </a:p>
          </p:txBody>
        </p:sp>
        <p:sp>
          <p:nvSpPr>
            <p:cNvPr id="8"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kumimoji="0" dirty="0">
                <a:solidFill>
                  <a:prstClr val="black"/>
                </a:solidFill>
              </a:endParaRPr>
            </a:p>
          </p:txBody>
        </p:sp>
      </p:grpSp>
    </p:spTree>
    <p:extLst>
      <p:ext uri="{BB962C8B-B14F-4D97-AF65-F5344CB8AC3E}">
        <p14:creationId xmlns:p14="http://schemas.microsoft.com/office/powerpoint/2010/main" val="2891058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p:cSld name="Slate Turquoise Frame Divider">
    <p:bg>
      <p:bgPr>
        <a:solidFill>
          <a:srgbClr val="42556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edit Master text styles</a:t>
            </a:r>
          </a:p>
        </p:txBody>
      </p:sp>
      <p:grpSp>
        <p:nvGrpSpPr>
          <p:cNvPr id="8" name="Group 7"/>
          <p:cNvGrpSpPr/>
          <p:nvPr/>
        </p:nvGrpSpPr>
        <p:grpSpPr>
          <a:xfrm>
            <a:off x="610272" y="6248401"/>
            <a:ext cx="969471" cy="390524"/>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grpSp>
      <p:sp>
        <p:nvSpPr>
          <p:cNvPr id="3" name="Date Placeholder 2"/>
          <p:cNvSpPr>
            <a:spLocks noGrp="1"/>
          </p:cNvSpPr>
          <p:nvPr>
            <p:ph type="dt" sz="half" idx="10"/>
          </p:nvPr>
        </p:nvSpPr>
        <p:spPr/>
        <p:txBody>
          <a:bodyPr/>
          <a:lstStyle/>
          <a:p>
            <a:endParaRPr dirty="0">
              <a:solidFill>
                <a:prstClr val="white"/>
              </a:solidFill>
            </a:endParaRPr>
          </a:p>
        </p:txBody>
      </p:sp>
      <p:sp>
        <p:nvSpPr>
          <p:cNvPr id="4" name="Footer Placeholder 3"/>
          <p:cNvSpPr>
            <a:spLocks noGrp="1"/>
          </p:cNvSpPr>
          <p:nvPr>
            <p:ph type="ftr" sz="quarter" idx="11"/>
          </p:nvPr>
        </p:nvSpPr>
        <p:spPr/>
        <p:txBody>
          <a:bodyPr/>
          <a:lstStyle/>
          <a:p>
            <a:endParaRPr dirty="0">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dirty="0">
              <a:solidFill>
                <a:prstClr val="white"/>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dirty="0">
              <a:solidFill>
                <a:prstClr val="white"/>
              </a:solidFill>
            </a:endParaRPr>
          </a:p>
        </p:txBody>
      </p:sp>
    </p:spTree>
    <p:extLst>
      <p:ext uri="{BB962C8B-B14F-4D97-AF65-F5344CB8AC3E}">
        <p14:creationId xmlns:p14="http://schemas.microsoft.com/office/powerpoint/2010/main" val="38796997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p:cSld name="Slate Orange Frame Divider">
    <p:bg>
      <p:bgPr>
        <a:solidFill>
          <a:srgbClr val="42556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013" y="2571746"/>
            <a:ext cx="8228011" cy="576263"/>
          </a:xfrm>
        </p:spPr>
        <p:txBody>
          <a:bodyPr>
            <a:noAutofit/>
          </a:bodyPr>
          <a:lstStyle>
            <a:lvl1pPr>
              <a:defRPr sz="4000"/>
            </a:lvl1pPr>
          </a:lstStyle>
          <a:p>
            <a:r>
              <a:rPr lang="en-US"/>
              <a:t>Click to edit Master title style</a:t>
            </a:r>
            <a:endParaRPr/>
          </a:p>
        </p:txBody>
      </p:sp>
      <p:sp>
        <p:nvSpPr>
          <p:cNvPr id="11" name="Text Placeholder 9"/>
          <p:cNvSpPr>
            <a:spLocks noGrp="1"/>
          </p:cNvSpPr>
          <p:nvPr>
            <p:ph type="body" sz="quarter" idx="14"/>
          </p:nvPr>
        </p:nvSpPr>
        <p:spPr>
          <a:xfrm>
            <a:off x="608014" y="3149201"/>
            <a:ext cx="8228011" cy="533400"/>
          </a:xfrm>
        </p:spPr>
        <p:txBody>
          <a:bodyPr>
            <a:noAutofit/>
          </a:bodyPr>
          <a:lstStyle>
            <a:lvl1pPr marL="0" indent="0">
              <a:spcBef>
                <a:spcPts val="0"/>
              </a:spcBef>
              <a:buFontTx/>
              <a:buNone/>
              <a:defRPr sz="3200"/>
            </a:lvl1pPr>
            <a:lvl2pPr marL="0" indent="0">
              <a:spcBef>
                <a:spcPts val="0"/>
              </a:spcBef>
              <a:buFontTx/>
              <a:buNone/>
              <a:defRPr sz="2000"/>
            </a:lvl2pPr>
            <a:lvl3pPr marL="0" indent="0">
              <a:spcBef>
                <a:spcPts val="0"/>
              </a:spcBef>
              <a:buFontTx/>
              <a:buNone/>
              <a:defRPr sz="2000"/>
            </a:lvl3pPr>
            <a:lvl4pPr marL="0" indent="0">
              <a:spcBef>
                <a:spcPts val="0"/>
              </a:spcBef>
              <a:buFontTx/>
              <a:buNone/>
              <a:defRPr sz="2000"/>
            </a:lvl4pPr>
            <a:lvl5pPr marL="0" indent="0">
              <a:spcBef>
                <a:spcPts val="0"/>
              </a:spcBef>
              <a:buFontTx/>
              <a:buNone/>
              <a:defRPr sz="2000"/>
            </a:lvl5pPr>
            <a:lvl6pPr marL="0" indent="0">
              <a:spcBef>
                <a:spcPts val="0"/>
              </a:spcBef>
              <a:buFontTx/>
              <a:buNone/>
              <a:defRPr sz="2000"/>
            </a:lvl6pPr>
            <a:lvl7pPr marL="0" indent="0">
              <a:spcBef>
                <a:spcPts val="0"/>
              </a:spcBef>
              <a:buFontTx/>
              <a:buNone/>
              <a:defRPr sz="2000"/>
            </a:lvl7pPr>
            <a:lvl8pPr marL="0" indent="0">
              <a:spcBef>
                <a:spcPts val="0"/>
              </a:spcBef>
              <a:buFontTx/>
              <a:buNone/>
              <a:defRPr sz="2000"/>
            </a:lvl8pPr>
            <a:lvl9pPr marL="0" indent="0">
              <a:spcBef>
                <a:spcPts val="0"/>
              </a:spcBef>
              <a:buFontTx/>
              <a:buNone/>
              <a:defRPr sz="2000"/>
            </a:lvl9pPr>
          </a:lstStyle>
          <a:p>
            <a:pPr lvl="0"/>
            <a:r>
              <a:rPr lang="en-US"/>
              <a:t>Click to edit Master text styles</a:t>
            </a:r>
          </a:p>
        </p:txBody>
      </p:sp>
      <p:grpSp>
        <p:nvGrpSpPr>
          <p:cNvPr id="8" name="Group 7"/>
          <p:cNvGrpSpPr/>
          <p:nvPr/>
        </p:nvGrpSpPr>
        <p:grpSpPr>
          <a:xfrm>
            <a:off x="610272" y="6248401"/>
            <a:ext cx="969471" cy="390524"/>
            <a:chOff x="3578225" y="1146175"/>
            <a:chExt cx="5038725" cy="2111375"/>
          </a:xfrm>
          <a:solidFill>
            <a:srgbClr val="FFFFFF"/>
          </a:solidFill>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white"/>
                </a:solidFill>
              </a:endParaRPr>
            </a:p>
          </p:txBody>
        </p:sp>
      </p:grpSp>
      <p:sp>
        <p:nvSpPr>
          <p:cNvPr id="3" name="Date Placeholder 2"/>
          <p:cNvSpPr>
            <a:spLocks noGrp="1"/>
          </p:cNvSpPr>
          <p:nvPr>
            <p:ph type="dt" sz="half" idx="10"/>
          </p:nvPr>
        </p:nvSpPr>
        <p:spPr/>
        <p:txBody>
          <a:bodyPr/>
          <a:lstStyle/>
          <a:p>
            <a:endParaRPr dirty="0">
              <a:solidFill>
                <a:prstClr val="white"/>
              </a:solidFill>
            </a:endParaRPr>
          </a:p>
        </p:txBody>
      </p:sp>
      <p:sp>
        <p:nvSpPr>
          <p:cNvPr id="4" name="Footer Placeholder 3"/>
          <p:cNvSpPr>
            <a:spLocks noGrp="1"/>
          </p:cNvSpPr>
          <p:nvPr>
            <p:ph type="ftr" sz="quarter" idx="11"/>
          </p:nvPr>
        </p:nvSpPr>
        <p:spPr/>
        <p:txBody>
          <a:bodyPr/>
          <a:lstStyle/>
          <a:p>
            <a:endParaRPr dirty="0">
              <a:solidFill>
                <a:prstClr val="white"/>
              </a:solidFill>
            </a:endParaRP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B016F8AB-BCEA-4347-8BA6-BE776009BC89}" type="slidenum">
              <a:rPr>
                <a:solidFill>
                  <a:prstClr val="white"/>
                </a:solidFill>
              </a:rPr>
              <a:pPr/>
              <a:t>‹#›</a:t>
            </a:fld>
            <a:endParaRPr dirty="0">
              <a:solidFill>
                <a:prstClr val="white"/>
              </a:solidFill>
            </a:endParaRPr>
          </a:p>
        </p:txBody>
      </p:sp>
      <p:sp>
        <p:nvSpPr>
          <p:cNvPr id="10" name="Freeform 9"/>
          <p:cNvSpPr/>
          <p:nvPr/>
        </p:nvSpPr>
        <p:spPr>
          <a:xfrm>
            <a:off x="608013" y="462819"/>
            <a:ext cx="10986134" cy="1957368"/>
          </a:xfrm>
          <a:custGeom>
            <a:avLst/>
            <a:gdLst>
              <a:gd name="connsiteX0" fmla="*/ 188969 w 10986134"/>
              <a:gd name="connsiteY0" fmla="*/ 176957 h 1957368"/>
              <a:gd name="connsiteX1" fmla="*/ 188969 w 10986134"/>
              <a:gd name="connsiteY1" fmla="*/ 1768399 h 1957368"/>
              <a:gd name="connsiteX2" fmla="*/ 10797165 w 10986134"/>
              <a:gd name="connsiteY2" fmla="*/ 1768399 h 1957368"/>
              <a:gd name="connsiteX3" fmla="*/ 10797165 w 10986134"/>
              <a:gd name="connsiteY3" fmla="*/ 176957 h 1957368"/>
              <a:gd name="connsiteX4" fmla="*/ 10797165 w 10986134"/>
              <a:gd name="connsiteY4" fmla="*/ 0 h 1957368"/>
              <a:gd name="connsiteX5" fmla="*/ 10986134 w 10986134"/>
              <a:gd name="connsiteY5" fmla="*/ 0 h 1957368"/>
              <a:gd name="connsiteX6" fmla="*/ 10986134 w 10986134"/>
              <a:gd name="connsiteY6" fmla="*/ 1957368 h 1957368"/>
              <a:gd name="connsiteX7" fmla="*/ 10971369 w 10986134"/>
              <a:gd name="connsiteY7" fmla="*/ 1957368 h 1957368"/>
              <a:gd name="connsiteX8" fmla="*/ 10797165 w 10986134"/>
              <a:gd name="connsiteY8" fmla="*/ 1957368 h 1957368"/>
              <a:gd name="connsiteX9" fmla="*/ 188969 w 10986134"/>
              <a:gd name="connsiteY9" fmla="*/ 1957368 h 1957368"/>
              <a:gd name="connsiteX10" fmla="*/ 14764 w 10986134"/>
              <a:gd name="connsiteY10" fmla="*/ 1957368 h 1957368"/>
              <a:gd name="connsiteX11" fmla="*/ 0 w 10986134"/>
              <a:gd name="connsiteY11" fmla="*/ 1957368 h 1957368"/>
              <a:gd name="connsiteX12" fmla="*/ 0 w 10986134"/>
              <a:gd name="connsiteY12" fmla="*/ 0 h 1957368"/>
              <a:gd name="connsiteX13" fmla="*/ 14764 w 10986134"/>
              <a:gd name="connsiteY13" fmla="*/ 0 h 1957368"/>
              <a:gd name="connsiteX14" fmla="*/ 188969 w 10986134"/>
              <a:gd name="connsiteY14" fmla="*/ 0 h 1957368"/>
              <a:gd name="connsiteX15" fmla="*/ 10797165 w 10986134"/>
              <a:gd name="connsiteY15" fmla="*/ 0 h 195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986134" h="1957368">
                <a:moveTo>
                  <a:pt x="188969" y="176957"/>
                </a:moveTo>
                <a:lnTo>
                  <a:pt x="188969" y="1768399"/>
                </a:lnTo>
                <a:lnTo>
                  <a:pt x="10797165" y="1768399"/>
                </a:lnTo>
                <a:lnTo>
                  <a:pt x="10797165" y="176957"/>
                </a:lnTo>
                <a:close/>
                <a:moveTo>
                  <a:pt x="10797165" y="0"/>
                </a:moveTo>
                <a:lnTo>
                  <a:pt x="10986134" y="0"/>
                </a:lnTo>
                <a:lnTo>
                  <a:pt x="10986134" y="1957368"/>
                </a:lnTo>
                <a:lnTo>
                  <a:pt x="10971369" y="1957368"/>
                </a:lnTo>
                <a:lnTo>
                  <a:pt x="10797165" y="1957368"/>
                </a:lnTo>
                <a:lnTo>
                  <a:pt x="188969" y="1957368"/>
                </a:lnTo>
                <a:lnTo>
                  <a:pt x="14764" y="1957368"/>
                </a:lnTo>
                <a:lnTo>
                  <a:pt x="0" y="1957368"/>
                </a:lnTo>
                <a:lnTo>
                  <a:pt x="0" y="0"/>
                </a:lnTo>
                <a:lnTo>
                  <a:pt x="14764" y="0"/>
                </a:lnTo>
                <a:lnTo>
                  <a:pt x="188969" y="0"/>
                </a:lnTo>
                <a:lnTo>
                  <a:pt x="10797165" y="0"/>
                </a:lnTo>
                <a:close/>
              </a:path>
            </a:pathLst>
          </a:custGeom>
          <a:solidFill>
            <a:schemeClr val="accent3"/>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pPr>
            <a:endParaRPr kumimoji="0" dirty="0">
              <a:solidFill>
                <a:prstClr val="white"/>
              </a:solidFill>
            </a:endParaRPr>
          </a:p>
        </p:txBody>
      </p:sp>
    </p:spTree>
    <p:extLst>
      <p:ext uri="{BB962C8B-B14F-4D97-AF65-F5344CB8AC3E}">
        <p14:creationId xmlns:p14="http://schemas.microsoft.com/office/powerpoint/2010/main" val="50696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1_Title and Content">
    <p:bg>
      <p:bgPr>
        <a:solidFill>
          <a:schemeClr val="tx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Date Placeholder 1"/>
          <p:cNvSpPr>
            <a:spLocks noGrp="1"/>
          </p:cNvSpPr>
          <p:nvPr>
            <p:ph type="dt" sz="half" idx="10"/>
          </p:nvPr>
        </p:nvSpPr>
        <p:spPr/>
        <p:txBody>
          <a:bodyPr/>
          <a:lstStyle/>
          <a:p>
            <a:endParaRPr dirty="0">
              <a:solidFill>
                <a:prstClr val="black"/>
              </a:solidFill>
            </a:endParaRPr>
          </a:p>
        </p:txBody>
      </p:sp>
      <p:sp>
        <p:nvSpPr>
          <p:cNvPr id="8" name="Footer Placeholder 7"/>
          <p:cNvSpPr>
            <a:spLocks noGrp="1"/>
          </p:cNvSpPr>
          <p:nvPr>
            <p:ph type="ftr" sz="quarter" idx="11"/>
          </p:nvPr>
        </p:nvSpPr>
        <p:spPr/>
        <p:txBody>
          <a:bodyPr/>
          <a:lstStyle/>
          <a:p>
            <a:endParaRPr dirty="0">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5F7A76"/>
                </a:solidFill>
              </a:rPr>
              <a:pPr/>
              <a:t>‹#›</a:t>
            </a:fld>
            <a:endParaRPr dirty="0">
              <a:solidFill>
                <a:srgbClr val="5F7A76"/>
              </a:solidFill>
            </a:endParaRPr>
          </a:p>
        </p:txBody>
      </p:sp>
      <p:grpSp>
        <p:nvGrpSpPr>
          <p:cNvPr id="10" name="Group 9"/>
          <p:cNvGrpSpPr/>
          <p:nvPr userDrawn="1"/>
        </p:nvGrpSpPr>
        <p:grpSpPr>
          <a:xfrm>
            <a:off x="610272" y="6248401"/>
            <a:ext cx="969471" cy="390524"/>
            <a:chOff x="3578225" y="1146175"/>
            <a:chExt cx="5038725" cy="2111375"/>
          </a:xfrm>
        </p:grpSpPr>
        <p:sp>
          <p:nvSpPr>
            <p:cNvPr id="11"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sp>
          <p:nvSpPr>
            <p:cNvPr id="12"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grpSp>
    </p:spTree>
    <p:extLst>
      <p:ext uri="{BB962C8B-B14F-4D97-AF65-F5344CB8AC3E}">
        <p14:creationId xmlns:p14="http://schemas.microsoft.com/office/powerpoint/2010/main" val="350631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dirty="0">
              <a:solidFill>
                <a:prstClr val="black"/>
              </a:solidFill>
            </a:endParaRPr>
          </a:p>
        </p:txBody>
      </p:sp>
      <p:sp>
        <p:nvSpPr>
          <p:cNvPr id="4" name="Footer Placeholder 3"/>
          <p:cNvSpPr>
            <a:spLocks noGrp="1"/>
          </p:cNvSpPr>
          <p:nvPr>
            <p:ph type="ftr" sz="quarter" idx="11"/>
          </p:nvPr>
        </p:nvSpPr>
        <p:spPr/>
        <p:txBody>
          <a:bodyPr/>
          <a:lstStyle/>
          <a:p>
            <a:endParaRPr dirty="0">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dirty="0">
              <a:solidFill>
                <a:srgbClr val="5F7A76"/>
              </a:solidFill>
            </a:endParaRPr>
          </a:p>
        </p:txBody>
      </p:sp>
    </p:spTree>
    <p:extLst>
      <p:ext uri="{BB962C8B-B14F-4D97-AF65-F5344CB8AC3E}">
        <p14:creationId xmlns:p14="http://schemas.microsoft.com/office/powerpoint/2010/main" val="690740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609441" y="521208"/>
            <a:ext cx="10969943" cy="411480"/>
          </a:xfrm>
        </p:spPr>
        <p:txBody>
          <a:bodyPr/>
          <a:lstStyle>
            <a:lvl1pPr>
              <a:defRPr/>
            </a:lvl1pPr>
          </a:lstStyle>
          <a:p>
            <a:r>
              <a:t>Click to add one-line title</a:t>
            </a:r>
          </a:p>
        </p:txBody>
      </p:sp>
      <p:sp>
        <p:nvSpPr>
          <p:cNvPr id="7"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Click to add one-line subtitle</a:t>
            </a:r>
          </a:p>
        </p:txBody>
      </p:sp>
      <p:sp>
        <p:nvSpPr>
          <p:cNvPr id="3" name="Date Placeholder 2"/>
          <p:cNvSpPr>
            <a:spLocks noGrp="1"/>
          </p:cNvSpPr>
          <p:nvPr>
            <p:ph type="dt" sz="half" idx="10"/>
          </p:nvPr>
        </p:nvSpPr>
        <p:spPr/>
        <p:txBody>
          <a:bodyPr/>
          <a:lstStyle/>
          <a:p>
            <a:endParaRPr dirty="0">
              <a:solidFill>
                <a:prstClr val="black"/>
              </a:solidFill>
            </a:endParaRPr>
          </a:p>
        </p:txBody>
      </p:sp>
      <p:sp>
        <p:nvSpPr>
          <p:cNvPr id="4" name="Footer Placeholder 3"/>
          <p:cNvSpPr>
            <a:spLocks noGrp="1"/>
          </p:cNvSpPr>
          <p:nvPr>
            <p:ph type="ftr" sz="quarter" idx="11"/>
          </p:nvPr>
        </p:nvSpPr>
        <p:spPr/>
        <p:txBody>
          <a:bodyPr/>
          <a:lstStyle/>
          <a:p>
            <a:endParaRPr dirty="0">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5F7A76"/>
                </a:solidFill>
              </a:rPr>
              <a:pPr/>
              <a:t>‹#›</a:t>
            </a:fld>
            <a:endParaRPr dirty="0">
              <a:solidFill>
                <a:srgbClr val="5F7A76"/>
              </a:solidFill>
            </a:endParaRPr>
          </a:p>
        </p:txBody>
      </p:sp>
    </p:spTree>
    <p:extLst>
      <p:ext uri="{BB962C8B-B14F-4D97-AF65-F5344CB8AC3E}">
        <p14:creationId xmlns:p14="http://schemas.microsoft.com/office/powerpoint/2010/main" val="904278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dirty="0">
              <a:solidFill>
                <a:prstClr val="black"/>
              </a:solidFill>
            </a:endParaRPr>
          </a:p>
        </p:txBody>
      </p:sp>
      <p:sp>
        <p:nvSpPr>
          <p:cNvPr id="3" name="Footer Placeholder 2"/>
          <p:cNvSpPr>
            <a:spLocks noGrp="1"/>
          </p:cNvSpPr>
          <p:nvPr>
            <p:ph type="ftr" sz="quarter" idx="11"/>
          </p:nvPr>
        </p:nvSpPr>
        <p:spPr/>
        <p:txBody>
          <a:bodyPr/>
          <a:lstStyle/>
          <a:p>
            <a:endParaRPr dirty="0">
              <a:solidFill>
                <a:prstClr val="black"/>
              </a:solidFill>
            </a:endParaRPr>
          </a:p>
        </p:txBody>
      </p:sp>
      <p:sp>
        <p:nvSpPr>
          <p:cNvPr id="4" name="Slide Number Placeholder 3"/>
          <p:cNvSpPr>
            <a:spLocks noGrp="1"/>
          </p:cNvSpPr>
          <p:nvPr>
            <p:ph type="sldNum" sz="quarter" idx="12"/>
          </p:nvPr>
        </p:nvSpPr>
        <p:spPr/>
        <p:txBody>
          <a:bodyPr/>
          <a:lstStyle/>
          <a:p>
            <a:fld id="{B016F8AB-BCEA-4347-8BA6-BE776009BC89}" type="slidenum">
              <a:rPr>
                <a:solidFill>
                  <a:srgbClr val="5F7A76"/>
                </a:solidFill>
              </a:rPr>
              <a:pPr/>
              <a:t>‹#›</a:t>
            </a:fld>
            <a:endParaRPr dirty="0">
              <a:solidFill>
                <a:srgbClr val="5F7A76"/>
              </a:solidFill>
            </a:endParaRPr>
          </a:p>
        </p:txBody>
      </p:sp>
    </p:spTree>
    <p:extLst>
      <p:ext uri="{BB962C8B-B14F-4D97-AF65-F5344CB8AC3E}">
        <p14:creationId xmlns:p14="http://schemas.microsoft.com/office/powerpoint/2010/main" val="804281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Title, sub title with two columns">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bwMode="black">
          <a:xfrm>
            <a:off x="441962" y="313418"/>
            <a:ext cx="11280140" cy="387798"/>
          </a:xfrm>
          <a:prstGeom prst="rect">
            <a:avLst/>
          </a:prstGeom>
          <a:ln>
            <a:noFill/>
          </a:ln>
        </p:spPr>
        <p:txBody>
          <a:bodyPr vert="horz" wrap="square" lIns="0" tIns="0" rIns="0" bIns="0" rtlCol="0" anchor="t" anchorCtr="0">
            <a:spAutoFit/>
          </a:bodyPr>
          <a:lstStyle>
            <a:lvl1pPr>
              <a:defRPr>
                <a:solidFill>
                  <a:srgbClr val="000000"/>
                </a:solidFill>
              </a:defRPr>
            </a:lvl1pPr>
          </a:lstStyle>
          <a:p>
            <a:r>
              <a:rPr lang="en-US" noProof="0" dirty="0" smtClean="0"/>
              <a:t>Click to edit master title style</a:t>
            </a:r>
            <a:endParaRPr lang="en-US" noProof="0" dirty="0"/>
          </a:p>
        </p:txBody>
      </p:sp>
      <p:sp>
        <p:nvSpPr>
          <p:cNvPr id="8" name="Content Placeholder 7"/>
          <p:cNvSpPr>
            <a:spLocks noGrp="1"/>
          </p:cNvSpPr>
          <p:nvPr>
            <p:ph sz="quarter" idx="16"/>
          </p:nvPr>
        </p:nvSpPr>
        <p:spPr>
          <a:xfrm>
            <a:off x="443107" y="1584961"/>
            <a:ext cx="5374216" cy="4293025"/>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7"/>
          </p:nvPr>
        </p:nvSpPr>
        <p:spPr>
          <a:xfrm>
            <a:off x="6091767" y="1581152"/>
            <a:ext cx="5171019" cy="4296832"/>
          </a:xfr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ubtitle 2"/>
          <p:cNvSpPr>
            <a:spLocks noGrp="1"/>
          </p:cNvSpPr>
          <p:nvPr>
            <p:ph type="subTitle" idx="1" hasCustomPrompt="1"/>
          </p:nvPr>
        </p:nvSpPr>
        <p:spPr bwMode="black">
          <a:xfrm>
            <a:off x="441962" y="1001854"/>
            <a:ext cx="11280140" cy="369332"/>
          </a:xfrm>
          <a:prstGeom prst="rect">
            <a:avLst/>
          </a:prstGeom>
        </p:spPr>
        <p:txBody>
          <a:bodyPr wrap="square" anchor="t">
            <a:noAutofit/>
          </a:bodyPr>
          <a:lstStyle>
            <a:lvl1pPr marL="0" indent="0" algn="l">
              <a:lnSpc>
                <a:spcPct val="100000"/>
              </a:lnSpc>
              <a:buNone/>
              <a:defRPr sz="2400" b="0" i="0">
                <a:solidFill>
                  <a:srgbClr val="000000"/>
                </a:solidFill>
                <a:latin typeface="HP Simplified" pitchFamily="34" charset="0"/>
                <a:cs typeface="HP Simplified"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noProof="0" dirty="0" smtClean="0"/>
              <a:t>Click to edit master subtitle style</a:t>
            </a:r>
            <a:endParaRPr lang="en-US" noProof="0" dirty="0"/>
          </a:p>
        </p:txBody>
      </p:sp>
    </p:spTree>
    <p:extLst>
      <p:ext uri="{BB962C8B-B14F-4D97-AF65-F5344CB8AC3E}">
        <p14:creationId xmlns:p14="http://schemas.microsoft.com/office/powerpoint/2010/main" val="101327411"/>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cSld name="Two Pictures with Captions">
    <p:spTree>
      <p:nvGrpSpPr>
        <p:cNvPr id="1" name=""/>
        <p:cNvGrpSpPr/>
        <p:nvPr/>
      </p:nvGrpSpPr>
      <p:grpSpPr>
        <a:xfrm>
          <a:off x="0" y="0"/>
          <a:ext cx="0" cy="0"/>
          <a:chOff x="0" y="0"/>
          <a:chExt cx="0" cy="0"/>
        </a:xfrm>
      </p:grpSpPr>
      <p:sp>
        <p:nvSpPr>
          <p:cNvPr id="10" name="Title 9"/>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Picture Placeholder 2"/>
          <p:cNvSpPr>
            <a:spLocks noGrp="1"/>
          </p:cNvSpPr>
          <p:nvPr>
            <p:ph type="pic" idx="1"/>
          </p:nvPr>
        </p:nvSpPr>
        <p:spPr bwMode="ltGray">
          <a:xfrm>
            <a:off x="608013" y="1524000"/>
            <a:ext cx="5312664" cy="33528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bwMode="ltGray">
          <a:xfrm>
            <a:off x="609440" y="4953000"/>
            <a:ext cx="5312664" cy="1143000"/>
          </a:xfrm>
          <a:solidFill>
            <a:schemeClr val="accent5"/>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Picture Placeholder 2"/>
          <p:cNvSpPr>
            <a:spLocks noGrp="1"/>
          </p:cNvSpPr>
          <p:nvPr>
            <p:ph type="pic" idx="13"/>
          </p:nvPr>
        </p:nvSpPr>
        <p:spPr bwMode="ltGray">
          <a:xfrm>
            <a:off x="6266720" y="1524000"/>
            <a:ext cx="5312664" cy="3352800"/>
          </a:xfrm>
        </p:spPr>
        <p:txBody>
          <a:bodyPr lIns="0" tIns="45720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9" name="Text Placeholder 3"/>
          <p:cNvSpPr>
            <a:spLocks noGrp="1"/>
          </p:cNvSpPr>
          <p:nvPr>
            <p:ph type="body" sz="half" idx="14"/>
          </p:nvPr>
        </p:nvSpPr>
        <p:spPr bwMode="ltGray">
          <a:xfrm>
            <a:off x="6266720" y="4953000"/>
            <a:ext cx="5312664" cy="1143000"/>
          </a:xfrm>
          <a:solidFill>
            <a:schemeClr val="accent5"/>
          </a:solidFill>
        </p:spPr>
        <p:txBody>
          <a:bodyPr lIns="91440" tIns="91440" rIns="91440" bIns="91440">
            <a:noAutofit/>
          </a:bodyPr>
          <a:lstStyle>
            <a:lvl1pPr marL="0" indent="0">
              <a:spcBef>
                <a:spcPts val="90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dirty="0">
              <a:solidFill>
                <a:prstClr val="black"/>
              </a:solidFill>
            </a:endParaRPr>
          </a:p>
        </p:txBody>
      </p:sp>
      <p:sp>
        <p:nvSpPr>
          <p:cNvPr id="6" name="Footer Placeholder 5"/>
          <p:cNvSpPr>
            <a:spLocks noGrp="1"/>
          </p:cNvSpPr>
          <p:nvPr>
            <p:ph type="ftr" sz="quarter" idx="11"/>
          </p:nvPr>
        </p:nvSpPr>
        <p:spPr/>
        <p:txBody>
          <a:bodyPr/>
          <a:lstStyle/>
          <a:p>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81828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521208"/>
            <a:ext cx="10969943" cy="411480"/>
          </a:xfrm>
        </p:spPr>
        <p:txBody>
          <a:bodyPr wrap="square">
            <a:noAutofit/>
          </a:bodyPr>
          <a:lstStyle>
            <a:lvl1pPr>
              <a:defRPr baseline="0"/>
            </a:lvl1pPr>
          </a:lstStyle>
          <a:p>
            <a:r>
              <a:rPr/>
              <a:t>Click to add one-line title</a:t>
            </a:r>
          </a:p>
        </p:txBody>
      </p:sp>
      <p:sp>
        <p:nvSpPr>
          <p:cNvPr id="8" name="Text Placeholder 7"/>
          <p:cNvSpPr>
            <a:spLocks noGrp="1"/>
          </p:cNvSpPr>
          <p:nvPr>
            <p:ph type="body" sz="quarter" idx="13" hasCustomPrompt="1"/>
          </p:nvPr>
        </p:nvSpPr>
        <p:spPr>
          <a:xfrm>
            <a:off x="609440" y="934240"/>
            <a:ext cx="10969943" cy="381000"/>
          </a:xfrm>
        </p:spPr>
        <p:txBody>
          <a:bodyPr>
            <a:noAutofit/>
          </a:bodyPr>
          <a:lstStyle>
            <a:lvl1pPr marL="0" indent="0">
              <a:spcBef>
                <a:spcPts val="0"/>
              </a:spcBef>
              <a:buNone/>
              <a:defRPr sz="2400" baseline="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a:t>Click to add one-line subtitle</a:t>
            </a:r>
          </a:p>
        </p:txBody>
      </p:sp>
      <p:sp>
        <p:nvSpPr>
          <p:cNvPr id="3" name="Content Placeholder 2"/>
          <p:cNvSpPr>
            <a:spLocks noGrp="1"/>
          </p:cNvSpPr>
          <p:nvPr>
            <p:ph idx="1"/>
          </p:nvPr>
        </p:nvSpPr>
        <p:spPr>
          <a:xfrm>
            <a:off x="609600" y="1524000"/>
            <a:ext cx="10969784" cy="4571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AEFA413A-E630-4377-B30C-3545E98CC867}" type="datetime4">
              <a:rPr lang="en-US" smtClean="0">
                <a:solidFill>
                  <a:prstClr val="black"/>
                </a:solidFill>
              </a:rPr>
              <a:pPr/>
              <a:t>April 9, 2019</a:t>
            </a:fld>
            <a:endParaRPr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Private | Confidential | Internal Use Only </a:t>
            </a:r>
            <a:endParaRPr dirty="0">
              <a:solidFill>
                <a:prstClr val="black"/>
              </a:solidFill>
            </a:endParaRPr>
          </a:p>
        </p:txBody>
      </p:sp>
      <p:sp>
        <p:nvSpPr>
          <p:cNvPr id="6" name="Slide Number Placeholder 5"/>
          <p:cNvSpPr>
            <a:spLocks noGrp="1"/>
          </p:cNvSpPr>
          <p:nvPr>
            <p:ph type="sldNum" sz="quarter" idx="12"/>
          </p:nvPr>
        </p:nvSpPr>
        <p:spPr/>
        <p:txBody>
          <a:bodyPr/>
          <a:lstStyle/>
          <a:p>
            <a:fld id="{B016F8AB-BCEA-4347-8BA6-BE776009BC89}" type="slidenum">
              <a:rPr>
                <a:solidFill>
                  <a:srgbClr val="5F7A76"/>
                </a:solidFill>
              </a:rPr>
              <a:pPr/>
              <a:t>‹#›</a:t>
            </a:fld>
            <a:endParaRPr dirty="0">
              <a:solidFill>
                <a:srgbClr val="5F7A76"/>
              </a:solidFill>
            </a:endParaRPr>
          </a:p>
        </p:txBody>
      </p:sp>
    </p:spTree>
    <p:extLst>
      <p:ext uri="{BB962C8B-B14F-4D97-AF65-F5344CB8AC3E}">
        <p14:creationId xmlns:p14="http://schemas.microsoft.com/office/powerpoint/2010/main" val="1735483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p:cSld name="Somente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a:t>Clique para editar o título mestre</a:t>
            </a:r>
            <a:endParaRPr/>
          </a:p>
        </p:txBody>
      </p:sp>
      <p:sp>
        <p:nvSpPr>
          <p:cNvPr id="3" name="Date Placeholder 2"/>
          <p:cNvSpPr>
            <a:spLocks noGrp="1"/>
          </p:cNvSpPr>
          <p:nvPr>
            <p:ph type="dt" sz="half" idx="10"/>
          </p:nvPr>
        </p:nvSpPr>
        <p:spPr/>
        <p:txBody>
          <a:bodyPr/>
          <a:lstStyle/>
          <a:p>
            <a:fld id="{81B5AAD0-209E-4607-9202-F08B520218D9}" type="datetime1">
              <a:rPr lang="en-US" smtClean="0">
                <a:solidFill>
                  <a:prstClr val="black"/>
                </a:solidFill>
              </a:rPr>
              <a:pPr/>
              <a:t>4/9/2019</a:t>
            </a:fld>
            <a:endParaRPr dirty="0">
              <a:solidFill>
                <a:prstClr val="black"/>
              </a:solidFill>
            </a:endParaRPr>
          </a:p>
        </p:txBody>
      </p:sp>
      <p:sp>
        <p:nvSpPr>
          <p:cNvPr id="4" name="Footer Placeholder 3"/>
          <p:cNvSpPr>
            <a:spLocks noGrp="1"/>
          </p:cNvSpPr>
          <p:nvPr>
            <p:ph type="ftr" sz="quarter" idx="11"/>
          </p:nvPr>
        </p:nvSpPr>
        <p:spPr/>
        <p:txBody>
          <a:bodyPr/>
          <a:lstStyle/>
          <a:p>
            <a:r>
              <a:rPr lang="en-US" dirty="0" smtClean="0">
                <a:solidFill>
                  <a:prstClr val="black"/>
                </a:solidFill>
              </a:rPr>
              <a:t>HPE Confidential</a:t>
            </a:r>
            <a:endParaRPr dirty="0">
              <a:solidFill>
                <a:prstClr val="black"/>
              </a:solidFill>
            </a:endParaRPr>
          </a:p>
        </p:txBody>
      </p:sp>
      <p:sp>
        <p:nvSpPr>
          <p:cNvPr id="5" name="Slide Number Placeholder 4"/>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95919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cSld name="Two Content and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Text Placeholder 2"/>
          <p:cNvSpPr>
            <a:spLocks noGrp="1"/>
          </p:cNvSpPr>
          <p:nvPr>
            <p:ph type="body" idx="1" hasCustomPrompt="1"/>
          </p:nvPr>
        </p:nvSpPr>
        <p:spPr>
          <a:xfrm>
            <a:off x="609600" y="1523999"/>
            <a:ext cx="5303520" cy="320040"/>
          </a:xfrm>
        </p:spPr>
        <p:txBody>
          <a:bodyPr anchor="t">
            <a:noAutofit/>
          </a:bodyPr>
          <a:lstStyle>
            <a:lvl1pPr marL="0" indent="0">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t>Click to add heading</a:t>
            </a:r>
          </a:p>
        </p:txBody>
      </p:sp>
      <p:sp>
        <p:nvSpPr>
          <p:cNvPr id="4" name="Content Placeholder 3"/>
          <p:cNvSpPr>
            <a:spLocks noGrp="1"/>
          </p:cNvSpPr>
          <p:nvPr>
            <p:ph sz="half" idx="2"/>
          </p:nvPr>
        </p:nvSpPr>
        <p:spPr>
          <a:xfrm>
            <a:off x="609441" y="1905000"/>
            <a:ext cx="530352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hasCustomPrompt="1"/>
          </p:nvPr>
        </p:nvSpPr>
        <p:spPr>
          <a:xfrm>
            <a:off x="6275864" y="1523999"/>
            <a:ext cx="5303520" cy="320040"/>
          </a:xfrm>
        </p:spPr>
        <p:txBody>
          <a:bodyPr anchor="t">
            <a:noAutofit/>
          </a:bodyPr>
          <a:lstStyle>
            <a:lvl1pPr marL="0" indent="0">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add heading</a:t>
            </a:r>
          </a:p>
        </p:txBody>
      </p:sp>
      <p:sp>
        <p:nvSpPr>
          <p:cNvPr id="6" name="Content Placeholder 5"/>
          <p:cNvSpPr>
            <a:spLocks noGrp="1"/>
          </p:cNvSpPr>
          <p:nvPr>
            <p:ph sz="quarter" idx="4"/>
          </p:nvPr>
        </p:nvSpPr>
        <p:spPr>
          <a:xfrm>
            <a:off x="6275864" y="1905000"/>
            <a:ext cx="5303520" cy="4191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endParaRPr dirty="0">
              <a:solidFill>
                <a:prstClr val="black"/>
              </a:solidFill>
            </a:endParaRPr>
          </a:p>
        </p:txBody>
      </p:sp>
      <p:sp>
        <p:nvSpPr>
          <p:cNvPr id="8" name="Footer Placeholder 7"/>
          <p:cNvSpPr>
            <a:spLocks noGrp="1"/>
          </p:cNvSpPr>
          <p:nvPr>
            <p:ph type="ftr" sz="quarter" idx="11"/>
          </p:nvPr>
        </p:nvSpPr>
        <p:spPr/>
        <p:txBody>
          <a:bodyPr/>
          <a:lstStyle/>
          <a:p>
            <a:r>
              <a:rPr lang="en-US" dirty="0" smtClean="0">
                <a:solidFill>
                  <a:prstClr val="black"/>
                </a:solidFill>
              </a:rPr>
              <a:t>Confidential</a:t>
            </a:r>
            <a:endParaRPr dirty="0">
              <a:solidFill>
                <a:prstClr val="black"/>
              </a:solidFill>
            </a:endParaRPr>
          </a:p>
        </p:txBody>
      </p:sp>
      <p:sp>
        <p:nvSpPr>
          <p:cNvPr id="9" name="Slide Number Placeholder 8"/>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280104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cSld name="Title with content">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bwMode="black">
          <a:xfrm>
            <a:off x="438913" y="313419"/>
            <a:ext cx="10822941" cy="574516"/>
          </a:xfrm>
        </p:spPr>
        <p:txBody>
          <a:bodyPr wrap="square">
            <a:noAutofit/>
          </a:bodyPr>
          <a:lstStyle>
            <a:lvl1pPr>
              <a:defRPr b="1" i="0">
                <a:solidFill>
                  <a:srgbClr val="000000"/>
                </a:solidFill>
                <a:latin typeface="HP Simplified" pitchFamily="34" charset="0"/>
                <a:cs typeface="HP Simplified" pitchFamily="34" charset="0"/>
              </a:defRPr>
            </a:lvl1pPr>
          </a:lstStyle>
          <a:p>
            <a:r>
              <a:rPr lang="en-US" noProof="0" dirty="0" smtClean="0"/>
              <a:t>Click to edit master title style</a:t>
            </a:r>
            <a:endParaRPr lang="en-US" noProof="0" dirty="0"/>
          </a:p>
        </p:txBody>
      </p:sp>
      <p:sp>
        <p:nvSpPr>
          <p:cNvPr id="6" name="Content Placeholder 5"/>
          <p:cNvSpPr>
            <a:spLocks noGrp="1"/>
          </p:cNvSpPr>
          <p:nvPr>
            <p:ph sz="quarter" idx="10"/>
          </p:nvPr>
        </p:nvSpPr>
        <p:spPr>
          <a:xfrm>
            <a:off x="438913" y="1584960"/>
            <a:ext cx="10823872" cy="4293024"/>
          </a:xfrm>
        </p:spPr>
        <p:txBody>
          <a:bodyPr wrap="square">
            <a:noAutofit/>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6476323"/>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519236"/>
            <a:ext cx="10969943" cy="852364"/>
          </a:xfrm>
        </p:spPr>
        <p:txBody>
          <a:bodyPr/>
          <a:lstStyle/>
          <a:p>
            <a:r>
              <a:rPr lang="en-US" smtClean="0"/>
              <a:t>Click to edit Master title style</a:t>
            </a:r>
            <a:endParaRPr/>
          </a:p>
        </p:txBody>
      </p:sp>
      <p:sp>
        <p:nvSpPr>
          <p:cNvPr id="3" name="Content Placeholder 2"/>
          <p:cNvSpPr>
            <a:spLocks noGrp="1"/>
          </p:cNvSpPr>
          <p:nvPr>
            <p:ph sz="half" idx="1"/>
          </p:nvPr>
        </p:nvSpPr>
        <p:spPr>
          <a:xfrm>
            <a:off x="609441" y="1524000"/>
            <a:ext cx="530352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275864" y="1524000"/>
            <a:ext cx="5303520" cy="457200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endParaRPr dirty="0">
              <a:solidFill>
                <a:prstClr val="black"/>
              </a:solidFill>
            </a:endParaRPr>
          </a:p>
        </p:txBody>
      </p:sp>
      <p:sp>
        <p:nvSpPr>
          <p:cNvPr id="6" name="Footer Placeholder 5"/>
          <p:cNvSpPr>
            <a:spLocks noGrp="1"/>
          </p:cNvSpPr>
          <p:nvPr>
            <p:ph type="ftr" sz="quarter" idx="11"/>
          </p:nvPr>
        </p:nvSpPr>
        <p:spPr/>
        <p:txBody>
          <a:bodyPr/>
          <a:lstStyle/>
          <a:p>
            <a:endParaRPr dirty="0">
              <a:solidFill>
                <a:prstClr val="black"/>
              </a:solidFill>
            </a:endParaRPr>
          </a:p>
        </p:txBody>
      </p:sp>
      <p:sp>
        <p:nvSpPr>
          <p:cNvPr id="7" name="Slide Number Placeholder 6"/>
          <p:cNvSpPr>
            <a:spLocks noGrp="1"/>
          </p:cNvSpPr>
          <p:nvPr>
            <p:ph type="sldNum" sz="quarter" idx="12"/>
          </p:nvPr>
        </p:nvSpPr>
        <p:spPr/>
        <p:txBody>
          <a:bodyPr/>
          <a:lstStyle/>
          <a:p>
            <a:fld id="{B016F8AB-BCEA-4347-8BA6-BE776009BC89}" type="slidenum">
              <a:rPr>
                <a:solidFill>
                  <a:srgbClr val="617D78"/>
                </a:solidFill>
              </a:rPr>
              <a:pPr/>
              <a:t>‹#›</a:t>
            </a:fld>
            <a:endParaRPr dirty="0">
              <a:solidFill>
                <a:srgbClr val="617D78"/>
              </a:solidFill>
            </a:endParaRPr>
          </a:p>
        </p:txBody>
      </p:sp>
    </p:spTree>
    <p:extLst>
      <p:ext uri="{BB962C8B-B14F-4D97-AF65-F5344CB8AC3E}">
        <p14:creationId xmlns:p14="http://schemas.microsoft.com/office/powerpoint/2010/main" val="180467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_入力エリア少">
    <p:bg>
      <p:bgPr>
        <a:solidFill>
          <a:schemeClr val="bg1"/>
        </a:solidFill>
        <a:effectLst/>
      </p:bgPr>
    </p:bg>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31" name="テキスト プレースホルダー 6"/>
          <p:cNvSpPr>
            <a:spLocks noGrp="1"/>
          </p:cNvSpPr>
          <p:nvPr>
            <p:ph type="body" sz="quarter" idx="18" hasCustomPrompt="1"/>
          </p:nvPr>
        </p:nvSpPr>
        <p:spPr>
          <a:xfrm>
            <a:off x="649817" y="355072"/>
            <a:ext cx="9299456" cy="2691128"/>
          </a:xfrm>
          <a:prstGeom prst="rect">
            <a:avLst/>
          </a:prstGeom>
        </p:spPr>
        <p:txBody>
          <a:bodyPr anchor="b" anchorCtr="0">
            <a:noAutofit/>
          </a:bodyPr>
          <a:lstStyle>
            <a:lvl1pPr marL="0" indent="0">
              <a:lnSpc>
                <a:spcPct val="100000"/>
              </a:lnSpc>
              <a:buFontTx/>
              <a:buNone/>
              <a:defRPr sz="4533" b="1"/>
            </a:lvl1pPr>
            <a:lvl2pPr marL="303035" indent="0">
              <a:lnSpc>
                <a:spcPct val="100000"/>
              </a:lnSpc>
              <a:buSzPct val="65000"/>
              <a:buFont typeface="Wingdings" panose="05000000000000000000" pitchFamily="2" charset="2"/>
              <a:buNone/>
              <a:defRPr sz="2533"/>
            </a:lvl2pPr>
            <a:lvl3pPr marL="616893" indent="0">
              <a:lnSpc>
                <a:spcPct val="100000"/>
              </a:lnSpc>
              <a:buSzPct val="45000"/>
              <a:buFont typeface="Wingdings" panose="05000000000000000000" pitchFamily="2" charset="2"/>
              <a:buNone/>
              <a:defRPr sz="2267"/>
            </a:lvl3pPr>
            <a:lvl4pPr marL="919926" indent="0">
              <a:lnSpc>
                <a:spcPct val="100000"/>
              </a:lnSpc>
              <a:buSzPct val="130000"/>
              <a:buFont typeface="Adobe Caslon Pro Bold" panose="0205070206050A020403" pitchFamily="18" charset="0"/>
              <a:buNone/>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クリックしてタイトルを入力</a:t>
            </a:r>
            <a:endParaRPr kumimoji="1" lang="en-US" altLang="ja-JP" dirty="0"/>
          </a:p>
        </p:txBody>
      </p:sp>
      <p:sp>
        <p:nvSpPr>
          <p:cNvPr id="32" name="テキスト プレースホルダー 6"/>
          <p:cNvSpPr>
            <a:spLocks noGrp="1"/>
          </p:cNvSpPr>
          <p:nvPr>
            <p:ph type="body" sz="quarter" idx="19" hasCustomPrompt="1"/>
          </p:nvPr>
        </p:nvSpPr>
        <p:spPr>
          <a:xfrm>
            <a:off x="649816" y="3201411"/>
            <a:ext cx="8712365" cy="964800"/>
          </a:xfrm>
          <a:prstGeom prst="rect">
            <a:avLst/>
          </a:prstGeom>
        </p:spPr>
        <p:txBody>
          <a:bodyPr>
            <a:noAutofit/>
          </a:bodyPr>
          <a:lstStyle>
            <a:lvl1pPr marL="0" indent="0">
              <a:lnSpc>
                <a:spcPct val="90000"/>
              </a:lnSpc>
              <a:buFontTx/>
              <a:buNone/>
              <a:defRPr sz="2267" b="1">
                <a:solidFill>
                  <a:srgbClr val="C7171D"/>
                </a:solidFill>
              </a:defRPr>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lang="ja-JP" altLang="en-US" b="1" spc="68" dirty="0">
                <a:solidFill>
                  <a:srgbClr val="C7171D"/>
                </a:solidFill>
              </a:rPr>
              <a:t>～クリックしてサブタイトルを入力～</a:t>
            </a:r>
            <a:endParaRPr kumimoji="1" lang="en-US" altLang="ja-JP" dirty="0"/>
          </a:p>
        </p:txBody>
      </p:sp>
      <p:sp>
        <p:nvSpPr>
          <p:cNvPr id="33" name="テキスト プレースホルダー 6"/>
          <p:cNvSpPr>
            <a:spLocks noGrp="1"/>
          </p:cNvSpPr>
          <p:nvPr>
            <p:ph type="body" sz="quarter" idx="20" hasCustomPrompt="1"/>
          </p:nvPr>
        </p:nvSpPr>
        <p:spPr>
          <a:xfrm>
            <a:off x="649816" y="4458477"/>
            <a:ext cx="9299459" cy="2018524"/>
          </a:xfrm>
          <a:prstGeom prst="rect">
            <a:avLst/>
          </a:prstGeom>
        </p:spPr>
        <p:txBody>
          <a:bodyPr anchor="ctr" anchorCtr="0">
            <a:noAutofit/>
          </a:bodyPr>
          <a:lstStyle>
            <a:lvl1pPr marL="0" indent="0">
              <a:lnSpc>
                <a:spcPts val="1704"/>
              </a:lnSpc>
              <a:buFontTx/>
              <a:buNone/>
              <a:defRPr sz="2267"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所属、名前、日付を入力</a:t>
            </a:r>
            <a:endParaRPr kumimoji="1" lang="en-US" altLang="ja-JP" dirty="0"/>
          </a:p>
        </p:txBody>
      </p:sp>
      <p:sp>
        <p:nvSpPr>
          <p:cNvPr id="11" name="正方形/長方形 10"/>
          <p:cNvSpPr/>
          <p:nvPr userDrawn="1"/>
        </p:nvSpPr>
        <p:spPr>
          <a:xfrm>
            <a:off x="10438914" y="5930462"/>
            <a:ext cx="1489677" cy="492436"/>
          </a:xfrm>
          <a:prstGeom prst="rect">
            <a:avLst/>
          </a:prstGeom>
          <a:solidFill>
            <a:srgbClr val="FFFFFF"/>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a:solidFill>
                <a:srgbClr val="000000"/>
              </a:solidFill>
              <a:cs typeface="+mj-cs"/>
              <a:sym typeface="Helvetica Neue"/>
            </a:endParaRPr>
          </a:p>
        </p:txBody>
      </p:sp>
      <p:pic>
        <p:nvPicPr>
          <p:cNvPr id="10" name="図 9">
            <a:extLst>
              <a:ext uri="{FF2B5EF4-FFF2-40B4-BE49-F238E27FC236}">
                <a16:creationId xmlns="" xmlns:a16="http://schemas.microsoft.com/office/drawing/2014/main" id="{F83E9F49-D1AD-4F11-88DB-C6CDE9F8B9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98367" y="5916274"/>
            <a:ext cx="970771" cy="507249"/>
          </a:xfrm>
          <a:prstGeom prst="rect">
            <a:avLst/>
          </a:prstGeom>
        </p:spPr>
      </p:pic>
    </p:spTree>
    <p:extLst>
      <p:ext uri="{BB962C8B-B14F-4D97-AF65-F5344CB8AC3E}">
        <p14:creationId xmlns:p14="http://schemas.microsoft.com/office/powerpoint/2010/main" val="3509092077"/>
      </p:ext>
    </p:extLst>
  </p:cSld>
  <p:clrMapOvr>
    <a:masterClrMapping/>
  </p:clrMapOvr>
  <p:transition spd="med"/>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2" name="タイトル 1"/>
          <p:cNvSpPr>
            <a:spLocks noGrp="1"/>
          </p:cNvSpPr>
          <p:nvPr>
            <p:ph type="title" hasCustomPrompt="1"/>
          </p:nvPr>
        </p:nvSpPr>
        <p:spPr>
          <a:xfrm>
            <a:off x="571502" y="2844982"/>
            <a:ext cx="8398933" cy="1717969"/>
          </a:xfrm>
          <a:prstGeom prst="rect">
            <a:avLst/>
          </a:prstGeom>
        </p:spPr>
        <p:txBody>
          <a:bodyPr lIns="77925" tIns="38963" rIns="77925" bIns="38963"/>
          <a:lstStyle>
            <a:lvl1pPr>
              <a:lnSpc>
                <a:spcPct val="100000"/>
              </a:lnSpc>
              <a:defRPr sz="4133"/>
            </a:lvl1pPr>
          </a:lstStyle>
          <a:p>
            <a:r>
              <a:rPr kumimoji="1" lang="ja-JP" altLang="en-US" dirty="0"/>
              <a:t>クリックして</a:t>
            </a:r>
            <a:r>
              <a:rPr kumimoji="1" lang="en-US" altLang="ja-JP" dirty="0"/>
              <a:t/>
            </a:r>
            <a:br>
              <a:rPr kumimoji="1" lang="en-US" altLang="ja-JP" dirty="0"/>
            </a:br>
            <a:r>
              <a:rPr kumimoji="1" lang="ja-JP" altLang="en-US" dirty="0"/>
              <a:t>中表紙タイトルを入力</a:t>
            </a:r>
          </a:p>
        </p:txBody>
      </p:sp>
    </p:spTree>
    <p:extLst>
      <p:ext uri="{BB962C8B-B14F-4D97-AF65-F5344CB8AC3E}">
        <p14:creationId xmlns:p14="http://schemas.microsoft.com/office/powerpoint/2010/main" val="589227939"/>
      </p:ext>
    </p:extLst>
  </p:cSld>
  <p:clrMapOvr>
    <a:masterClrMapping/>
  </p:clrMapOvr>
  <p:transition spd="med"/>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dirty="0"/>
          </a:p>
        </p:txBody>
      </p:sp>
      <p:sp>
        <p:nvSpPr>
          <p:cNvPr id="7"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a:t>
            </a:r>
            <a:endParaRPr kumimoji="1" lang="en-US" altLang="ja-JP" dirty="0"/>
          </a:p>
          <a:p>
            <a:endParaRPr kumimoji="1" lang="en-US" altLang="ja-JP" dirty="0"/>
          </a:p>
          <a:p>
            <a:endParaRPr kumimoji="1" lang="en-US" altLang="ja-JP" dirty="0"/>
          </a:p>
        </p:txBody>
      </p:sp>
    </p:spTree>
    <p:extLst>
      <p:ext uri="{BB962C8B-B14F-4D97-AF65-F5344CB8AC3E}">
        <p14:creationId xmlns:p14="http://schemas.microsoft.com/office/powerpoint/2010/main" val="2185059977"/>
      </p:ext>
    </p:extLst>
  </p:cSld>
  <p:clrMapOvr>
    <a:masterClrMapping/>
  </p:clrMapOvr>
  <p:transition spd="med"/>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タイトルとテキスト　（行間　狭い）">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6"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spcBef>
                <a:spcPts val="0"/>
              </a:spcBef>
              <a:buFont typeface="Wingdings" panose="05000000000000000000" pitchFamily="2" charset="2"/>
              <a:buChar char="l"/>
              <a:defRPr sz="2533" b="1"/>
            </a:lvl1pPr>
            <a:lvl2pPr marL="616893" indent="-313857">
              <a:lnSpc>
                <a:spcPct val="100000"/>
              </a:lnSpc>
              <a:spcBef>
                <a:spcPts val="0"/>
              </a:spcBef>
              <a:buSzPct val="65000"/>
              <a:buFont typeface="Wingdings" panose="05000000000000000000" pitchFamily="2" charset="2"/>
              <a:buChar char="l"/>
              <a:defRPr sz="2533"/>
            </a:lvl2pPr>
            <a:lvl3pPr marL="919926" indent="-303035">
              <a:lnSpc>
                <a:spcPct val="100000"/>
              </a:lnSpc>
              <a:spcBef>
                <a:spcPts val="0"/>
              </a:spcBef>
              <a:buSzPct val="45000"/>
              <a:buFont typeface="Wingdings" panose="05000000000000000000" pitchFamily="2" charset="2"/>
              <a:buChar char="l"/>
              <a:defRPr sz="2267"/>
            </a:lvl3pPr>
            <a:lvl4pPr marL="1224765" indent="-304839">
              <a:lnSpc>
                <a:spcPct val="100000"/>
              </a:lnSpc>
              <a:spcBef>
                <a:spcPts val="0"/>
              </a:spcBef>
              <a:buSzPct val="130000"/>
              <a:buFont typeface="Adobe Caslon Pro Bold" panose="0205070206050A020403" pitchFamily="18" charset="0"/>
              <a:buChar char="-"/>
              <a:defRPr sz="2000"/>
            </a:lvl4pPr>
            <a:lvl5pPr marL="1529604" indent="-304839">
              <a:spcBef>
                <a:spcPts val="0"/>
              </a:spcBef>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クリックしてテキストを入力（行間　狭い）</a:t>
            </a:r>
            <a:endParaRPr kumimoji="1" lang="en-US" altLang="ja-JP" dirty="0"/>
          </a:p>
          <a:p>
            <a:endParaRPr kumimoji="1" lang="en-US" altLang="ja-JP" dirty="0"/>
          </a:p>
          <a:p>
            <a:endParaRPr kumimoji="1" lang="en-US" altLang="ja-JP" dirty="0"/>
          </a:p>
        </p:txBody>
      </p:sp>
      <p:sp>
        <p:nvSpPr>
          <p:cNvPr id="7"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1380564092"/>
      </p:ext>
    </p:extLst>
  </p:cSld>
  <p:clrMapOvr>
    <a:masterClrMapping/>
  </p:clrMapOvr>
  <p:transition spd="med"/>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タイトルとテキスト（箇条書き　4色）">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Clr>
                <a:srgbClr val="004A7A"/>
              </a:buClr>
              <a:buSzPct val="65000"/>
              <a:buFont typeface="Wingdings" panose="05000000000000000000" pitchFamily="2" charset="2"/>
              <a:buChar char="l"/>
              <a:defRPr sz="2533"/>
            </a:lvl2pPr>
            <a:lvl3pPr marL="919926" indent="-303035">
              <a:lnSpc>
                <a:spcPct val="100000"/>
              </a:lnSpc>
              <a:buClr>
                <a:srgbClr val="FABE00"/>
              </a:buClr>
              <a:buSzPct val="45000"/>
              <a:buFont typeface="Wingdings" panose="05000000000000000000" pitchFamily="2" charset="2"/>
              <a:buChar char="l"/>
              <a:defRPr sz="2267"/>
            </a:lvl3pPr>
            <a:lvl4pPr marL="1224765" indent="-304839">
              <a:lnSpc>
                <a:spcPct val="100000"/>
              </a:lnSpc>
              <a:buClr>
                <a:srgbClr val="168B37"/>
              </a:buClr>
              <a:buSzPct val="130000"/>
              <a:buFont typeface="Adobe Caslon Pro Bold" panose="0205070206050A020403" pitchFamily="18" charset="0"/>
              <a:buChar char="-"/>
              <a:defRPr sz="2000"/>
            </a:lvl4pPr>
            <a:lvl5pPr marL="1529604" indent="-304839">
              <a:buClr>
                <a:srgbClr val="168B37"/>
              </a:buClr>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　（箇条書き　</a:t>
            </a:r>
            <a:r>
              <a:rPr kumimoji="1" lang="en-US" altLang="ja-JP" dirty="0"/>
              <a:t>4</a:t>
            </a:r>
            <a:r>
              <a:rPr kumimoji="1" lang="ja-JP" altLang="en-US" dirty="0"/>
              <a:t>色）</a:t>
            </a:r>
            <a:endParaRPr kumimoji="1" lang="en-US" altLang="ja-JP" dirty="0"/>
          </a:p>
          <a:p>
            <a:pPr lvl="1"/>
            <a:r>
              <a:rPr kumimoji="1" lang="ja-JP" altLang="en-US" dirty="0"/>
              <a:t>あいうえ</a:t>
            </a:r>
            <a:r>
              <a:rPr kumimoji="1" lang="ja-JP" altLang="en-US" dirty="0" err="1"/>
              <a:t>お</a:t>
            </a:r>
            <a:endParaRPr kumimoji="1" lang="en-US" altLang="ja-JP" dirty="0"/>
          </a:p>
          <a:p>
            <a:pPr lvl="2"/>
            <a:r>
              <a:rPr kumimoji="1" lang="ja-JP" altLang="en-US" dirty="0"/>
              <a:t>かきく</a:t>
            </a:r>
            <a:r>
              <a:rPr kumimoji="1" lang="ja-JP" altLang="en-US" dirty="0" err="1"/>
              <a:t>けこ</a:t>
            </a:r>
            <a:endParaRPr kumimoji="1" lang="en-US" altLang="ja-JP" dirty="0"/>
          </a:p>
          <a:p>
            <a:pPr lvl="3"/>
            <a:r>
              <a:rPr kumimoji="1" lang="ja-JP" altLang="en-US" dirty="0" err="1"/>
              <a:t>さしすせそ</a:t>
            </a:r>
            <a:endParaRPr kumimoji="1" lang="en-US" altLang="ja-JP" dirty="0"/>
          </a:p>
          <a:p>
            <a:pPr lvl="4"/>
            <a:r>
              <a:rPr kumimoji="1" lang="ja-JP" altLang="en-US" dirty="0"/>
              <a:t>たちつてと</a:t>
            </a:r>
            <a:endParaRPr kumimoji="1" lang="en-US" altLang="ja-JP" dirty="0"/>
          </a:p>
          <a:p>
            <a:pPr lvl="1"/>
            <a:endParaRPr kumimoji="1" lang="en-US" altLang="ja-JP" dirty="0"/>
          </a:p>
        </p:txBody>
      </p:sp>
      <p:sp>
        <p:nvSpPr>
          <p:cNvPr id="6"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3050188355"/>
      </p:ext>
    </p:extLst>
  </p:cSld>
  <p:clrMapOvr>
    <a:masterClrMapping/>
  </p:clrMapOvr>
  <p:transition spd="med"/>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1" hasCustomPrompt="1"/>
          </p:nvPr>
        </p:nvSpPr>
        <p:spPr>
          <a:xfrm>
            <a:off x="639233" y="871273"/>
            <a:ext cx="5280000" cy="557186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p:txBody>
      </p:sp>
      <p:sp>
        <p:nvSpPr>
          <p:cNvPr id="8" name="コンテンツ プレースホルダー 7"/>
          <p:cNvSpPr>
            <a:spLocks noGrp="1"/>
          </p:cNvSpPr>
          <p:nvPr>
            <p:ph sz="quarter" idx="12" hasCustomPrompt="1"/>
          </p:nvPr>
        </p:nvSpPr>
        <p:spPr>
          <a:xfrm>
            <a:off x="6248403" y="872067"/>
            <a:ext cx="5232399" cy="5571067"/>
          </a:xfrm>
        </p:spPr>
        <p:txBody>
          <a:bodyPr>
            <a:noAutofit/>
          </a:bodyPr>
          <a:lstStyle>
            <a:lvl1pPr marL="306642" marR="0" indent="-306642" defTabSz="1038977" eaLnBrk="1" fontAlgn="auto" latinLnBrk="0" hangingPunct="1">
              <a:lnSpc>
                <a:spcPct val="100000"/>
              </a:lnSpc>
              <a:spcBef>
                <a:spcPts val="1136"/>
              </a:spcBef>
              <a:spcAft>
                <a:spcPts val="0"/>
              </a:spcAft>
              <a:buClr>
                <a:srgbClr val="B01F28"/>
              </a:buClr>
              <a:buSzPct val="80000"/>
              <a:buFont typeface="Wingdings" panose="05000000000000000000" pitchFamily="2" charset="2"/>
              <a:buChar char="l"/>
              <a:tabLst/>
              <a:defRPr/>
            </a:lvl1pPr>
          </a:lstStyle>
          <a:p>
            <a:pPr lvl="0"/>
            <a:r>
              <a:rPr kumimoji="1" lang="ja-JP" altLang="en-US" dirty="0"/>
              <a:t>クリックしてコンテンツを入力</a:t>
            </a:r>
            <a:endParaRPr kumimoji="1" lang="en-US" altLang="ja-JP" dirty="0"/>
          </a:p>
        </p:txBody>
      </p:sp>
      <p:sp>
        <p:nvSpPr>
          <p:cNvPr id="10"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3285525620"/>
      </p:ext>
    </p:extLst>
  </p:cSld>
  <p:clrMapOvr>
    <a:masterClrMapping/>
  </p:clrMapOvr>
  <p:transition spd="med"/>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5" name="テキスト プレースホルダー 6"/>
          <p:cNvSpPr>
            <a:spLocks noGrp="1"/>
          </p:cNvSpPr>
          <p:nvPr>
            <p:ph type="body" sz="quarter" idx="11" hasCustomPrompt="1"/>
          </p:nvPr>
        </p:nvSpPr>
        <p:spPr>
          <a:xfrm>
            <a:off x="639233" y="871272"/>
            <a:ext cx="5280000" cy="478059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p:txBody>
      </p:sp>
      <p:sp>
        <p:nvSpPr>
          <p:cNvPr id="6" name="テキスト プレースホルダー 6"/>
          <p:cNvSpPr>
            <a:spLocks noGrp="1"/>
          </p:cNvSpPr>
          <p:nvPr>
            <p:ph type="body" sz="quarter" idx="12" hasCustomPrompt="1"/>
          </p:nvPr>
        </p:nvSpPr>
        <p:spPr>
          <a:xfrm>
            <a:off x="6249722" y="871272"/>
            <a:ext cx="5231081" cy="478059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a:p>
            <a:pPr lvl="5"/>
            <a:endParaRPr kumimoji="1" lang="en-US" altLang="ja-JP"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9" name="テキスト プレースホルダー 6"/>
          <p:cNvSpPr>
            <a:spLocks noGrp="1"/>
          </p:cNvSpPr>
          <p:nvPr>
            <p:ph type="body" sz="quarter" idx="13" hasCustomPrompt="1"/>
          </p:nvPr>
        </p:nvSpPr>
        <p:spPr>
          <a:xfrm>
            <a:off x="638908" y="5825067"/>
            <a:ext cx="10890811" cy="900331"/>
          </a:xfrm>
          <a:prstGeom prst="rect">
            <a:avLst/>
          </a:prstGeom>
          <a:solidFill>
            <a:srgbClr val="A50021"/>
          </a:solidFill>
        </p:spPr>
        <p:txBody>
          <a:bodyPr anchor="ctr" anchorCtr="0">
            <a:noAutofit/>
          </a:bodyPr>
          <a:lstStyle>
            <a:lvl1pPr marL="0" indent="0" algn="ctr">
              <a:lnSpc>
                <a:spcPct val="100000"/>
              </a:lnSpc>
              <a:buFontTx/>
              <a:buNone/>
              <a:defRPr sz="2267" b="1">
                <a:solidFill>
                  <a:schemeClr val="bg1"/>
                </a:solidFill>
              </a:defRPr>
            </a:lvl1pPr>
            <a:lvl2pPr marL="303035" indent="0" algn="ctr">
              <a:lnSpc>
                <a:spcPct val="100000"/>
              </a:lnSpc>
              <a:buSzPct val="65000"/>
              <a:buFontTx/>
              <a:buNone/>
              <a:defRPr sz="2267"/>
            </a:lvl2pPr>
            <a:lvl3pPr marL="616893" indent="0" algn="ctr">
              <a:lnSpc>
                <a:spcPct val="100000"/>
              </a:lnSpc>
              <a:buSzPct val="45000"/>
              <a:buFontTx/>
              <a:buNone/>
              <a:defRPr sz="2267"/>
            </a:lvl3pPr>
            <a:lvl4pPr marL="919926" indent="0" algn="ctr">
              <a:lnSpc>
                <a:spcPct val="100000"/>
              </a:lnSpc>
              <a:buSzPct val="130000"/>
              <a:buFontTx/>
              <a:buNone/>
              <a:defRPr sz="2267"/>
            </a:lvl4pPr>
            <a:lvl5pPr marL="1224765" indent="0" algn="ctr">
              <a:buSzPct val="110000"/>
              <a:buFontTx/>
              <a:buNone/>
              <a:defRPr sz="2267"/>
            </a:lvl5pPr>
            <a:lvl6pPr marL="2597440" indent="0" algn="ctr">
              <a:buFontTx/>
              <a:buNone/>
              <a:defRPr sz="2267"/>
            </a:lvl6pPr>
          </a:lstStyle>
          <a:p>
            <a:pPr lvl="0"/>
            <a:r>
              <a:rPr kumimoji="1" lang="ja-JP" altLang="en-US" dirty="0"/>
              <a:t>クリックしてまとめを入力</a:t>
            </a:r>
          </a:p>
        </p:txBody>
      </p:sp>
      <p:sp>
        <p:nvSpPr>
          <p:cNvPr id="8"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4287620274"/>
      </p:ext>
    </p:extLst>
  </p:cSld>
  <p:clrMapOvr>
    <a:masterClrMapping/>
  </p:clrMapOvr>
  <p:transition spd="med"/>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5" name="テキスト プレースホルダー 6"/>
          <p:cNvSpPr>
            <a:spLocks noGrp="1"/>
          </p:cNvSpPr>
          <p:nvPr>
            <p:ph type="body" sz="quarter" idx="12" hasCustomPrompt="1"/>
          </p:nvPr>
        </p:nvSpPr>
        <p:spPr>
          <a:xfrm>
            <a:off x="639237" y="660401"/>
            <a:ext cx="10841567" cy="5810248"/>
          </a:xfrm>
          <a:prstGeom prst="rect">
            <a:avLst/>
          </a:prstGeom>
        </p:spPr>
        <p:txBody>
          <a:bodyPr>
            <a:noAutofit/>
          </a:bodyPr>
          <a:lstStyle>
            <a:lvl1pPr marL="308447" indent="-308447">
              <a:lnSpc>
                <a:spcPct val="100000"/>
              </a:lnSpc>
              <a:spcBef>
                <a:spcPts val="0"/>
              </a:spcBef>
              <a:buFont typeface="Wingdings" panose="05000000000000000000" pitchFamily="2" charset="2"/>
              <a:buChar char="l"/>
              <a:defRPr sz="2533" b="1"/>
            </a:lvl1pPr>
            <a:lvl2pPr marL="616893" indent="-313857">
              <a:lnSpc>
                <a:spcPct val="100000"/>
              </a:lnSpc>
              <a:spcBef>
                <a:spcPts val="0"/>
              </a:spcBef>
              <a:buSzPct val="65000"/>
              <a:buFont typeface="Wingdings" panose="05000000000000000000" pitchFamily="2" charset="2"/>
              <a:buChar char="l"/>
              <a:defRPr sz="2533"/>
            </a:lvl2pPr>
            <a:lvl3pPr marL="919926" indent="-303035">
              <a:lnSpc>
                <a:spcPct val="100000"/>
              </a:lnSpc>
              <a:spcBef>
                <a:spcPts val="0"/>
              </a:spcBef>
              <a:buSzPct val="45000"/>
              <a:buFont typeface="Wingdings" panose="05000000000000000000" pitchFamily="2" charset="2"/>
              <a:buChar char="l"/>
              <a:defRPr sz="2267"/>
            </a:lvl3pPr>
            <a:lvl4pPr marL="1224765" indent="-304839">
              <a:lnSpc>
                <a:spcPct val="100000"/>
              </a:lnSpc>
              <a:spcBef>
                <a:spcPts val="0"/>
              </a:spcBef>
              <a:buSzPct val="130000"/>
              <a:buFont typeface="Adobe Caslon Pro Bold" panose="0205070206050A020403" pitchFamily="18" charset="0"/>
              <a:buChar char="-"/>
              <a:defRPr sz="2000"/>
            </a:lvl4pPr>
            <a:lvl5pPr marL="1529604" indent="-304839">
              <a:spcBef>
                <a:spcPts val="0"/>
              </a:spcBef>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クリックしてテキストを入力（行間　狭い）</a:t>
            </a:r>
            <a:endParaRPr kumimoji="1" lang="en-US" altLang="ja-JP" dirty="0"/>
          </a:p>
          <a:p>
            <a:endParaRPr kumimoji="1" lang="en-US" altLang="ja-JP" dirty="0"/>
          </a:p>
          <a:p>
            <a:endParaRPr kumimoji="1" lang="en-US" altLang="ja-JP" dirty="0"/>
          </a:p>
        </p:txBody>
      </p:sp>
    </p:spTree>
    <p:extLst>
      <p:ext uri="{BB962C8B-B14F-4D97-AF65-F5344CB8AC3E}">
        <p14:creationId xmlns:p14="http://schemas.microsoft.com/office/powerpoint/2010/main" val="1503928511"/>
      </p:ext>
    </p:extLst>
  </p:cSld>
  <p:clrMapOvr>
    <a:masterClrMapping/>
  </p:clrMapOvr>
  <p:transition spd="med"/>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_入力エリア少">
    <p:bg>
      <p:bgPr>
        <a:solidFill>
          <a:schemeClr val="bg1"/>
        </a:solidFill>
        <a:effectLst/>
      </p:bgPr>
    </p:bg>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31" name="テキスト プレースホルダー 6"/>
          <p:cNvSpPr>
            <a:spLocks noGrp="1"/>
          </p:cNvSpPr>
          <p:nvPr>
            <p:ph type="body" sz="quarter" idx="18" hasCustomPrompt="1"/>
          </p:nvPr>
        </p:nvSpPr>
        <p:spPr>
          <a:xfrm>
            <a:off x="649817" y="355072"/>
            <a:ext cx="9299456" cy="2691128"/>
          </a:xfrm>
          <a:prstGeom prst="rect">
            <a:avLst/>
          </a:prstGeom>
        </p:spPr>
        <p:txBody>
          <a:bodyPr anchor="b" anchorCtr="0">
            <a:noAutofit/>
          </a:bodyPr>
          <a:lstStyle>
            <a:lvl1pPr marL="0" indent="0">
              <a:lnSpc>
                <a:spcPct val="100000"/>
              </a:lnSpc>
              <a:buFontTx/>
              <a:buNone/>
              <a:defRPr sz="4533" b="1"/>
            </a:lvl1pPr>
            <a:lvl2pPr marL="303035" indent="0">
              <a:lnSpc>
                <a:spcPct val="100000"/>
              </a:lnSpc>
              <a:buSzPct val="65000"/>
              <a:buFont typeface="Wingdings" panose="05000000000000000000" pitchFamily="2" charset="2"/>
              <a:buNone/>
              <a:defRPr sz="2533"/>
            </a:lvl2pPr>
            <a:lvl3pPr marL="616893" indent="0">
              <a:lnSpc>
                <a:spcPct val="100000"/>
              </a:lnSpc>
              <a:buSzPct val="45000"/>
              <a:buFont typeface="Wingdings" panose="05000000000000000000" pitchFamily="2" charset="2"/>
              <a:buNone/>
              <a:defRPr sz="2267"/>
            </a:lvl3pPr>
            <a:lvl4pPr marL="919926" indent="0">
              <a:lnSpc>
                <a:spcPct val="100000"/>
              </a:lnSpc>
              <a:buSzPct val="130000"/>
              <a:buFont typeface="Adobe Caslon Pro Bold" panose="0205070206050A020403" pitchFamily="18" charset="0"/>
              <a:buNone/>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クリックしてタイトルを入力</a:t>
            </a:r>
            <a:endParaRPr kumimoji="1" lang="en-US" altLang="ja-JP" dirty="0"/>
          </a:p>
        </p:txBody>
      </p:sp>
      <p:sp>
        <p:nvSpPr>
          <p:cNvPr id="32" name="テキスト プレースホルダー 6"/>
          <p:cNvSpPr>
            <a:spLocks noGrp="1"/>
          </p:cNvSpPr>
          <p:nvPr>
            <p:ph type="body" sz="quarter" idx="19" hasCustomPrompt="1"/>
          </p:nvPr>
        </p:nvSpPr>
        <p:spPr>
          <a:xfrm>
            <a:off x="649816" y="3201411"/>
            <a:ext cx="8712365" cy="964800"/>
          </a:xfrm>
          <a:prstGeom prst="rect">
            <a:avLst/>
          </a:prstGeom>
        </p:spPr>
        <p:txBody>
          <a:bodyPr>
            <a:noAutofit/>
          </a:bodyPr>
          <a:lstStyle>
            <a:lvl1pPr marL="0" indent="0">
              <a:lnSpc>
                <a:spcPct val="90000"/>
              </a:lnSpc>
              <a:buFontTx/>
              <a:buNone/>
              <a:defRPr sz="2267" b="1">
                <a:solidFill>
                  <a:srgbClr val="C7171D"/>
                </a:solidFill>
              </a:defRPr>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lang="ja-JP" altLang="en-US" b="1" spc="68" dirty="0">
                <a:solidFill>
                  <a:srgbClr val="C7171D"/>
                </a:solidFill>
              </a:rPr>
              <a:t>～クリックしてサブタイトルを入力～</a:t>
            </a:r>
            <a:endParaRPr kumimoji="1" lang="en-US" altLang="ja-JP" dirty="0"/>
          </a:p>
        </p:txBody>
      </p:sp>
      <p:sp>
        <p:nvSpPr>
          <p:cNvPr id="33" name="テキスト プレースホルダー 6"/>
          <p:cNvSpPr>
            <a:spLocks noGrp="1"/>
          </p:cNvSpPr>
          <p:nvPr>
            <p:ph type="body" sz="quarter" idx="20" hasCustomPrompt="1"/>
          </p:nvPr>
        </p:nvSpPr>
        <p:spPr>
          <a:xfrm>
            <a:off x="649816" y="4458477"/>
            <a:ext cx="9299459" cy="2018524"/>
          </a:xfrm>
          <a:prstGeom prst="rect">
            <a:avLst/>
          </a:prstGeom>
        </p:spPr>
        <p:txBody>
          <a:bodyPr anchor="ctr" anchorCtr="0">
            <a:noAutofit/>
          </a:bodyPr>
          <a:lstStyle>
            <a:lvl1pPr marL="0" indent="0">
              <a:lnSpc>
                <a:spcPts val="1704"/>
              </a:lnSpc>
              <a:buFontTx/>
              <a:buNone/>
              <a:defRPr sz="2267"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所属、名前、日付を入力</a:t>
            </a:r>
            <a:endParaRPr kumimoji="1" lang="en-US" altLang="ja-JP" dirty="0"/>
          </a:p>
        </p:txBody>
      </p:sp>
      <p:sp>
        <p:nvSpPr>
          <p:cNvPr id="11" name="正方形/長方形 10"/>
          <p:cNvSpPr/>
          <p:nvPr userDrawn="1"/>
        </p:nvSpPr>
        <p:spPr>
          <a:xfrm>
            <a:off x="10438914" y="5930462"/>
            <a:ext cx="1489677" cy="492436"/>
          </a:xfrm>
          <a:prstGeom prst="rect">
            <a:avLst/>
          </a:prstGeom>
          <a:solidFill>
            <a:srgbClr val="FFFFFF"/>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a:solidFill>
                <a:srgbClr val="000000"/>
              </a:solidFill>
              <a:cs typeface="+mj-cs"/>
              <a:sym typeface="Helvetica Neue"/>
            </a:endParaRPr>
          </a:p>
        </p:txBody>
      </p:sp>
      <p:pic>
        <p:nvPicPr>
          <p:cNvPr id="10" name="図 9">
            <a:extLst>
              <a:ext uri="{FF2B5EF4-FFF2-40B4-BE49-F238E27FC236}">
                <a16:creationId xmlns="" xmlns:a16="http://schemas.microsoft.com/office/drawing/2014/main" id="{F83E9F49-D1AD-4F11-88DB-C6CDE9F8B9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98367" y="5916274"/>
            <a:ext cx="970771" cy="507249"/>
          </a:xfrm>
          <a:prstGeom prst="rect">
            <a:avLst/>
          </a:prstGeom>
        </p:spPr>
      </p:pic>
    </p:spTree>
    <p:extLst>
      <p:ext uri="{BB962C8B-B14F-4D97-AF65-F5344CB8AC3E}">
        <p14:creationId xmlns:p14="http://schemas.microsoft.com/office/powerpoint/2010/main" val="1978842806"/>
      </p:ext>
    </p:extLst>
  </p:cSld>
  <p:clrMapOvr>
    <a:masterClrMapping/>
  </p:clrMapOvr>
  <p:transition spd="med"/>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2" name="タイトル 1"/>
          <p:cNvSpPr>
            <a:spLocks noGrp="1"/>
          </p:cNvSpPr>
          <p:nvPr>
            <p:ph type="title" hasCustomPrompt="1"/>
          </p:nvPr>
        </p:nvSpPr>
        <p:spPr>
          <a:xfrm>
            <a:off x="571502" y="2844982"/>
            <a:ext cx="8398933" cy="1717969"/>
          </a:xfrm>
          <a:prstGeom prst="rect">
            <a:avLst/>
          </a:prstGeom>
        </p:spPr>
        <p:txBody>
          <a:bodyPr lIns="77925" tIns="38963" rIns="77925" bIns="38963"/>
          <a:lstStyle>
            <a:lvl1pPr>
              <a:lnSpc>
                <a:spcPct val="100000"/>
              </a:lnSpc>
              <a:defRPr sz="4133"/>
            </a:lvl1pPr>
          </a:lstStyle>
          <a:p>
            <a:r>
              <a:rPr kumimoji="1" lang="ja-JP" altLang="en-US" dirty="0"/>
              <a:t>クリックして</a:t>
            </a:r>
            <a:r>
              <a:rPr kumimoji="1" lang="en-US" altLang="ja-JP" dirty="0"/>
              <a:t/>
            </a:r>
            <a:br>
              <a:rPr kumimoji="1" lang="en-US" altLang="ja-JP" dirty="0"/>
            </a:br>
            <a:r>
              <a:rPr kumimoji="1" lang="ja-JP" altLang="en-US" dirty="0"/>
              <a:t>中表紙タイトルを入力</a:t>
            </a:r>
          </a:p>
        </p:txBody>
      </p:sp>
    </p:spTree>
    <p:extLst>
      <p:ext uri="{BB962C8B-B14F-4D97-AF65-F5344CB8AC3E}">
        <p14:creationId xmlns:p14="http://schemas.microsoft.com/office/powerpoint/2010/main" val="411837314"/>
      </p:ext>
    </p:extLst>
  </p:cSld>
  <p:clrMapOvr>
    <a:masterClrMapping/>
  </p:clrMapOvr>
  <p:transition spd="med"/>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dirty="0"/>
          </a:p>
        </p:txBody>
      </p:sp>
      <p:sp>
        <p:nvSpPr>
          <p:cNvPr id="7"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a:t>
            </a:r>
            <a:endParaRPr kumimoji="1" lang="en-US" altLang="ja-JP" dirty="0"/>
          </a:p>
          <a:p>
            <a:endParaRPr kumimoji="1" lang="en-US" altLang="ja-JP" dirty="0"/>
          </a:p>
          <a:p>
            <a:endParaRPr kumimoji="1" lang="en-US" altLang="ja-JP" dirty="0"/>
          </a:p>
        </p:txBody>
      </p:sp>
    </p:spTree>
    <p:extLst>
      <p:ext uri="{BB962C8B-B14F-4D97-AF65-F5344CB8AC3E}">
        <p14:creationId xmlns:p14="http://schemas.microsoft.com/office/powerpoint/2010/main" val="4249731873"/>
      </p:ext>
    </p:extLst>
  </p:cSld>
  <p:clrMapOvr>
    <a:masterClrMapping/>
  </p:clrMapOvr>
  <p:transition spd="med"/>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タイトルとテキスト　（行間　狭い）">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6"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spcBef>
                <a:spcPts val="0"/>
              </a:spcBef>
              <a:buFont typeface="Wingdings" panose="05000000000000000000" pitchFamily="2" charset="2"/>
              <a:buChar char="l"/>
              <a:defRPr sz="2533" b="1"/>
            </a:lvl1pPr>
            <a:lvl2pPr marL="616893" indent="-313857">
              <a:lnSpc>
                <a:spcPct val="100000"/>
              </a:lnSpc>
              <a:spcBef>
                <a:spcPts val="0"/>
              </a:spcBef>
              <a:buSzPct val="65000"/>
              <a:buFont typeface="Wingdings" panose="05000000000000000000" pitchFamily="2" charset="2"/>
              <a:buChar char="l"/>
              <a:defRPr sz="2533"/>
            </a:lvl2pPr>
            <a:lvl3pPr marL="919926" indent="-303035">
              <a:lnSpc>
                <a:spcPct val="100000"/>
              </a:lnSpc>
              <a:spcBef>
                <a:spcPts val="0"/>
              </a:spcBef>
              <a:buSzPct val="45000"/>
              <a:buFont typeface="Wingdings" panose="05000000000000000000" pitchFamily="2" charset="2"/>
              <a:buChar char="l"/>
              <a:defRPr sz="2267"/>
            </a:lvl3pPr>
            <a:lvl4pPr marL="1224765" indent="-304839">
              <a:lnSpc>
                <a:spcPct val="100000"/>
              </a:lnSpc>
              <a:spcBef>
                <a:spcPts val="0"/>
              </a:spcBef>
              <a:buSzPct val="130000"/>
              <a:buFont typeface="Adobe Caslon Pro Bold" panose="0205070206050A020403" pitchFamily="18" charset="0"/>
              <a:buChar char="-"/>
              <a:defRPr sz="2000"/>
            </a:lvl4pPr>
            <a:lvl5pPr marL="1529604" indent="-304839">
              <a:spcBef>
                <a:spcPts val="0"/>
              </a:spcBef>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クリックしてテキストを入力（行間　狭い）</a:t>
            </a:r>
            <a:endParaRPr kumimoji="1" lang="en-US" altLang="ja-JP" dirty="0"/>
          </a:p>
          <a:p>
            <a:endParaRPr kumimoji="1" lang="en-US" altLang="ja-JP" dirty="0"/>
          </a:p>
          <a:p>
            <a:endParaRPr kumimoji="1" lang="en-US" altLang="ja-JP" dirty="0"/>
          </a:p>
        </p:txBody>
      </p:sp>
      <p:sp>
        <p:nvSpPr>
          <p:cNvPr id="7"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3637830169"/>
      </p:ext>
    </p:extLst>
  </p:cSld>
  <p:clrMapOvr>
    <a:masterClrMapping/>
  </p:clrMapOvr>
  <p:transition spd="med"/>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タイトルとテキスト（箇条書き　4色）">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Clr>
                <a:srgbClr val="004A7A"/>
              </a:buClr>
              <a:buSzPct val="65000"/>
              <a:buFont typeface="Wingdings" panose="05000000000000000000" pitchFamily="2" charset="2"/>
              <a:buChar char="l"/>
              <a:defRPr sz="2533"/>
            </a:lvl2pPr>
            <a:lvl3pPr marL="919926" indent="-303035">
              <a:lnSpc>
                <a:spcPct val="100000"/>
              </a:lnSpc>
              <a:buClr>
                <a:srgbClr val="FABE00"/>
              </a:buClr>
              <a:buSzPct val="45000"/>
              <a:buFont typeface="Wingdings" panose="05000000000000000000" pitchFamily="2" charset="2"/>
              <a:buChar char="l"/>
              <a:defRPr sz="2267"/>
            </a:lvl3pPr>
            <a:lvl4pPr marL="1224765" indent="-304839">
              <a:lnSpc>
                <a:spcPct val="100000"/>
              </a:lnSpc>
              <a:buClr>
                <a:srgbClr val="168B37"/>
              </a:buClr>
              <a:buSzPct val="130000"/>
              <a:buFont typeface="Adobe Caslon Pro Bold" panose="0205070206050A020403" pitchFamily="18" charset="0"/>
              <a:buChar char="-"/>
              <a:defRPr sz="2000"/>
            </a:lvl4pPr>
            <a:lvl5pPr marL="1529604" indent="-304839">
              <a:buClr>
                <a:srgbClr val="168B37"/>
              </a:buClr>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　（箇条書き　</a:t>
            </a:r>
            <a:r>
              <a:rPr kumimoji="1" lang="en-US" altLang="ja-JP" dirty="0"/>
              <a:t>4</a:t>
            </a:r>
            <a:r>
              <a:rPr kumimoji="1" lang="ja-JP" altLang="en-US" dirty="0"/>
              <a:t>色）</a:t>
            </a:r>
            <a:endParaRPr kumimoji="1" lang="en-US" altLang="ja-JP" dirty="0"/>
          </a:p>
          <a:p>
            <a:pPr lvl="1"/>
            <a:r>
              <a:rPr kumimoji="1" lang="ja-JP" altLang="en-US" dirty="0"/>
              <a:t>あいうえ</a:t>
            </a:r>
            <a:r>
              <a:rPr kumimoji="1" lang="ja-JP" altLang="en-US" dirty="0" err="1"/>
              <a:t>お</a:t>
            </a:r>
            <a:endParaRPr kumimoji="1" lang="en-US" altLang="ja-JP" dirty="0"/>
          </a:p>
          <a:p>
            <a:pPr lvl="2"/>
            <a:r>
              <a:rPr kumimoji="1" lang="ja-JP" altLang="en-US" dirty="0"/>
              <a:t>かきく</a:t>
            </a:r>
            <a:r>
              <a:rPr kumimoji="1" lang="ja-JP" altLang="en-US" dirty="0" err="1"/>
              <a:t>けこ</a:t>
            </a:r>
            <a:endParaRPr kumimoji="1" lang="en-US" altLang="ja-JP" dirty="0"/>
          </a:p>
          <a:p>
            <a:pPr lvl="3"/>
            <a:r>
              <a:rPr kumimoji="1" lang="ja-JP" altLang="en-US" dirty="0" err="1"/>
              <a:t>さしすせそ</a:t>
            </a:r>
            <a:endParaRPr kumimoji="1" lang="en-US" altLang="ja-JP" dirty="0"/>
          </a:p>
          <a:p>
            <a:pPr lvl="4"/>
            <a:r>
              <a:rPr kumimoji="1" lang="ja-JP" altLang="en-US" dirty="0"/>
              <a:t>たちつてと</a:t>
            </a:r>
            <a:endParaRPr kumimoji="1" lang="en-US" altLang="ja-JP" dirty="0"/>
          </a:p>
          <a:p>
            <a:pPr lvl="1"/>
            <a:endParaRPr kumimoji="1" lang="en-US" altLang="ja-JP" dirty="0"/>
          </a:p>
        </p:txBody>
      </p:sp>
      <p:sp>
        <p:nvSpPr>
          <p:cNvPr id="6"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3721078282"/>
      </p:ext>
    </p:extLst>
  </p:cSld>
  <p:clrMapOvr>
    <a:masterClrMapping/>
  </p:clrMapOvr>
  <p:transition spd="med"/>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1" hasCustomPrompt="1"/>
          </p:nvPr>
        </p:nvSpPr>
        <p:spPr>
          <a:xfrm>
            <a:off x="639233" y="871273"/>
            <a:ext cx="5280000" cy="557186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p:txBody>
      </p:sp>
      <p:sp>
        <p:nvSpPr>
          <p:cNvPr id="8" name="コンテンツ プレースホルダー 7"/>
          <p:cNvSpPr>
            <a:spLocks noGrp="1"/>
          </p:cNvSpPr>
          <p:nvPr>
            <p:ph sz="quarter" idx="12" hasCustomPrompt="1"/>
          </p:nvPr>
        </p:nvSpPr>
        <p:spPr>
          <a:xfrm>
            <a:off x="6248403" y="872067"/>
            <a:ext cx="5232399" cy="5571067"/>
          </a:xfrm>
        </p:spPr>
        <p:txBody>
          <a:bodyPr>
            <a:noAutofit/>
          </a:bodyPr>
          <a:lstStyle>
            <a:lvl1pPr marL="306642" marR="0" indent="-306642" defTabSz="1038977" eaLnBrk="1" fontAlgn="auto" latinLnBrk="0" hangingPunct="1">
              <a:lnSpc>
                <a:spcPct val="100000"/>
              </a:lnSpc>
              <a:spcBef>
                <a:spcPts val="1136"/>
              </a:spcBef>
              <a:spcAft>
                <a:spcPts val="0"/>
              </a:spcAft>
              <a:buClr>
                <a:srgbClr val="B01F28"/>
              </a:buClr>
              <a:buSzPct val="80000"/>
              <a:buFont typeface="Wingdings" panose="05000000000000000000" pitchFamily="2" charset="2"/>
              <a:buChar char="l"/>
              <a:tabLst/>
              <a:defRPr/>
            </a:lvl1pPr>
          </a:lstStyle>
          <a:p>
            <a:pPr lvl="0"/>
            <a:r>
              <a:rPr kumimoji="1" lang="ja-JP" altLang="en-US" dirty="0"/>
              <a:t>クリックしてコンテンツを入力</a:t>
            </a:r>
            <a:endParaRPr kumimoji="1" lang="en-US" altLang="ja-JP" dirty="0"/>
          </a:p>
        </p:txBody>
      </p:sp>
      <p:sp>
        <p:nvSpPr>
          <p:cNvPr id="10"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3015085128"/>
      </p:ext>
    </p:extLst>
  </p:cSld>
  <p:clrMapOvr>
    <a:masterClrMapping/>
  </p:clrMapOvr>
  <p:transition spd="med"/>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5" name="テキスト プレースホルダー 6"/>
          <p:cNvSpPr>
            <a:spLocks noGrp="1"/>
          </p:cNvSpPr>
          <p:nvPr>
            <p:ph type="body" sz="quarter" idx="11" hasCustomPrompt="1"/>
          </p:nvPr>
        </p:nvSpPr>
        <p:spPr>
          <a:xfrm>
            <a:off x="639233" y="871272"/>
            <a:ext cx="5280000" cy="478059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p:txBody>
      </p:sp>
      <p:sp>
        <p:nvSpPr>
          <p:cNvPr id="6" name="テキスト プレースホルダー 6"/>
          <p:cNvSpPr>
            <a:spLocks noGrp="1"/>
          </p:cNvSpPr>
          <p:nvPr>
            <p:ph type="body" sz="quarter" idx="12" hasCustomPrompt="1"/>
          </p:nvPr>
        </p:nvSpPr>
        <p:spPr>
          <a:xfrm>
            <a:off x="6249722" y="871272"/>
            <a:ext cx="5231081" cy="478059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a:p>
            <a:pPr lvl="5"/>
            <a:endParaRPr kumimoji="1" lang="en-US" altLang="ja-JP"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9" name="テキスト プレースホルダー 6"/>
          <p:cNvSpPr>
            <a:spLocks noGrp="1"/>
          </p:cNvSpPr>
          <p:nvPr>
            <p:ph type="body" sz="quarter" idx="13" hasCustomPrompt="1"/>
          </p:nvPr>
        </p:nvSpPr>
        <p:spPr>
          <a:xfrm>
            <a:off x="638908" y="5825067"/>
            <a:ext cx="10890811" cy="900331"/>
          </a:xfrm>
          <a:prstGeom prst="rect">
            <a:avLst/>
          </a:prstGeom>
          <a:solidFill>
            <a:srgbClr val="A50021"/>
          </a:solidFill>
        </p:spPr>
        <p:txBody>
          <a:bodyPr anchor="ctr" anchorCtr="0">
            <a:noAutofit/>
          </a:bodyPr>
          <a:lstStyle>
            <a:lvl1pPr marL="0" indent="0" algn="ctr">
              <a:lnSpc>
                <a:spcPct val="100000"/>
              </a:lnSpc>
              <a:buFontTx/>
              <a:buNone/>
              <a:defRPr sz="2267" b="1">
                <a:solidFill>
                  <a:schemeClr val="bg1"/>
                </a:solidFill>
              </a:defRPr>
            </a:lvl1pPr>
            <a:lvl2pPr marL="303035" indent="0" algn="ctr">
              <a:lnSpc>
                <a:spcPct val="100000"/>
              </a:lnSpc>
              <a:buSzPct val="65000"/>
              <a:buFontTx/>
              <a:buNone/>
              <a:defRPr sz="2267"/>
            </a:lvl2pPr>
            <a:lvl3pPr marL="616893" indent="0" algn="ctr">
              <a:lnSpc>
                <a:spcPct val="100000"/>
              </a:lnSpc>
              <a:buSzPct val="45000"/>
              <a:buFontTx/>
              <a:buNone/>
              <a:defRPr sz="2267"/>
            </a:lvl3pPr>
            <a:lvl4pPr marL="919926" indent="0" algn="ctr">
              <a:lnSpc>
                <a:spcPct val="100000"/>
              </a:lnSpc>
              <a:buSzPct val="130000"/>
              <a:buFontTx/>
              <a:buNone/>
              <a:defRPr sz="2267"/>
            </a:lvl4pPr>
            <a:lvl5pPr marL="1224765" indent="0" algn="ctr">
              <a:buSzPct val="110000"/>
              <a:buFontTx/>
              <a:buNone/>
              <a:defRPr sz="2267"/>
            </a:lvl5pPr>
            <a:lvl6pPr marL="2597440" indent="0" algn="ctr">
              <a:buFontTx/>
              <a:buNone/>
              <a:defRPr sz="2267"/>
            </a:lvl6pPr>
          </a:lstStyle>
          <a:p>
            <a:pPr lvl="0"/>
            <a:r>
              <a:rPr kumimoji="1" lang="ja-JP" altLang="en-US" dirty="0"/>
              <a:t>クリックしてまとめを入力</a:t>
            </a:r>
          </a:p>
        </p:txBody>
      </p:sp>
      <p:sp>
        <p:nvSpPr>
          <p:cNvPr id="8"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33650534"/>
      </p:ext>
    </p:extLst>
  </p:cSld>
  <p:clrMapOvr>
    <a:masterClrMapping/>
  </p:clrMapOvr>
  <p:transition spd="med"/>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5" name="テキスト プレースホルダー 6"/>
          <p:cNvSpPr>
            <a:spLocks noGrp="1"/>
          </p:cNvSpPr>
          <p:nvPr>
            <p:ph type="body" sz="quarter" idx="12" hasCustomPrompt="1"/>
          </p:nvPr>
        </p:nvSpPr>
        <p:spPr>
          <a:xfrm>
            <a:off x="639237" y="660401"/>
            <a:ext cx="10841567" cy="5810248"/>
          </a:xfrm>
          <a:prstGeom prst="rect">
            <a:avLst/>
          </a:prstGeom>
        </p:spPr>
        <p:txBody>
          <a:bodyPr>
            <a:noAutofit/>
          </a:bodyPr>
          <a:lstStyle>
            <a:lvl1pPr marL="308447" indent="-308447">
              <a:lnSpc>
                <a:spcPct val="100000"/>
              </a:lnSpc>
              <a:spcBef>
                <a:spcPts val="0"/>
              </a:spcBef>
              <a:buFont typeface="Wingdings" panose="05000000000000000000" pitchFamily="2" charset="2"/>
              <a:buChar char="l"/>
              <a:defRPr sz="2533" b="1"/>
            </a:lvl1pPr>
            <a:lvl2pPr marL="616893" indent="-313857">
              <a:lnSpc>
                <a:spcPct val="100000"/>
              </a:lnSpc>
              <a:spcBef>
                <a:spcPts val="0"/>
              </a:spcBef>
              <a:buSzPct val="65000"/>
              <a:buFont typeface="Wingdings" panose="05000000000000000000" pitchFamily="2" charset="2"/>
              <a:buChar char="l"/>
              <a:defRPr sz="2533"/>
            </a:lvl2pPr>
            <a:lvl3pPr marL="919926" indent="-303035">
              <a:lnSpc>
                <a:spcPct val="100000"/>
              </a:lnSpc>
              <a:spcBef>
                <a:spcPts val="0"/>
              </a:spcBef>
              <a:buSzPct val="45000"/>
              <a:buFont typeface="Wingdings" panose="05000000000000000000" pitchFamily="2" charset="2"/>
              <a:buChar char="l"/>
              <a:defRPr sz="2267"/>
            </a:lvl3pPr>
            <a:lvl4pPr marL="1224765" indent="-304839">
              <a:lnSpc>
                <a:spcPct val="100000"/>
              </a:lnSpc>
              <a:spcBef>
                <a:spcPts val="0"/>
              </a:spcBef>
              <a:buSzPct val="130000"/>
              <a:buFont typeface="Adobe Caslon Pro Bold" panose="0205070206050A020403" pitchFamily="18" charset="0"/>
              <a:buChar char="-"/>
              <a:defRPr sz="2000"/>
            </a:lvl4pPr>
            <a:lvl5pPr marL="1529604" indent="-304839">
              <a:spcBef>
                <a:spcPts val="0"/>
              </a:spcBef>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クリックしてテキストを入力（行間　狭い）</a:t>
            </a:r>
            <a:endParaRPr kumimoji="1" lang="en-US" altLang="ja-JP" dirty="0"/>
          </a:p>
          <a:p>
            <a:endParaRPr kumimoji="1" lang="en-US" altLang="ja-JP" dirty="0"/>
          </a:p>
          <a:p>
            <a:endParaRPr kumimoji="1" lang="en-US" altLang="ja-JP" dirty="0"/>
          </a:p>
        </p:txBody>
      </p:sp>
    </p:spTree>
    <p:extLst>
      <p:ext uri="{BB962C8B-B14F-4D97-AF65-F5344CB8AC3E}">
        <p14:creationId xmlns:p14="http://schemas.microsoft.com/office/powerpoint/2010/main" val="3234828783"/>
      </p:ext>
    </p:extLst>
  </p:cSld>
  <p:clrMapOvr>
    <a:masterClrMapping/>
  </p:clrMapOvr>
  <p:transition spd="med"/>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647217" name="Picture 49" descr="TitleRed_L150"/>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gray">
          <a:xfrm>
            <a:off x="0" y="0"/>
            <a:ext cx="12192000" cy="4852988"/>
          </a:xfrm>
          <a:prstGeom prst="rect">
            <a:avLst/>
          </a:prstGeom>
          <a:noFill/>
          <a:extLst>
            <a:ext uri="{909E8E84-426E-40DD-AFC4-6F175D3DCCD1}">
              <a14:hiddenFill xmlns:a14="http://schemas.microsoft.com/office/drawing/2010/main">
                <a:solidFill>
                  <a:srgbClr val="FFFFFF"/>
                </a:solidFill>
              </a14:hiddenFill>
            </a:ext>
          </a:extLst>
        </p:spPr>
      </p:pic>
      <p:grpSp>
        <p:nvGrpSpPr>
          <p:cNvPr id="647218" name="Group 50"/>
          <p:cNvGrpSpPr>
            <a:grpSpLocks noChangeAspect="1"/>
          </p:cNvGrpSpPr>
          <p:nvPr userDrawn="1"/>
        </p:nvGrpSpPr>
        <p:grpSpPr bwMode="gray">
          <a:xfrm>
            <a:off x="9745134" y="185738"/>
            <a:ext cx="2197100" cy="920750"/>
            <a:chOff x="4604" y="117"/>
            <a:chExt cx="1038" cy="580"/>
          </a:xfrm>
        </p:grpSpPr>
        <p:sp>
          <p:nvSpPr>
            <p:cNvPr id="647219" name="AutoShape 51"/>
            <p:cNvSpPr>
              <a:spLocks noChangeAspect="1" noChangeArrowheads="1" noTextEdit="1"/>
            </p:cNvSpPr>
            <p:nvPr userDrawn="1"/>
          </p:nvSpPr>
          <p:spPr bwMode="gray">
            <a:xfrm>
              <a:off x="4604" y="117"/>
              <a:ext cx="103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0" name="Freeform 52"/>
            <p:cNvSpPr>
              <a:spLocks/>
            </p:cNvSpPr>
            <p:nvPr userDrawn="1"/>
          </p:nvSpPr>
          <p:spPr bwMode="gray">
            <a:xfrm>
              <a:off x="4655" y="604"/>
              <a:ext cx="26" cy="43"/>
            </a:xfrm>
            <a:custGeom>
              <a:avLst/>
              <a:gdLst>
                <a:gd name="T0" fmla="*/ 0 w 463"/>
                <a:gd name="T1" fmla="*/ 731 h 762"/>
                <a:gd name="T2" fmla="*/ 0 w 463"/>
                <a:gd name="T3" fmla="*/ 643 h 762"/>
                <a:gd name="T4" fmla="*/ 177 w 463"/>
                <a:gd name="T5" fmla="*/ 684 h 762"/>
                <a:gd name="T6" fmla="*/ 355 w 463"/>
                <a:gd name="T7" fmla="*/ 568 h 762"/>
                <a:gd name="T8" fmla="*/ 325 w 463"/>
                <a:gd name="T9" fmla="*/ 493 h 762"/>
                <a:gd name="T10" fmla="*/ 271 w 463"/>
                <a:gd name="T11" fmla="*/ 452 h 762"/>
                <a:gd name="T12" fmla="*/ 203 w 463"/>
                <a:gd name="T13" fmla="*/ 417 h 762"/>
                <a:gd name="T14" fmla="*/ 62 w 463"/>
                <a:gd name="T15" fmla="*/ 323 h 762"/>
                <a:gd name="T16" fmla="*/ 12 w 463"/>
                <a:gd name="T17" fmla="*/ 190 h 762"/>
                <a:gd name="T18" fmla="*/ 90 w 463"/>
                <a:gd name="T19" fmla="*/ 41 h 762"/>
                <a:gd name="T20" fmla="*/ 257 w 463"/>
                <a:gd name="T21" fmla="*/ 0 h 762"/>
                <a:gd name="T22" fmla="*/ 411 w 463"/>
                <a:gd name="T23" fmla="*/ 24 h 762"/>
                <a:gd name="T24" fmla="*/ 411 w 463"/>
                <a:gd name="T25" fmla="*/ 106 h 762"/>
                <a:gd name="T26" fmla="*/ 262 w 463"/>
                <a:gd name="T27" fmla="*/ 74 h 762"/>
                <a:gd name="T28" fmla="*/ 162 w 463"/>
                <a:gd name="T29" fmla="*/ 98 h 762"/>
                <a:gd name="T30" fmla="*/ 120 w 463"/>
                <a:gd name="T31" fmla="*/ 178 h 762"/>
                <a:gd name="T32" fmla="*/ 149 w 463"/>
                <a:gd name="T33" fmla="*/ 253 h 762"/>
                <a:gd name="T34" fmla="*/ 273 w 463"/>
                <a:gd name="T35" fmla="*/ 331 h 762"/>
                <a:gd name="T36" fmla="*/ 374 w 463"/>
                <a:gd name="T37" fmla="*/ 388 h 762"/>
                <a:gd name="T38" fmla="*/ 444 w 463"/>
                <a:gd name="T39" fmla="*/ 465 h 762"/>
                <a:gd name="T40" fmla="*/ 463 w 463"/>
                <a:gd name="T41" fmla="*/ 556 h 762"/>
                <a:gd name="T42" fmla="*/ 184 w 463"/>
                <a:gd name="T43" fmla="*/ 762 h 762"/>
                <a:gd name="T44" fmla="*/ 0 w 463"/>
                <a:gd name="T45" fmla="*/ 731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3" h="762">
                  <a:moveTo>
                    <a:pt x="0" y="731"/>
                  </a:moveTo>
                  <a:cubicBezTo>
                    <a:pt x="0" y="643"/>
                    <a:pt x="0" y="643"/>
                    <a:pt x="0" y="643"/>
                  </a:cubicBezTo>
                  <a:cubicBezTo>
                    <a:pt x="48" y="670"/>
                    <a:pt x="107" y="684"/>
                    <a:pt x="177" y="684"/>
                  </a:cubicBezTo>
                  <a:cubicBezTo>
                    <a:pt x="296" y="684"/>
                    <a:pt x="355" y="645"/>
                    <a:pt x="355" y="568"/>
                  </a:cubicBezTo>
                  <a:cubicBezTo>
                    <a:pt x="355" y="538"/>
                    <a:pt x="345" y="513"/>
                    <a:pt x="325" y="493"/>
                  </a:cubicBezTo>
                  <a:cubicBezTo>
                    <a:pt x="309" y="477"/>
                    <a:pt x="291" y="463"/>
                    <a:pt x="271" y="452"/>
                  </a:cubicBezTo>
                  <a:cubicBezTo>
                    <a:pt x="253" y="442"/>
                    <a:pt x="231" y="431"/>
                    <a:pt x="203" y="417"/>
                  </a:cubicBezTo>
                  <a:cubicBezTo>
                    <a:pt x="135" y="384"/>
                    <a:pt x="89" y="352"/>
                    <a:pt x="62" y="323"/>
                  </a:cubicBezTo>
                  <a:cubicBezTo>
                    <a:pt x="29" y="286"/>
                    <a:pt x="12" y="242"/>
                    <a:pt x="12" y="190"/>
                  </a:cubicBezTo>
                  <a:cubicBezTo>
                    <a:pt x="12" y="124"/>
                    <a:pt x="38" y="74"/>
                    <a:pt x="90" y="41"/>
                  </a:cubicBezTo>
                  <a:cubicBezTo>
                    <a:pt x="134" y="13"/>
                    <a:pt x="189" y="0"/>
                    <a:pt x="257" y="0"/>
                  </a:cubicBezTo>
                  <a:cubicBezTo>
                    <a:pt x="304" y="0"/>
                    <a:pt x="355" y="8"/>
                    <a:pt x="411" y="24"/>
                  </a:cubicBezTo>
                  <a:cubicBezTo>
                    <a:pt x="411" y="106"/>
                    <a:pt x="411" y="106"/>
                    <a:pt x="411" y="106"/>
                  </a:cubicBezTo>
                  <a:cubicBezTo>
                    <a:pt x="364" y="85"/>
                    <a:pt x="314" y="74"/>
                    <a:pt x="262" y="74"/>
                  </a:cubicBezTo>
                  <a:cubicBezTo>
                    <a:pt x="222" y="74"/>
                    <a:pt x="188" y="82"/>
                    <a:pt x="162" y="98"/>
                  </a:cubicBezTo>
                  <a:cubicBezTo>
                    <a:pt x="134" y="115"/>
                    <a:pt x="120" y="141"/>
                    <a:pt x="120" y="178"/>
                  </a:cubicBezTo>
                  <a:cubicBezTo>
                    <a:pt x="120" y="209"/>
                    <a:pt x="130" y="234"/>
                    <a:pt x="149" y="253"/>
                  </a:cubicBezTo>
                  <a:cubicBezTo>
                    <a:pt x="168" y="273"/>
                    <a:pt x="209" y="298"/>
                    <a:pt x="273" y="331"/>
                  </a:cubicBezTo>
                  <a:cubicBezTo>
                    <a:pt x="324" y="356"/>
                    <a:pt x="357" y="375"/>
                    <a:pt x="374" y="388"/>
                  </a:cubicBezTo>
                  <a:cubicBezTo>
                    <a:pt x="407" y="412"/>
                    <a:pt x="430" y="437"/>
                    <a:pt x="444" y="465"/>
                  </a:cubicBezTo>
                  <a:cubicBezTo>
                    <a:pt x="457" y="490"/>
                    <a:pt x="463" y="520"/>
                    <a:pt x="463" y="556"/>
                  </a:cubicBezTo>
                  <a:cubicBezTo>
                    <a:pt x="463" y="693"/>
                    <a:pt x="370" y="762"/>
                    <a:pt x="184" y="762"/>
                  </a:cubicBezTo>
                  <a:cubicBezTo>
                    <a:pt x="109" y="762"/>
                    <a:pt x="48" y="752"/>
                    <a:pt x="0" y="7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1" name="Freeform 53"/>
            <p:cNvSpPr>
              <a:spLocks/>
            </p:cNvSpPr>
            <p:nvPr userDrawn="1"/>
          </p:nvSpPr>
          <p:spPr bwMode="gray">
            <a:xfrm>
              <a:off x="4691" y="585"/>
              <a:ext cx="30" cy="61"/>
            </a:xfrm>
            <a:custGeom>
              <a:avLst/>
              <a:gdLst>
                <a:gd name="T0" fmla="*/ 0 w 548"/>
                <a:gd name="T1" fmla="*/ 1087 h 1087"/>
                <a:gd name="T2" fmla="*/ 0 w 548"/>
                <a:gd name="T3" fmla="*/ 0 h 1087"/>
                <a:gd name="T4" fmla="*/ 124 w 548"/>
                <a:gd name="T5" fmla="*/ 0 h 1087"/>
                <a:gd name="T6" fmla="*/ 124 w 548"/>
                <a:gd name="T7" fmla="*/ 382 h 1087"/>
                <a:gd name="T8" fmla="*/ 306 w 548"/>
                <a:gd name="T9" fmla="*/ 345 h 1087"/>
                <a:gd name="T10" fmla="*/ 526 w 548"/>
                <a:gd name="T11" fmla="*/ 458 h 1087"/>
                <a:gd name="T12" fmla="*/ 548 w 548"/>
                <a:gd name="T13" fmla="*/ 644 h 1087"/>
                <a:gd name="T14" fmla="*/ 548 w 548"/>
                <a:gd name="T15" fmla="*/ 1087 h 1087"/>
                <a:gd name="T16" fmla="*/ 425 w 548"/>
                <a:gd name="T17" fmla="*/ 1087 h 1087"/>
                <a:gd name="T18" fmla="*/ 425 w 548"/>
                <a:gd name="T19" fmla="*/ 624 h 1087"/>
                <a:gd name="T20" fmla="*/ 403 w 548"/>
                <a:gd name="T21" fmla="*/ 477 h 1087"/>
                <a:gd name="T22" fmla="*/ 294 w 548"/>
                <a:gd name="T23" fmla="*/ 419 h 1087"/>
                <a:gd name="T24" fmla="*/ 124 w 548"/>
                <a:gd name="T25" fmla="*/ 463 h 1087"/>
                <a:gd name="T26" fmla="*/ 124 w 548"/>
                <a:gd name="T27" fmla="*/ 1087 h 1087"/>
                <a:gd name="T28" fmla="*/ 0 w 548"/>
                <a:gd name="T29" fmla="*/ 1087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2" name="Freeform 54"/>
            <p:cNvSpPr>
              <a:spLocks noEditPoints="1"/>
            </p:cNvSpPr>
            <p:nvPr userDrawn="1"/>
          </p:nvSpPr>
          <p:spPr bwMode="gray">
            <a:xfrm>
              <a:off x="4730" y="604"/>
              <a:ext cx="32" cy="43"/>
            </a:xfrm>
            <a:custGeom>
              <a:avLst/>
              <a:gdLst>
                <a:gd name="T0" fmla="*/ 437 w 561"/>
                <a:gd name="T1" fmla="*/ 286 h 762"/>
                <a:gd name="T2" fmla="*/ 437 w 561"/>
                <a:gd name="T3" fmla="*/ 248 h 762"/>
                <a:gd name="T4" fmla="*/ 415 w 561"/>
                <a:gd name="T5" fmla="*/ 138 h 762"/>
                <a:gd name="T6" fmla="*/ 271 w 561"/>
                <a:gd name="T7" fmla="*/ 77 h 762"/>
                <a:gd name="T8" fmla="*/ 70 w 561"/>
                <a:gd name="T9" fmla="*/ 118 h 762"/>
                <a:gd name="T10" fmla="*/ 70 w 561"/>
                <a:gd name="T11" fmla="*/ 31 h 762"/>
                <a:gd name="T12" fmla="*/ 284 w 561"/>
                <a:gd name="T13" fmla="*/ 0 h 762"/>
                <a:gd name="T14" fmla="*/ 516 w 561"/>
                <a:gd name="T15" fmla="*/ 76 h 762"/>
                <a:gd name="T16" fmla="*/ 558 w 561"/>
                <a:gd name="T17" fmla="*/ 200 h 762"/>
                <a:gd name="T18" fmla="*/ 561 w 561"/>
                <a:gd name="T19" fmla="*/ 290 h 762"/>
                <a:gd name="T20" fmla="*/ 561 w 561"/>
                <a:gd name="T21" fmla="*/ 727 h 762"/>
                <a:gd name="T22" fmla="*/ 293 w 561"/>
                <a:gd name="T23" fmla="*/ 762 h 762"/>
                <a:gd name="T24" fmla="*/ 83 w 561"/>
                <a:gd name="T25" fmla="*/ 720 h 762"/>
                <a:gd name="T26" fmla="*/ 0 w 561"/>
                <a:gd name="T27" fmla="*/ 558 h 762"/>
                <a:gd name="T28" fmla="*/ 96 w 561"/>
                <a:gd name="T29" fmla="*/ 363 h 762"/>
                <a:gd name="T30" fmla="*/ 336 w 561"/>
                <a:gd name="T31" fmla="*/ 297 h 762"/>
                <a:gd name="T32" fmla="*/ 437 w 561"/>
                <a:gd name="T33" fmla="*/ 286 h 762"/>
                <a:gd name="T34" fmla="*/ 437 w 561"/>
                <a:gd name="T35" fmla="*/ 356 h 762"/>
                <a:gd name="T36" fmla="*/ 267 w 561"/>
                <a:gd name="T37" fmla="*/ 382 h 762"/>
                <a:gd name="T38" fmla="*/ 127 w 561"/>
                <a:gd name="T39" fmla="*/ 545 h 762"/>
                <a:gd name="T40" fmla="*/ 168 w 561"/>
                <a:gd name="T41" fmla="*/ 650 h 762"/>
                <a:gd name="T42" fmla="*/ 312 w 561"/>
                <a:gd name="T43" fmla="*/ 687 h 762"/>
                <a:gd name="T44" fmla="*/ 437 w 561"/>
                <a:gd name="T45" fmla="*/ 670 h 762"/>
                <a:gd name="T46" fmla="*/ 437 w 561"/>
                <a:gd name="T47" fmla="*/ 356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1" h="762">
                  <a:moveTo>
                    <a:pt x="437" y="286"/>
                  </a:moveTo>
                  <a:cubicBezTo>
                    <a:pt x="437" y="248"/>
                    <a:pt x="437" y="248"/>
                    <a:pt x="437" y="248"/>
                  </a:cubicBezTo>
                  <a:cubicBezTo>
                    <a:pt x="437" y="200"/>
                    <a:pt x="430" y="164"/>
                    <a:pt x="415" y="138"/>
                  </a:cubicBezTo>
                  <a:cubicBezTo>
                    <a:pt x="392" y="97"/>
                    <a:pt x="344" y="77"/>
                    <a:pt x="271" y="77"/>
                  </a:cubicBezTo>
                  <a:cubicBezTo>
                    <a:pt x="206" y="77"/>
                    <a:pt x="139" y="91"/>
                    <a:pt x="70" y="118"/>
                  </a:cubicBezTo>
                  <a:cubicBezTo>
                    <a:pt x="70" y="31"/>
                    <a:pt x="70" y="31"/>
                    <a:pt x="70" y="31"/>
                  </a:cubicBezTo>
                  <a:cubicBezTo>
                    <a:pt x="139" y="10"/>
                    <a:pt x="210" y="0"/>
                    <a:pt x="284" y="0"/>
                  </a:cubicBezTo>
                  <a:cubicBezTo>
                    <a:pt x="397" y="0"/>
                    <a:pt x="474" y="25"/>
                    <a:pt x="516" y="76"/>
                  </a:cubicBezTo>
                  <a:cubicBezTo>
                    <a:pt x="539" y="104"/>
                    <a:pt x="553" y="145"/>
                    <a:pt x="558" y="200"/>
                  </a:cubicBezTo>
                  <a:cubicBezTo>
                    <a:pt x="560" y="220"/>
                    <a:pt x="561" y="250"/>
                    <a:pt x="561" y="290"/>
                  </a:cubicBezTo>
                  <a:cubicBezTo>
                    <a:pt x="561" y="727"/>
                    <a:pt x="561" y="727"/>
                    <a:pt x="561" y="727"/>
                  </a:cubicBezTo>
                  <a:cubicBezTo>
                    <a:pt x="477" y="750"/>
                    <a:pt x="387" y="762"/>
                    <a:pt x="293" y="762"/>
                  </a:cubicBezTo>
                  <a:cubicBezTo>
                    <a:pt x="203" y="762"/>
                    <a:pt x="133" y="748"/>
                    <a:pt x="83" y="720"/>
                  </a:cubicBezTo>
                  <a:cubicBezTo>
                    <a:pt x="28" y="689"/>
                    <a:pt x="0" y="635"/>
                    <a:pt x="0" y="558"/>
                  </a:cubicBezTo>
                  <a:cubicBezTo>
                    <a:pt x="0" y="470"/>
                    <a:pt x="32" y="405"/>
                    <a:pt x="96" y="363"/>
                  </a:cubicBezTo>
                  <a:cubicBezTo>
                    <a:pt x="143" y="332"/>
                    <a:pt x="223" y="310"/>
                    <a:pt x="336" y="297"/>
                  </a:cubicBezTo>
                  <a:cubicBezTo>
                    <a:pt x="357" y="294"/>
                    <a:pt x="391" y="291"/>
                    <a:pt x="437" y="286"/>
                  </a:cubicBezTo>
                  <a:close/>
                  <a:moveTo>
                    <a:pt x="437" y="356"/>
                  </a:moveTo>
                  <a:cubicBezTo>
                    <a:pt x="362" y="363"/>
                    <a:pt x="305" y="372"/>
                    <a:pt x="267" y="382"/>
                  </a:cubicBezTo>
                  <a:cubicBezTo>
                    <a:pt x="173" y="405"/>
                    <a:pt x="127" y="460"/>
                    <a:pt x="127" y="545"/>
                  </a:cubicBezTo>
                  <a:cubicBezTo>
                    <a:pt x="127" y="593"/>
                    <a:pt x="140" y="627"/>
                    <a:pt x="168" y="650"/>
                  </a:cubicBezTo>
                  <a:cubicBezTo>
                    <a:pt x="198" y="675"/>
                    <a:pt x="246" y="687"/>
                    <a:pt x="312" y="687"/>
                  </a:cubicBezTo>
                  <a:cubicBezTo>
                    <a:pt x="357" y="687"/>
                    <a:pt x="398" y="681"/>
                    <a:pt x="437" y="670"/>
                  </a:cubicBezTo>
                  <a:lnTo>
                    <a:pt x="437" y="3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3" name="Freeform 55"/>
            <p:cNvSpPr>
              <a:spLocks noEditPoints="1"/>
            </p:cNvSpPr>
            <p:nvPr userDrawn="1"/>
          </p:nvSpPr>
          <p:spPr bwMode="gray">
            <a:xfrm>
              <a:off x="4774" y="604"/>
              <a:ext cx="32" cy="61"/>
            </a:xfrm>
            <a:custGeom>
              <a:avLst/>
              <a:gdLst>
                <a:gd name="T0" fmla="*/ 123 w 567"/>
                <a:gd name="T1" fmla="*/ 711 h 1087"/>
                <a:gd name="T2" fmla="*/ 123 w 567"/>
                <a:gd name="T3" fmla="*/ 1087 h 1087"/>
                <a:gd name="T4" fmla="*/ 0 w 567"/>
                <a:gd name="T5" fmla="*/ 1087 h 1087"/>
                <a:gd name="T6" fmla="*/ 0 w 567"/>
                <a:gd name="T7" fmla="*/ 28 h 1087"/>
                <a:gd name="T8" fmla="*/ 249 w 567"/>
                <a:gd name="T9" fmla="*/ 0 h 1087"/>
                <a:gd name="T10" fmla="*/ 505 w 567"/>
                <a:gd name="T11" fmla="*/ 113 h 1087"/>
                <a:gd name="T12" fmla="*/ 567 w 567"/>
                <a:gd name="T13" fmla="*/ 379 h 1087"/>
                <a:gd name="T14" fmla="*/ 489 w 567"/>
                <a:gd name="T15" fmla="*/ 662 h 1087"/>
                <a:gd name="T16" fmla="*/ 274 w 567"/>
                <a:gd name="T17" fmla="*/ 762 h 1087"/>
                <a:gd name="T18" fmla="*/ 172 w 567"/>
                <a:gd name="T19" fmla="*/ 742 h 1087"/>
                <a:gd name="T20" fmla="*/ 123 w 567"/>
                <a:gd name="T21" fmla="*/ 711 h 1087"/>
                <a:gd name="T22" fmla="*/ 123 w 567"/>
                <a:gd name="T23" fmla="*/ 625 h 1087"/>
                <a:gd name="T24" fmla="*/ 260 w 567"/>
                <a:gd name="T25" fmla="*/ 687 h 1087"/>
                <a:gd name="T26" fmla="*/ 400 w 567"/>
                <a:gd name="T27" fmla="*/ 591 h 1087"/>
                <a:gd name="T28" fmla="*/ 441 w 567"/>
                <a:gd name="T29" fmla="*/ 378 h 1087"/>
                <a:gd name="T30" fmla="*/ 386 w 567"/>
                <a:gd name="T31" fmla="*/ 140 h 1087"/>
                <a:gd name="T32" fmla="*/ 230 w 567"/>
                <a:gd name="T33" fmla="*/ 74 h 1087"/>
                <a:gd name="T34" fmla="*/ 123 w 567"/>
                <a:gd name="T35" fmla="*/ 83 h 1087"/>
                <a:gd name="T36" fmla="*/ 123 w 567"/>
                <a:gd name="T37" fmla="*/ 625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7" h="1087">
                  <a:moveTo>
                    <a:pt x="123" y="711"/>
                  </a:moveTo>
                  <a:cubicBezTo>
                    <a:pt x="123" y="1087"/>
                    <a:pt x="123" y="1087"/>
                    <a:pt x="123" y="1087"/>
                  </a:cubicBezTo>
                  <a:cubicBezTo>
                    <a:pt x="0" y="1087"/>
                    <a:pt x="0" y="1087"/>
                    <a:pt x="0" y="1087"/>
                  </a:cubicBezTo>
                  <a:cubicBezTo>
                    <a:pt x="0" y="28"/>
                    <a:pt x="0" y="28"/>
                    <a:pt x="0" y="28"/>
                  </a:cubicBezTo>
                  <a:cubicBezTo>
                    <a:pt x="85" y="9"/>
                    <a:pt x="168" y="0"/>
                    <a:pt x="249" y="0"/>
                  </a:cubicBezTo>
                  <a:cubicBezTo>
                    <a:pt x="374" y="0"/>
                    <a:pt x="459" y="37"/>
                    <a:pt x="505" y="113"/>
                  </a:cubicBezTo>
                  <a:cubicBezTo>
                    <a:pt x="546" y="180"/>
                    <a:pt x="567" y="269"/>
                    <a:pt x="567" y="379"/>
                  </a:cubicBezTo>
                  <a:cubicBezTo>
                    <a:pt x="567" y="495"/>
                    <a:pt x="541" y="590"/>
                    <a:pt x="489" y="662"/>
                  </a:cubicBezTo>
                  <a:cubicBezTo>
                    <a:pt x="440" y="728"/>
                    <a:pt x="369" y="762"/>
                    <a:pt x="274" y="762"/>
                  </a:cubicBezTo>
                  <a:cubicBezTo>
                    <a:pt x="234" y="762"/>
                    <a:pt x="200" y="755"/>
                    <a:pt x="172" y="742"/>
                  </a:cubicBezTo>
                  <a:cubicBezTo>
                    <a:pt x="159" y="736"/>
                    <a:pt x="142" y="725"/>
                    <a:pt x="123" y="711"/>
                  </a:cubicBezTo>
                  <a:close/>
                  <a:moveTo>
                    <a:pt x="123" y="625"/>
                  </a:moveTo>
                  <a:cubicBezTo>
                    <a:pt x="165" y="666"/>
                    <a:pt x="210" y="687"/>
                    <a:pt x="260" y="687"/>
                  </a:cubicBezTo>
                  <a:cubicBezTo>
                    <a:pt x="324" y="687"/>
                    <a:pt x="371" y="655"/>
                    <a:pt x="400" y="591"/>
                  </a:cubicBezTo>
                  <a:cubicBezTo>
                    <a:pt x="427" y="533"/>
                    <a:pt x="441" y="462"/>
                    <a:pt x="441" y="378"/>
                  </a:cubicBezTo>
                  <a:cubicBezTo>
                    <a:pt x="441" y="272"/>
                    <a:pt x="422" y="193"/>
                    <a:pt x="386" y="140"/>
                  </a:cubicBezTo>
                  <a:cubicBezTo>
                    <a:pt x="356" y="96"/>
                    <a:pt x="304" y="74"/>
                    <a:pt x="230" y="74"/>
                  </a:cubicBezTo>
                  <a:cubicBezTo>
                    <a:pt x="198" y="74"/>
                    <a:pt x="162" y="77"/>
                    <a:pt x="123" y="83"/>
                  </a:cubicBezTo>
                  <a:lnTo>
                    <a:pt x="123" y="6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4" name="Freeform 56"/>
            <p:cNvSpPr>
              <a:spLocks noEditPoints="1"/>
            </p:cNvSpPr>
            <p:nvPr userDrawn="1"/>
          </p:nvSpPr>
          <p:spPr bwMode="gray">
            <a:xfrm>
              <a:off x="4815" y="591"/>
              <a:ext cx="9" cy="55"/>
            </a:xfrm>
            <a:custGeom>
              <a:avLst/>
              <a:gdLst>
                <a:gd name="T0" fmla="*/ 75 w 150"/>
                <a:gd name="T1" fmla="*/ 0 h 987"/>
                <a:gd name="T2" fmla="*/ 131 w 150"/>
                <a:gd name="T3" fmla="*/ 25 h 987"/>
                <a:gd name="T4" fmla="*/ 150 w 150"/>
                <a:gd name="T5" fmla="*/ 76 h 987"/>
                <a:gd name="T6" fmla="*/ 126 w 150"/>
                <a:gd name="T7" fmla="*/ 132 h 987"/>
                <a:gd name="T8" fmla="*/ 74 w 150"/>
                <a:gd name="T9" fmla="*/ 151 h 987"/>
                <a:gd name="T10" fmla="*/ 19 w 150"/>
                <a:gd name="T11" fmla="*/ 127 h 987"/>
                <a:gd name="T12" fmla="*/ 0 w 150"/>
                <a:gd name="T13" fmla="*/ 75 h 987"/>
                <a:gd name="T14" fmla="*/ 24 w 150"/>
                <a:gd name="T15" fmla="*/ 20 h 987"/>
                <a:gd name="T16" fmla="*/ 75 w 150"/>
                <a:gd name="T17" fmla="*/ 0 h 987"/>
                <a:gd name="T18" fmla="*/ 15 w 150"/>
                <a:gd name="T19" fmla="*/ 987 h 987"/>
                <a:gd name="T20" fmla="*/ 15 w 150"/>
                <a:gd name="T21" fmla="*/ 265 h 987"/>
                <a:gd name="T22" fmla="*/ 138 w 150"/>
                <a:gd name="T23" fmla="*/ 265 h 987"/>
                <a:gd name="T24" fmla="*/ 138 w 150"/>
                <a:gd name="T25" fmla="*/ 987 h 987"/>
                <a:gd name="T26" fmla="*/ 15 w 150"/>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87">
                  <a:moveTo>
                    <a:pt x="75" y="0"/>
                  </a:moveTo>
                  <a:cubicBezTo>
                    <a:pt x="97" y="0"/>
                    <a:pt x="116" y="9"/>
                    <a:pt x="131" y="25"/>
                  </a:cubicBezTo>
                  <a:cubicBezTo>
                    <a:pt x="144" y="40"/>
                    <a:pt x="150" y="57"/>
                    <a:pt x="150" y="76"/>
                  </a:cubicBezTo>
                  <a:cubicBezTo>
                    <a:pt x="150" y="98"/>
                    <a:pt x="142" y="117"/>
                    <a:pt x="126" y="132"/>
                  </a:cubicBezTo>
                  <a:cubicBezTo>
                    <a:pt x="112" y="145"/>
                    <a:pt x="94" y="151"/>
                    <a:pt x="74" y="151"/>
                  </a:cubicBezTo>
                  <a:cubicBezTo>
                    <a:pt x="52" y="151"/>
                    <a:pt x="33" y="143"/>
                    <a:pt x="19" y="127"/>
                  </a:cubicBezTo>
                  <a:cubicBezTo>
                    <a:pt x="6" y="112"/>
                    <a:pt x="0" y="95"/>
                    <a:pt x="0" y="75"/>
                  </a:cubicBezTo>
                  <a:cubicBezTo>
                    <a:pt x="0" y="53"/>
                    <a:pt x="8" y="35"/>
                    <a:pt x="24" y="20"/>
                  </a:cubicBezTo>
                  <a:cubicBezTo>
                    <a:pt x="38" y="7"/>
                    <a:pt x="55" y="0"/>
                    <a:pt x="75" y="0"/>
                  </a:cubicBezTo>
                  <a:close/>
                  <a:moveTo>
                    <a:pt x="15" y="987"/>
                  </a:moveTo>
                  <a:cubicBezTo>
                    <a:pt x="15" y="265"/>
                    <a:pt x="15" y="265"/>
                    <a:pt x="15" y="265"/>
                  </a:cubicBezTo>
                  <a:cubicBezTo>
                    <a:pt x="138" y="265"/>
                    <a:pt x="138" y="265"/>
                    <a:pt x="138" y="265"/>
                  </a:cubicBezTo>
                  <a:cubicBezTo>
                    <a:pt x="138" y="987"/>
                    <a:pt x="138" y="987"/>
                    <a:pt x="138" y="987"/>
                  </a:cubicBezTo>
                  <a:lnTo>
                    <a:pt x="15" y="9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5" name="Freeform 57"/>
            <p:cNvSpPr>
              <a:spLocks/>
            </p:cNvSpPr>
            <p:nvPr userDrawn="1"/>
          </p:nvSpPr>
          <p:spPr bwMode="gray">
            <a:xfrm>
              <a:off x="4836" y="604"/>
              <a:ext cx="31" cy="42"/>
            </a:xfrm>
            <a:custGeom>
              <a:avLst/>
              <a:gdLst>
                <a:gd name="T0" fmla="*/ 0 w 548"/>
                <a:gd name="T1" fmla="*/ 742 h 742"/>
                <a:gd name="T2" fmla="*/ 0 w 548"/>
                <a:gd name="T3" fmla="*/ 28 h 742"/>
                <a:gd name="T4" fmla="*/ 289 w 548"/>
                <a:gd name="T5" fmla="*/ 0 h 742"/>
                <a:gd name="T6" fmla="*/ 526 w 548"/>
                <a:gd name="T7" fmla="*/ 113 h 742"/>
                <a:gd name="T8" fmla="*/ 548 w 548"/>
                <a:gd name="T9" fmla="*/ 299 h 742"/>
                <a:gd name="T10" fmla="*/ 548 w 548"/>
                <a:gd name="T11" fmla="*/ 742 h 742"/>
                <a:gd name="T12" fmla="*/ 424 w 548"/>
                <a:gd name="T13" fmla="*/ 742 h 742"/>
                <a:gd name="T14" fmla="*/ 424 w 548"/>
                <a:gd name="T15" fmla="*/ 306 h 742"/>
                <a:gd name="T16" fmla="*/ 403 w 548"/>
                <a:gd name="T17" fmla="*/ 134 h 742"/>
                <a:gd name="T18" fmla="*/ 277 w 548"/>
                <a:gd name="T19" fmla="*/ 74 h 742"/>
                <a:gd name="T20" fmla="*/ 123 w 548"/>
                <a:gd name="T21" fmla="*/ 90 h 742"/>
                <a:gd name="T22" fmla="*/ 123 w 548"/>
                <a:gd name="T23" fmla="*/ 742 h 742"/>
                <a:gd name="T24" fmla="*/ 0 w 548"/>
                <a:gd name="T25" fmla="*/ 74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8" h="742">
                  <a:moveTo>
                    <a:pt x="0" y="742"/>
                  </a:moveTo>
                  <a:cubicBezTo>
                    <a:pt x="0" y="28"/>
                    <a:pt x="0" y="28"/>
                    <a:pt x="0" y="28"/>
                  </a:cubicBezTo>
                  <a:cubicBezTo>
                    <a:pt x="114" y="9"/>
                    <a:pt x="210" y="0"/>
                    <a:pt x="289" y="0"/>
                  </a:cubicBezTo>
                  <a:cubicBezTo>
                    <a:pt x="415" y="0"/>
                    <a:pt x="494" y="38"/>
                    <a:pt x="526" y="113"/>
                  </a:cubicBezTo>
                  <a:cubicBezTo>
                    <a:pt x="541" y="149"/>
                    <a:pt x="548" y="210"/>
                    <a:pt x="548" y="299"/>
                  </a:cubicBezTo>
                  <a:cubicBezTo>
                    <a:pt x="548" y="742"/>
                    <a:pt x="548" y="742"/>
                    <a:pt x="548" y="742"/>
                  </a:cubicBezTo>
                  <a:cubicBezTo>
                    <a:pt x="424" y="742"/>
                    <a:pt x="424" y="742"/>
                    <a:pt x="424" y="742"/>
                  </a:cubicBezTo>
                  <a:cubicBezTo>
                    <a:pt x="424" y="306"/>
                    <a:pt x="424" y="306"/>
                    <a:pt x="424" y="306"/>
                  </a:cubicBezTo>
                  <a:cubicBezTo>
                    <a:pt x="424" y="221"/>
                    <a:pt x="417" y="163"/>
                    <a:pt x="403" y="134"/>
                  </a:cubicBezTo>
                  <a:cubicBezTo>
                    <a:pt x="382" y="94"/>
                    <a:pt x="341" y="74"/>
                    <a:pt x="277" y="74"/>
                  </a:cubicBezTo>
                  <a:cubicBezTo>
                    <a:pt x="227" y="74"/>
                    <a:pt x="176" y="80"/>
                    <a:pt x="123" y="90"/>
                  </a:cubicBezTo>
                  <a:cubicBezTo>
                    <a:pt x="123" y="742"/>
                    <a:pt x="123" y="742"/>
                    <a:pt x="123"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6" name="Freeform 58"/>
            <p:cNvSpPr>
              <a:spLocks noEditPoints="1"/>
            </p:cNvSpPr>
            <p:nvPr userDrawn="1"/>
          </p:nvSpPr>
          <p:spPr bwMode="gray">
            <a:xfrm>
              <a:off x="4876" y="604"/>
              <a:ext cx="32" cy="62"/>
            </a:xfrm>
            <a:custGeom>
              <a:avLst/>
              <a:gdLst>
                <a:gd name="T0" fmla="*/ 445 w 569"/>
                <a:gd name="T1" fmla="*/ 677 h 1098"/>
                <a:gd name="T2" fmla="*/ 399 w 569"/>
                <a:gd name="T3" fmla="*/ 721 h 1098"/>
                <a:gd name="T4" fmla="*/ 257 w 569"/>
                <a:gd name="T5" fmla="*/ 762 h 1098"/>
                <a:gd name="T6" fmla="*/ 97 w 569"/>
                <a:gd name="T7" fmla="*/ 708 h 1098"/>
                <a:gd name="T8" fmla="*/ 0 w 569"/>
                <a:gd name="T9" fmla="*/ 414 h 1098"/>
                <a:gd name="T10" fmla="*/ 71 w 569"/>
                <a:gd name="T11" fmla="*/ 131 h 1098"/>
                <a:gd name="T12" fmla="*/ 340 w 569"/>
                <a:gd name="T13" fmla="*/ 0 h 1098"/>
                <a:gd name="T14" fmla="*/ 569 w 569"/>
                <a:gd name="T15" fmla="*/ 28 h 1098"/>
                <a:gd name="T16" fmla="*/ 569 w 569"/>
                <a:gd name="T17" fmla="*/ 601 h 1098"/>
                <a:gd name="T18" fmla="*/ 555 w 569"/>
                <a:gd name="T19" fmla="*/ 843 h 1098"/>
                <a:gd name="T20" fmla="*/ 422 w 569"/>
                <a:gd name="T21" fmla="*/ 1052 h 1098"/>
                <a:gd name="T22" fmla="*/ 191 w 569"/>
                <a:gd name="T23" fmla="*/ 1098 h 1098"/>
                <a:gd name="T24" fmla="*/ 98 w 569"/>
                <a:gd name="T25" fmla="*/ 1092 h 1098"/>
                <a:gd name="T26" fmla="*/ 98 w 569"/>
                <a:gd name="T27" fmla="*/ 1018 h 1098"/>
                <a:gd name="T28" fmla="*/ 190 w 569"/>
                <a:gd name="T29" fmla="*/ 1024 h 1098"/>
                <a:gd name="T30" fmla="*/ 341 w 569"/>
                <a:gd name="T31" fmla="*/ 997 h 1098"/>
                <a:gd name="T32" fmla="*/ 434 w 569"/>
                <a:gd name="T33" fmla="*/ 858 h 1098"/>
                <a:gd name="T34" fmla="*/ 445 w 569"/>
                <a:gd name="T35" fmla="*/ 716 h 1098"/>
                <a:gd name="T36" fmla="*/ 445 w 569"/>
                <a:gd name="T37" fmla="*/ 677 h 1098"/>
                <a:gd name="T38" fmla="*/ 445 w 569"/>
                <a:gd name="T39" fmla="*/ 81 h 1098"/>
                <a:gd name="T40" fmla="*/ 353 w 569"/>
                <a:gd name="T41" fmla="*/ 74 h 1098"/>
                <a:gd name="T42" fmla="*/ 231 w 569"/>
                <a:gd name="T43" fmla="*/ 106 h 1098"/>
                <a:gd name="T44" fmla="*/ 152 w 569"/>
                <a:gd name="T45" fmla="*/ 233 h 1098"/>
                <a:gd name="T46" fmla="*/ 126 w 569"/>
                <a:gd name="T47" fmla="*/ 419 h 1098"/>
                <a:gd name="T48" fmla="*/ 174 w 569"/>
                <a:gd name="T49" fmla="*/ 633 h 1098"/>
                <a:gd name="T50" fmla="*/ 274 w 569"/>
                <a:gd name="T51" fmla="*/ 687 h 1098"/>
                <a:gd name="T52" fmla="*/ 371 w 569"/>
                <a:gd name="T53" fmla="*/ 654 h 1098"/>
                <a:gd name="T54" fmla="*/ 435 w 569"/>
                <a:gd name="T55" fmla="*/ 566 h 1098"/>
                <a:gd name="T56" fmla="*/ 445 w 569"/>
                <a:gd name="T57" fmla="*/ 483 h 1098"/>
                <a:gd name="T58" fmla="*/ 445 w 569"/>
                <a:gd name="T59" fmla="*/ 81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9" h="1098">
                  <a:moveTo>
                    <a:pt x="445" y="677"/>
                  </a:moveTo>
                  <a:cubicBezTo>
                    <a:pt x="427" y="697"/>
                    <a:pt x="412" y="712"/>
                    <a:pt x="399" y="721"/>
                  </a:cubicBezTo>
                  <a:cubicBezTo>
                    <a:pt x="362" y="748"/>
                    <a:pt x="314" y="762"/>
                    <a:pt x="257" y="762"/>
                  </a:cubicBezTo>
                  <a:cubicBezTo>
                    <a:pt x="192" y="762"/>
                    <a:pt x="139" y="744"/>
                    <a:pt x="97" y="708"/>
                  </a:cubicBezTo>
                  <a:cubicBezTo>
                    <a:pt x="32" y="654"/>
                    <a:pt x="0" y="556"/>
                    <a:pt x="0" y="414"/>
                  </a:cubicBezTo>
                  <a:cubicBezTo>
                    <a:pt x="0" y="300"/>
                    <a:pt x="24" y="206"/>
                    <a:pt x="71" y="131"/>
                  </a:cubicBezTo>
                  <a:cubicBezTo>
                    <a:pt x="126" y="44"/>
                    <a:pt x="216" y="0"/>
                    <a:pt x="340" y="0"/>
                  </a:cubicBezTo>
                  <a:cubicBezTo>
                    <a:pt x="414" y="0"/>
                    <a:pt x="490" y="9"/>
                    <a:pt x="569" y="28"/>
                  </a:cubicBezTo>
                  <a:cubicBezTo>
                    <a:pt x="569" y="601"/>
                    <a:pt x="569" y="601"/>
                    <a:pt x="569" y="601"/>
                  </a:cubicBezTo>
                  <a:cubicBezTo>
                    <a:pt x="569" y="707"/>
                    <a:pt x="564" y="788"/>
                    <a:pt x="555" y="843"/>
                  </a:cubicBezTo>
                  <a:cubicBezTo>
                    <a:pt x="538" y="944"/>
                    <a:pt x="494" y="1013"/>
                    <a:pt x="422" y="1052"/>
                  </a:cubicBezTo>
                  <a:cubicBezTo>
                    <a:pt x="363" y="1083"/>
                    <a:pt x="286" y="1098"/>
                    <a:pt x="191" y="1098"/>
                  </a:cubicBezTo>
                  <a:cubicBezTo>
                    <a:pt x="164" y="1098"/>
                    <a:pt x="133" y="1096"/>
                    <a:pt x="98" y="1092"/>
                  </a:cubicBezTo>
                  <a:cubicBezTo>
                    <a:pt x="98" y="1018"/>
                    <a:pt x="98" y="1018"/>
                    <a:pt x="98" y="1018"/>
                  </a:cubicBezTo>
                  <a:cubicBezTo>
                    <a:pt x="130" y="1022"/>
                    <a:pt x="160" y="1024"/>
                    <a:pt x="190" y="1024"/>
                  </a:cubicBezTo>
                  <a:cubicBezTo>
                    <a:pt x="258" y="1024"/>
                    <a:pt x="308" y="1015"/>
                    <a:pt x="341" y="997"/>
                  </a:cubicBezTo>
                  <a:cubicBezTo>
                    <a:pt x="390" y="971"/>
                    <a:pt x="421" y="924"/>
                    <a:pt x="434" y="858"/>
                  </a:cubicBezTo>
                  <a:cubicBezTo>
                    <a:pt x="442" y="821"/>
                    <a:pt x="445" y="773"/>
                    <a:pt x="445" y="716"/>
                  </a:cubicBezTo>
                  <a:lnTo>
                    <a:pt x="445" y="677"/>
                  </a:lnTo>
                  <a:close/>
                  <a:moveTo>
                    <a:pt x="445" y="81"/>
                  </a:moveTo>
                  <a:cubicBezTo>
                    <a:pt x="411" y="77"/>
                    <a:pt x="380" y="74"/>
                    <a:pt x="353" y="74"/>
                  </a:cubicBezTo>
                  <a:cubicBezTo>
                    <a:pt x="301" y="74"/>
                    <a:pt x="260" y="85"/>
                    <a:pt x="231" y="106"/>
                  </a:cubicBezTo>
                  <a:cubicBezTo>
                    <a:pt x="197" y="130"/>
                    <a:pt x="171" y="173"/>
                    <a:pt x="152" y="233"/>
                  </a:cubicBezTo>
                  <a:cubicBezTo>
                    <a:pt x="135" y="287"/>
                    <a:pt x="126" y="348"/>
                    <a:pt x="126" y="419"/>
                  </a:cubicBezTo>
                  <a:cubicBezTo>
                    <a:pt x="126" y="517"/>
                    <a:pt x="142" y="589"/>
                    <a:pt x="174" y="633"/>
                  </a:cubicBezTo>
                  <a:cubicBezTo>
                    <a:pt x="199" y="669"/>
                    <a:pt x="233" y="687"/>
                    <a:pt x="274" y="687"/>
                  </a:cubicBezTo>
                  <a:cubicBezTo>
                    <a:pt x="308" y="687"/>
                    <a:pt x="341" y="676"/>
                    <a:pt x="371" y="654"/>
                  </a:cubicBezTo>
                  <a:cubicBezTo>
                    <a:pt x="401" y="631"/>
                    <a:pt x="423" y="602"/>
                    <a:pt x="435" y="566"/>
                  </a:cubicBezTo>
                  <a:cubicBezTo>
                    <a:pt x="442" y="547"/>
                    <a:pt x="445" y="520"/>
                    <a:pt x="445" y="483"/>
                  </a:cubicBezTo>
                  <a:lnTo>
                    <a:pt x="445"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7" name="Freeform 59"/>
            <p:cNvSpPr>
              <a:spLocks/>
            </p:cNvSpPr>
            <p:nvPr userDrawn="1"/>
          </p:nvSpPr>
          <p:spPr bwMode="gray">
            <a:xfrm>
              <a:off x="4939" y="595"/>
              <a:ext cx="18" cy="51"/>
            </a:xfrm>
            <a:custGeom>
              <a:avLst/>
              <a:gdLst>
                <a:gd name="T0" fmla="*/ 0 w 318"/>
                <a:gd name="T1" fmla="*/ 0 h 917"/>
                <a:gd name="T2" fmla="*/ 124 w 318"/>
                <a:gd name="T3" fmla="*/ 0 h 917"/>
                <a:gd name="T4" fmla="*/ 124 w 318"/>
                <a:gd name="T5" fmla="*/ 195 h 917"/>
                <a:gd name="T6" fmla="*/ 318 w 318"/>
                <a:gd name="T7" fmla="*/ 195 h 917"/>
                <a:gd name="T8" fmla="*/ 318 w 318"/>
                <a:gd name="T9" fmla="*/ 273 h 917"/>
                <a:gd name="T10" fmla="*/ 124 w 318"/>
                <a:gd name="T11" fmla="*/ 273 h 917"/>
                <a:gd name="T12" fmla="*/ 124 w 318"/>
                <a:gd name="T13" fmla="*/ 656 h 917"/>
                <a:gd name="T14" fmla="*/ 156 w 318"/>
                <a:gd name="T15" fmla="*/ 804 h 917"/>
                <a:gd name="T16" fmla="*/ 225 w 318"/>
                <a:gd name="T17" fmla="*/ 836 h 917"/>
                <a:gd name="T18" fmla="*/ 277 w 318"/>
                <a:gd name="T19" fmla="*/ 838 h 917"/>
                <a:gd name="T20" fmla="*/ 318 w 318"/>
                <a:gd name="T21" fmla="*/ 838 h 917"/>
                <a:gd name="T22" fmla="*/ 318 w 318"/>
                <a:gd name="T23" fmla="*/ 917 h 917"/>
                <a:gd name="T24" fmla="*/ 251 w 318"/>
                <a:gd name="T25" fmla="*/ 917 h 917"/>
                <a:gd name="T26" fmla="*/ 127 w 318"/>
                <a:gd name="T27" fmla="*/ 904 h 917"/>
                <a:gd name="T28" fmla="*/ 11 w 318"/>
                <a:gd name="T29" fmla="*/ 782 h 917"/>
                <a:gd name="T30" fmla="*/ 0 w 318"/>
                <a:gd name="T31" fmla="*/ 638 h 917"/>
                <a:gd name="T32" fmla="*/ 0 w 318"/>
                <a:gd name="T33" fmla="*/ 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6" y="846"/>
                    <a:pt x="11" y="782"/>
                  </a:cubicBezTo>
                  <a:cubicBezTo>
                    <a:pt x="4" y="747"/>
                    <a:pt x="0" y="699"/>
                    <a:pt x="0" y="63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8" name="Freeform 60"/>
            <p:cNvSpPr>
              <a:spLocks noEditPoints="1"/>
            </p:cNvSpPr>
            <p:nvPr userDrawn="1"/>
          </p:nvSpPr>
          <p:spPr bwMode="gray">
            <a:xfrm>
              <a:off x="4963"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9" name="Freeform 61"/>
            <p:cNvSpPr>
              <a:spLocks/>
            </p:cNvSpPr>
            <p:nvPr userDrawn="1"/>
          </p:nvSpPr>
          <p:spPr bwMode="gray">
            <a:xfrm>
              <a:off x="5007" y="604"/>
              <a:ext cx="52" cy="42"/>
            </a:xfrm>
            <a:custGeom>
              <a:avLst/>
              <a:gdLst>
                <a:gd name="T0" fmla="*/ 0 w 933"/>
                <a:gd name="T1" fmla="*/ 742 h 742"/>
                <a:gd name="T2" fmla="*/ 0 w 933"/>
                <a:gd name="T3" fmla="*/ 28 h 742"/>
                <a:gd name="T4" fmla="*/ 267 w 933"/>
                <a:gd name="T5" fmla="*/ 0 h 742"/>
                <a:gd name="T6" fmla="*/ 460 w 933"/>
                <a:gd name="T7" fmla="*/ 46 h 742"/>
                <a:gd name="T8" fmla="*/ 691 w 933"/>
                <a:gd name="T9" fmla="*/ 0 h 742"/>
                <a:gd name="T10" fmla="*/ 912 w 933"/>
                <a:gd name="T11" fmla="*/ 114 h 742"/>
                <a:gd name="T12" fmla="*/ 933 w 933"/>
                <a:gd name="T13" fmla="*/ 299 h 742"/>
                <a:gd name="T14" fmla="*/ 933 w 933"/>
                <a:gd name="T15" fmla="*/ 742 h 742"/>
                <a:gd name="T16" fmla="*/ 809 w 933"/>
                <a:gd name="T17" fmla="*/ 742 h 742"/>
                <a:gd name="T18" fmla="*/ 809 w 933"/>
                <a:gd name="T19" fmla="*/ 306 h 742"/>
                <a:gd name="T20" fmla="*/ 790 w 933"/>
                <a:gd name="T21" fmla="*/ 135 h 742"/>
                <a:gd name="T22" fmla="*/ 675 w 933"/>
                <a:gd name="T23" fmla="*/ 74 h 742"/>
                <a:gd name="T24" fmla="*/ 528 w 933"/>
                <a:gd name="T25" fmla="*/ 108 h 742"/>
                <a:gd name="T26" fmla="*/ 528 w 933"/>
                <a:gd name="T27" fmla="*/ 742 h 742"/>
                <a:gd name="T28" fmla="*/ 405 w 933"/>
                <a:gd name="T29" fmla="*/ 742 h 742"/>
                <a:gd name="T30" fmla="*/ 405 w 933"/>
                <a:gd name="T31" fmla="*/ 301 h 742"/>
                <a:gd name="T32" fmla="*/ 385 w 933"/>
                <a:gd name="T33" fmla="*/ 135 h 742"/>
                <a:gd name="T34" fmla="*/ 267 w 933"/>
                <a:gd name="T35" fmla="*/ 74 h 742"/>
                <a:gd name="T36" fmla="*/ 124 w 933"/>
                <a:gd name="T37" fmla="*/ 90 h 742"/>
                <a:gd name="T38" fmla="*/ 124 w 933"/>
                <a:gd name="T39" fmla="*/ 742 h 742"/>
                <a:gd name="T40" fmla="*/ 0 w 933"/>
                <a:gd name="T41" fmla="*/ 74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3" h="742">
                  <a:moveTo>
                    <a:pt x="0" y="742"/>
                  </a:moveTo>
                  <a:cubicBezTo>
                    <a:pt x="0" y="28"/>
                    <a:pt x="0" y="28"/>
                    <a:pt x="0" y="28"/>
                  </a:cubicBezTo>
                  <a:cubicBezTo>
                    <a:pt x="113" y="9"/>
                    <a:pt x="202" y="0"/>
                    <a:pt x="267" y="0"/>
                  </a:cubicBezTo>
                  <a:cubicBezTo>
                    <a:pt x="352" y="0"/>
                    <a:pt x="417" y="15"/>
                    <a:pt x="460" y="46"/>
                  </a:cubicBezTo>
                  <a:cubicBezTo>
                    <a:pt x="538" y="15"/>
                    <a:pt x="615" y="0"/>
                    <a:pt x="691" y="0"/>
                  </a:cubicBezTo>
                  <a:cubicBezTo>
                    <a:pt x="808" y="0"/>
                    <a:pt x="881" y="38"/>
                    <a:pt x="912" y="114"/>
                  </a:cubicBezTo>
                  <a:cubicBezTo>
                    <a:pt x="926" y="149"/>
                    <a:pt x="933" y="211"/>
                    <a:pt x="933" y="299"/>
                  </a:cubicBezTo>
                  <a:cubicBezTo>
                    <a:pt x="933" y="742"/>
                    <a:pt x="933" y="742"/>
                    <a:pt x="933" y="742"/>
                  </a:cubicBezTo>
                  <a:cubicBezTo>
                    <a:pt x="809" y="742"/>
                    <a:pt x="809" y="742"/>
                    <a:pt x="809" y="742"/>
                  </a:cubicBezTo>
                  <a:cubicBezTo>
                    <a:pt x="809" y="306"/>
                    <a:pt x="809" y="306"/>
                    <a:pt x="809" y="306"/>
                  </a:cubicBezTo>
                  <a:cubicBezTo>
                    <a:pt x="809" y="222"/>
                    <a:pt x="803" y="164"/>
                    <a:pt x="790" y="135"/>
                  </a:cubicBezTo>
                  <a:cubicBezTo>
                    <a:pt x="771" y="94"/>
                    <a:pt x="733" y="74"/>
                    <a:pt x="675" y="74"/>
                  </a:cubicBezTo>
                  <a:cubicBezTo>
                    <a:pt x="627" y="74"/>
                    <a:pt x="578" y="86"/>
                    <a:pt x="528" y="108"/>
                  </a:cubicBezTo>
                  <a:cubicBezTo>
                    <a:pt x="528" y="742"/>
                    <a:pt x="528" y="742"/>
                    <a:pt x="528" y="742"/>
                  </a:cubicBezTo>
                  <a:cubicBezTo>
                    <a:pt x="405" y="742"/>
                    <a:pt x="405" y="742"/>
                    <a:pt x="405" y="742"/>
                  </a:cubicBezTo>
                  <a:cubicBezTo>
                    <a:pt x="405" y="301"/>
                    <a:pt x="405" y="301"/>
                    <a:pt x="405" y="301"/>
                  </a:cubicBezTo>
                  <a:cubicBezTo>
                    <a:pt x="405" y="219"/>
                    <a:pt x="398" y="164"/>
                    <a:pt x="385" y="135"/>
                  </a:cubicBezTo>
                  <a:cubicBezTo>
                    <a:pt x="366" y="94"/>
                    <a:pt x="327" y="74"/>
                    <a:pt x="267" y="74"/>
                  </a:cubicBezTo>
                  <a:cubicBezTo>
                    <a:pt x="221" y="74"/>
                    <a:pt x="173" y="80"/>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0" name="Freeform 62"/>
            <p:cNvSpPr>
              <a:spLocks noEditPoints="1"/>
            </p:cNvSpPr>
            <p:nvPr userDrawn="1"/>
          </p:nvSpPr>
          <p:spPr bwMode="gray">
            <a:xfrm>
              <a:off x="5069"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1" name="Freeform 63"/>
            <p:cNvSpPr>
              <a:spLocks/>
            </p:cNvSpPr>
            <p:nvPr userDrawn="1"/>
          </p:nvSpPr>
          <p:spPr bwMode="gray">
            <a:xfrm>
              <a:off x="5113" y="604"/>
              <a:ext cx="17" cy="42"/>
            </a:xfrm>
            <a:custGeom>
              <a:avLst/>
              <a:gdLst>
                <a:gd name="T0" fmla="*/ 0 w 312"/>
                <a:gd name="T1" fmla="*/ 742 h 742"/>
                <a:gd name="T2" fmla="*/ 0 w 312"/>
                <a:gd name="T3" fmla="*/ 31 h 742"/>
                <a:gd name="T4" fmla="*/ 312 w 312"/>
                <a:gd name="T5" fmla="*/ 0 h 742"/>
                <a:gd name="T6" fmla="*/ 312 w 312"/>
                <a:gd name="T7" fmla="*/ 77 h 742"/>
                <a:gd name="T8" fmla="*/ 124 w 312"/>
                <a:gd name="T9" fmla="*/ 90 h 742"/>
                <a:gd name="T10" fmla="*/ 124 w 312"/>
                <a:gd name="T11" fmla="*/ 742 h 742"/>
                <a:gd name="T12" fmla="*/ 0 w 312"/>
                <a:gd name="T13" fmla="*/ 742 h 742"/>
              </a:gdLst>
              <a:ahLst/>
              <a:cxnLst>
                <a:cxn ang="0">
                  <a:pos x="T0" y="T1"/>
                </a:cxn>
                <a:cxn ang="0">
                  <a:pos x="T2" y="T3"/>
                </a:cxn>
                <a:cxn ang="0">
                  <a:pos x="T4" y="T5"/>
                </a:cxn>
                <a:cxn ang="0">
                  <a:pos x="T6" y="T7"/>
                </a:cxn>
                <a:cxn ang="0">
                  <a:pos x="T8" y="T9"/>
                </a:cxn>
                <a:cxn ang="0">
                  <a:pos x="T10" y="T11"/>
                </a:cxn>
                <a:cxn ang="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2" name="Freeform 64"/>
            <p:cNvSpPr>
              <a:spLocks/>
            </p:cNvSpPr>
            <p:nvPr userDrawn="1"/>
          </p:nvSpPr>
          <p:spPr bwMode="gray">
            <a:xfrm>
              <a:off x="5138" y="604"/>
              <a:ext cx="17" cy="42"/>
            </a:xfrm>
            <a:custGeom>
              <a:avLst/>
              <a:gdLst>
                <a:gd name="T0" fmla="*/ 0 w 312"/>
                <a:gd name="T1" fmla="*/ 742 h 742"/>
                <a:gd name="T2" fmla="*/ 0 w 312"/>
                <a:gd name="T3" fmla="*/ 31 h 742"/>
                <a:gd name="T4" fmla="*/ 312 w 312"/>
                <a:gd name="T5" fmla="*/ 0 h 742"/>
                <a:gd name="T6" fmla="*/ 312 w 312"/>
                <a:gd name="T7" fmla="*/ 77 h 742"/>
                <a:gd name="T8" fmla="*/ 124 w 312"/>
                <a:gd name="T9" fmla="*/ 90 h 742"/>
                <a:gd name="T10" fmla="*/ 124 w 312"/>
                <a:gd name="T11" fmla="*/ 742 h 742"/>
                <a:gd name="T12" fmla="*/ 0 w 312"/>
                <a:gd name="T13" fmla="*/ 742 h 742"/>
              </a:gdLst>
              <a:ahLst/>
              <a:cxnLst>
                <a:cxn ang="0">
                  <a:pos x="T0" y="T1"/>
                </a:cxn>
                <a:cxn ang="0">
                  <a:pos x="T2" y="T3"/>
                </a:cxn>
                <a:cxn ang="0">
                  <a:pos x="T4" y="T5"/>
                </a:cxn>
                <a:cxn ang="0">
                  <a:pos x="T6" y="T7"/>
                </a:cxn>
                <a:cxn ang="0">
                  <a:pos x="T8" y="T9"/>
                </a:cxn>
                <a:cxn ang="0">
                  <a:pos x="T10" y="T11"/>
                </a:cxn>
                <a:cxn ang="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3" name="Freeform 65"/>
            <p:cNvSpPr>
              <a:spLocks noEditPoints="1"/>
            </p:cNvSpPr>
            <p:nvPr userDrawn="1"/>
          </p:nvSpPr>
          <p:spPr bwMode="gray">
            <a:xfrm>
              <a:off x="5160" y="604"/>
              <a:ext cx="34" cy="43"/>
            </a:xfrm>
            <a:custGeom>
              <a:avLst/>
              <a:gdLst>
                <a:gd name="T0" fmla="*/ 304 w 607"/>
                <a:gd name="T1" fmla="*/ 0 h 762"/>
                <a:gd name="T2" fmla="*/ 534 w 607"/>
                <a:gd name="T3" fmla="*/ 103 h 762"/>
                <a:gd name="T4" fmla="*/ 607 w 607"/>
                <a:gd name="T5" fmla="*/ 381 h 762"/>
                <a:gd name="T6" fmla="*/ 534 w 607"/>
                <a:gd name="T7" fmla="*/ 659 h 762"/>
                <a:gd name="T8" fmla="*/ 305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5" y="762"/>
                  </a:cubicBezTo>
                  <a:cubicBezTo>
                    <a:pt x="102"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4" name="Freeform 66"/>
            <p:cNvSpPr>
              <a:spLocks/>
            </p:cNvSpPr>
            <p:nvPr userDrawn="1"/>
          </p:nvSpPr>
          <p:spPr bwMode="gray">
            <a:xfrm>
              <a:off x="5198" y="605"/>
              <a:ext cx="52" cy="41"/>
            </a:xfrm>
            <a:custGeom>
              <a:avLst/>
              <a:gdLst>
                <a:gd name="T0" fmla="*/ 204 w 929"/>
                <a:gd name="T1" fmla="*/ 722 h 722"/>
                <a:gd name="T2" fmla="*/ 0 w 929"/>
                <a:gd name="T3" fmla="*/ 0 h 722"/>
                <a:gd name="T4" fmla="*/ 124 w 929"/>
                <a:gd name="T5" fmla="*/ 0 h 722"/>
                <a:gd name="T6" fmla="*/ 277 w 929"/>
                <a:gd name="T7" fmla="*/ 588 h 722"/>
                <a:gd name="T8" fmla="*/ 412 w 929"/>
                <a:gd name="T9" fmla="*/ 0 h 722"/>
                <a:gd name="T10" fmla="*/ 534 w 929"/>
                <a:gd name="T11" fmla="*/ 0 h 722"/>
                <a:gd name="T12" fmla="*/ 676 w 929"/>
                <a:gd name="T13" fmla="*/ 588 h 722"/>
                <a:gd name="T14" fmla="*/ 828 w 929"/>
                <a:gd name="T15" fmla="*/ 0 h 722"/>
                <a:gd name="T16" fmla="*/ 929 w 929"/>
                <a:gd name="T17" fmla="*/ 0 h 722"/>
                <a:gd name="T18" fmla="*/ 726 w 929"/>
                <a:gd name="T19" fmla="*/ 722 h 722"/>
                <a:gd name="T20" fmla="*/ 603 w 929"/>
                <a:gd name="T21" fmla="*/ 722 h 722"/>
                <a:gd name="T22" fmla="*/ 495 w 929"/>
                <a:gd name="T23" fmla="*/ 255 h 722"/>
                <a:gd name="T24" fmla="*/ 468 w 929"/>
                <a:gd name="T25" fmla="*/ 107 h 722"/>
                <a:gd name="T26" fmla="*/ 440 w 929"/>
                <a:gd name="T27" fmla="*/ 254 h 722"/>
                <a:gd name="T28" fmla="*/ 332 w 929"/>
                <a:gd name="T29" fmla="*/ 722 h 722"/>
                <a:gd name="T30" fmla="*/ 204 w 929"/>
                <a:gd name="T31" fmla="*/ 72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9" h="722">
                  <a:moveTo>
                    <a:pt x="204" y="722"/>
                  </a:moveTo>
                  <a:cubicBezTo>
                    <a:pt x="0" y="0"/>
                    <a:pt x="0" y="0"/>
                    <a:pt x="0" y="0"/>
                  </a:cubicBezTo>
                  <a:cubicBezTo>
                    <a:pt x="124" y="0"/>
                    <a:pt x="124" y="0"/>
                    <a:pt x="124" y="0"/>
                  </a:cubicBezTo>
                  <a:cubicBezTo>
                    <a:pt x="277" y="588"/>
                    <a:pt x="277" y="588"/>
                    <a:pt x="277" y="588"/>
                  </a:cubicBezTo>
                  <a:cubicBezTo>
                    <a:pt x="412" y="0"/>
                    <a:pt x="412" y="0"/>
                    <a:pt x="412" y="0"/>
                  </a:cubicBezTo>
                  <a:cubicBezTo>
                    <a:pt x="534" y="0"/>
                    <a:pt x="534" y="0"/>
                    <a:pt x="534" y="0"/>
                  </a:cubicBezTo>
                  <a:cubicBezTo>
                    <a:pt x="676" y="588"/>
                    <a:pt x="676" y="588"/>
                    <a:pt x="676" y="588"/>
                  </a:cubicBezTo>
                  <a:cubicBezTo>
                    <a:pt x="828" y="0"/>
                    <a:pt x="828" y="0"/>
                    <a:pt x="828" y="0"/>
                  </a:cubicBezTo>
                  <a:cubicBezTo>
                    <a:pt x="929" y="0"/>
                    <a:pt x="929" y="0"/>
                    <a:pt x="929" y="0"/>
                  </a:cubicBezTo>
                  <a:cubicBezTo>
                    <a:pt x="726" y="722"/>
                    <a:pt x="726" y="722"/>
                    <a:pt x="726" y="722"/>
                  </a:cubicBezTo>
                  <a:cubicBezTo>
                    <a:pt x="603" y="722"/>
                    <a:pt x="603" y="722"/>
                    <a:pt x="603" y="722"/>
                  </a:cubicBezTo>
                  <a:cubicBezTo>
                    <a:pt x="495" y="255"/>
                    <a:pt x="495" y="255"/>
                    <a:pt x="495" y="255"/>
                  </a:cubicBezTo>
                  <a:cubicBezTo>
                    <a:pt x="487" y="221"/>
                    <a:pt x="478" y="172"/>
                    <a:pt x="468" y="107"/>
                  </a:cubicBezTo>
                  <a:cubicBezTo>
                    <a:pt x="460" y="159"/>
                    <a:pt x="451" y="208"/>
                    <a:pt x="440" y="254"/>
                  </a:cubicBezTo>
                  <a:cubicBezTo>
                    <a:pt x="332" y="722"/>
                    <a:pt x="332" y="722"/>
                    <a:pt x="332" y="722"/>
                  </a:cubicBezTo>
                  <a:lnTo>
                    <a:pt x="204" y="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5" name="Freeform 67"/>
            <p:cNvSpPr>
              <a:spLocks/>
            </p:cNvSpPr>
            <p:nvPr userDrawn="1"/>
          </p:nvSpPr>
          <p:spPr bwMode="gray">
            <a:xfrm>
              <a:off x="5270" y="605"/>
              <a:ext cx="52" cy="41"/>
            </a:xfrm>
            <a:custGeom>
              <a:avLst/>
              <a:gdLst>
                <a:gd name="T0" fmla="*/ 204 w 930"/>
                <a:gd name="T1" fmla="*/ 722 h 722"/>
                <a:gd name="T2" fmla="*/ 0 w 930"/>
                <a:gd name="T3" fmla="*/ 0 h 722"/>
                <a:gd name="T4" fmla="*/ 125 w 930"/>
                <a:gd name="T5" fmla="*/ 0 h 722"/>
                <a:gd name="T6" fmla="*/ 277 w 930"/>
                <a:gd name="T7" fmla="*/ 588 h 722"/>
                <a:gd name="T8" fmla="*/ 412 w 930"/>
                <a:gd name="T9" fmla="*/ 0 h 722"/>
                <a:gd name="T10" fmla="*/ 535 w 930"/>
                <a:gd name="T11" fmla="*/ 0 h 722"/>
                <a:gd name="T12" fmla="*/ 676 w 930"/>
                <a:gd name="T13" fmla="*/ 588 h 722"/>
                <a:gd name="T14" fmla="*/ 829 w 930"/>
                <a:gd name="T15" fmla="*/ 0 h 722"/>
                <a:gd name="T16" fmla="*/ 930 w 930"/>
                <a:gd name="T17" fmla="*/ 0 h 722"/>
                <a:gd name="T18" fmla="*/ 726 w 930"/>
                <a:gd name="T19" fmla="*/ 722 h 722"/>
                <a:gd name="T20" fmla="*/ 604 w 930"/>
                <a:gd name="T21" fmla="*/ 722 h 722"/>
                <a:gd name="T22" fmla="*/ 495 w 930"/>
                <a:gd name="T23" fmla="*/ 255 h 722"/>
                <a:gd name="T24" fmla="*/ 468 w 930"/>
                <a:gd name="T25" fmla="*/ 107 h 722"/>
                <a:gd name="T26" fmla="*/ 441 w 930"/>
                <a:gd name="T27" fmla="*/ 254 h 722"/>
                <a:gd name="T28" fmla="*/ 332 w 930"/>
                <a:gd name="T29" fmla="*/ 722 h 722"/>
                <a:gd name="T30" fmla="*/ 204 w 930"/>
                <a:gd name="T31" fmla="*/ 72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0" h="722">
                  <a:moveTo>
                    <a:pt x="204" y="722"/>
                  </a:moveTo>
                  <a:cubicBezTo>
                    <a:pt x="0" y="0"/>
                    <a:pt x="0" y="0"/>
                    <a:pt x="0" y="0"/>
                  </a:cubicBezTo>
                  <a:cubicBezTo>
                    <a:pt x="125" y="0"/>
                    <a:pt x="125" y="0"/>
                    <a:pt x="125" y="0"/>
                  </a:cubicBezTo>
                  <a:cubicBezTo>
                    <a:pt x="277" y="588"/>
                    <a:pt x="277" y="588"/>
                    <a:pt x="277" y="588"/>
                  </a:cubicBezTo>
                  <a:cubicBezTo>
                    <a:pt x="412" y="0"/>
                    <a:pt x="412" y="0"/>
                    <a:pt x="412" y="0"/>
                  </a:cubicBezTo>
                  <a:cubicBezTo>
                    <a:pt x="535" y="0"/>
                    <a:pt x="535" y="0"/>
                    <a:pt x="535" y="0"/>
                  </a:cubicBezTo>
                  <a:cubicBezTo>
                    <a:pt x="676" y="588"/>
                    <a:pt x="676" y="588"/>
                    <a:pt x="676" y="588"/>
                  </a:cubicBezTo>
                  <a:cubicBezTo>
                    <a:pt x="829" y="0"/>
                    <a:pt x="829" y="0"/>
                    <a:pt x="829" y="0"/>
                  </a:cubicBezTo>
                  <a:cubicBezTo>
                    <a:pt x="930" y="0"/>
                    <a:pt x="930" y="0"/>
                    <a:pt x="930" y="0"/>
                  </a:cubicBezTo>
                  <a:cubicBezTo>
                    <a:pt x="726" y="722"/>
                    <a:pt x="726" y="722"/>
                    <a:pt x="726" y="722"/>
                  </a:cubicBezTo>
                  <a:cubicBezTo>
                    <a:pt x="604" y="722"/>
                    <a:pt x="604" y="722"/>
                    <a:pt x="604" y="722"/>
                  </a:cubicBezTo>
                  <a:cubicBezTo>
                    <a:pt x="495" y="255"/>
                    <a:pt x="495" y="255"/>
                    <a:pt x="495" y="255"/>
                  </a:cubicBezTo>
                  <a:cubicBezTo>
                    <a:pt x="488" y="221"/>
                    <a:pt x="479" y="172"/>
                    <a:pt x="468" y="107"/>
                  </a:cubicBezTo>
                  <a:cubicBezTo>
                    <a:pt x="460" y="159"/>
                    <a:pt x="451" y="208"/>
                    <a:pt x="441" y="254"/>
                  </a:cubicBezTo>
                  <a:cubicBezTo>
                    <a:pt x="332" y="722"/>
                    <a:pt x="332" y="722"/>
                    <a:pt x="332" y="722"/>
                  </a:cubicBezTo>
                  <a:lnTo>
                    <a:pt x="204" y="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6" name="Freeform 68"/>
            <p:cNvSpPr>
              <a:spLocks noEditPoints="1"/>
            </p:cNvSpPr>
            <p:nvPr userDrawn="1"/>
          </p:nvSpPr>
          <p:spPr bwMode="gray">
            <a:xfrm>
              <a:off x="5329" y="591"/>
              <a:ext cx="9" cy="55"/>
            </a:xfrm>
            <a:custGeom>
              <a:avLst/>
              <a:gdLst>
                <a:gd name="T0" fmla="*/ 76 w 151"/>
                <a:gd name="T1" fmla="*/ 0 h 987"/>
                <a:gd name="T2" fmla="*/ 132 w 151"/>
                <a:gd name="T3" fmla="*/ 25 h 987"/>
                <a:gd name="T4" fmla="*/ 151 w 151"/>
                <a:gd name="T5" fmla="*/ 76 h 987"/>
                <a:gd name="T6" fmla="*/ 126 w 151"/>
                <a:gd name="T7" fmla="*/ 132 h 987"/>
                <a:gd name="T8" fmla="*/ 75 w 151"/>
                <a:gd name="T9" fmla="*/ 151 h 987"/>
                <a:gd name="T10" fmla="*/ 20 w 151"/>
                <a:gd name="T11" fmla="*/ 127 h 987"/>
                <a:gd name="T12" fmla="*/ 0 w 151"/>
                <a:gd name="T13" fmla="*/ 75 h 987"/>
                <a:gd name="T14" fmla="*/ 25 w 151"/>
                <a:gd name="T15" fmla="*/ 20 h 987"/>
                <a:gd name="T16" fmla="*/ 76 w 151"/>
                <a:gd name="T17" fmla="*/ 0 h 987"/>
                <a:gd name="T18" fmla="*/ 15 w 151"/>
                <a:gd name="T19" fmla="*/ 987 h 987"/>
                <a:gd name="T20" fmla="*/ 15 w 151"/>
                <a:gd name="T21" fmla="*/ 265 h 987"/>
                <a:gd name="T22" fmla="*/ 139 w 151"/>
                <a:gd name="T23" fmla="*/ 265 h 987"/>
                <a:gd name="T24" fmla="*/ 139 w 151"/>
                <a:gd name="T25" fmla="*/ 987 h 987"/>
                <a:gd name="T26" fmla="*/ 15 w 151"/>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987">
                  <a:moveTo>
                    <a:pt x="76" y="0"/>
                  </a:moveTo>
                  <a:cubicBezTo>
                    <a:pt x="98" y="0"/>
                    <a:pt x="117" y="9"/>
                    <a:pt x="132" y="25"/>
                  </a:cubicBezTo>
                  <a:cubicBezTo>
                    <a:pt x="145" y="40"/>
                    <a:pt x="151" y="57"/>
                    <a:pt x="151" y="76"/>
                  </a:cubicBezTo>
                  <a:cubicBezTo>
                    <a:pt x="151" y="98"/>
                    <a:pt x="143" y="117"/>
                    <a:pt x="126" y="132"/>
                  </a:cubicBezTo>
                  <a:cubicBezTo>
                    <a:pt x="112" y="145"/>
                    <a:pt x="95" y="151"/>
                    <a:pt x="75" y="151"/>
                  </a:cubicBezTo>
                  <a:cubicBezTo>
                    <a:pt x="53" y="151"/>
                    <a:pt x="34" y="143"/>
                    <a:pt x="20" y="127"/>
                  </a:cubicBezTo>
                  <a:cubicBezTo>
                    <a:pt x="7" y="112"/>
                    <a:pt x="0" y="95"/>
                    <a:pt x="0" y="75"/>
                  </a:cubicBezTo>
                  <a:cubicBezTo>
                    <a:pt x="0" y="53"/>
                    <a:pt x="9" y="35"/>
                    <a:pt x="25" y="20"/>
                  </a:cubicBezTo>
                  <a:cubicBezTo>
                    <a:pt x="39" y="7"/>
                    <a:pt x="56" y="0"/>
                    <a:pt x="76" y="0"/>
                  </a:cubicBezTo>
                  <a:close/>
                  <a:moveTo>
                    <a:pt x="15" y="987"/>
                  </a:moveTo>
                  <a:cubicBezTo>
                    <a:pt x="15" y="265"/>
                    <a:pt x="15" y="265"/>
                    <a:pt x="15" y="265"/>
                  </a:cubicBezTo>
                  <a:cubicBezTo>
                    <a:pt x="139" y="265"/>
                    <a:pt x="139" y="265"/>
                    <a:pt x="139" y="265"/>
                  </a:cubicBezTo>
                  <a:cubicBezTo>
                    <a:pt x="139" y="987"/>
                    <a:pt x="139" y="987"/>
                    <a:pt x="139" y="987"/>
                  </a:cubicBezTo>
                  <a:lnTo>
                    <a:pt x="15" y="9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7" name="Freeform 69"/>
            <p:cNvSpPr>
              <a:spLocks/>
            </p:cNvSpPr>
            <p:nvPr userDrawn="1"/>
          </p:nvSpPr>
          <p:spPr bwMode="gray">
            <a:xfrm>
              <a:off x="5350" y="595"/>
              <a:ext cx="18" cy="51"/>
            </a:xfrm>
            <a:custGeom>
              <a:avLst/>
              <a:gdLst>
                <a:gd name="T0" fmla="*/ 0 w 318"/>
                <a:gd name="T1" fmla="*/ 0 h 917"/>
                <a:gd name="T2" fmla="*/ 124 w 318"/>
                <a:gd name="T3" fmla="*/ 0 h 917"/>
                <a:gd name="T4" fmla="*/ 124 w 318"/>
                <a:gd name="T5" fmla="*/ 195 h 917"/>
                <a:gd name="T6" fmla="*/ 318 w 318"/>
                <a:gd name="T7" fmla="*/ 195 h 917"/>
                <a:gd name="T8" fmla="*/ 318 w 318"/>
                <a:gd name="T9" fmla="*/ 273 h 917"/>
                <a:gd name="T10" fmla="*/ 124 w 318"/>
                <a:gd name="T11" fmla="*/ 273 h 917"/>
                <a:gd name="T12" fmla="*/ 124 w 318"/>
                <a:gd name="T13" fmla="*/ 656 h 917"/>
                <a:gd name="T14" fmla="*/ 156 w 318"/>
                <a:gd name="T15" fmla="*/ 804 h 917"/>
                <a:gd name="T16" fmla="*/ 225 w 318"/>
                <a:gd name="T17" fmla="*/ 836 h 917"/>
                <a:gd name="T18" fmla="*/ 277 w 318"/>
                <a:gd name="T19" fmla="*/ 838 h 917"/>
                <a:gd name="T20" fmla="*/ 318 w 318"/>
                <a:gd name="T21" fmla="*/ 838 h 917"/>
                <a:gd name="T22" fmla="*/ 318 w 318"/>
                <a:gd name="T23" fmla="*/ 917 h 917"/>
                <a:gd name="T24" fmla="*/ 251 w 318"/>
                <a:gd name="T25" fmla="*/ 917 h 917"/>
                <a:gd name="T26" fmla="*/ 127 w 318"/>
                <a:gd name="T27" fmla="*/ 904 h 917"/>
                <a:gd name="T28" fmla="*/ 11 w 318"/>
                <a:gd name="T29" fmla="*/ 782 h 917"/>
                <a:gd name="T30" fmla="*/ 0 w 318"/>
                <a:gd name="T31" fmla="*/ 638 h 917"/>
                <a:gd name="T32" fmla="*/ 0 w 318"/>
                <a:gd name="T33" fmla="*/ 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5" y="846"/>
                    <a:pt x="11" y="782"/>
                  </a:cubicBezTo>
                  <a:cubicBezTo>
                    <a:pt x="4" y="747"/>
                    <a:pt x="0" y="699"/>
                    <a:pt x="0" y="63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8" name="Freeform 70"/>
            <p:cNvSpPr>
              <a:spLocks/>
            </p:cNvSpPr>
            <p:nvPr userDrawn="1"/>
          </p:nvSpPr>
          <p:spPr bwMode="gray">
            <a:xfrm>
              <a:off x="5376" y="585"/>
              <a:ext cx="31" cy="61"/>
            </a:xfrm>
            <a:custGeom>
              <a:avLst/>
              <a:gdLst>
                <a:gd name="T0" fmla="*/ 0 w 548"/>
                <a:gd name="T1" fmla="*/ 1087 h 1087"/>
                <a:gd name="T2" fmla="*/ 0 w 548"/>
                <a:gd name="T3" fmla="*/ 0 h 1087"/>
                <a:gd name="T4" fmla="*/ 124 w 548"/>
                <a:gd name="T5" fmla="*/ 0 h 1087"/>
                <a:gd name="T6" fmla="*/ 124 w 548"/>
                <a:gd name="T7" fmla="*/ 382 h 1087"/>
                <a:gd name="T8" fmla="*/ 306 w 548"/>
                <a:gd name="T9" fmla="*/ 345 h 1087"/>
                <a:gd name="T10" fmla="*/ 526 w 548"/>
                <a:gd name="T11" fmla="*/ 458 h 1087"/>
                <a:gd name="T12" fmla="*/ 548 w 548"/>
                <a:gd name="T13" fmla="*/ 644 h 1087"/>
                <a:gd name="T14" fmla="*/ 548 w 548"/>
                <a:gd name="T15" fmla="*/ 1087 h 1087"/>
                <a:gd name="T16" fmla="*/ 425 w 548"/>
                <a:gd name="T17" fmla="*/ 1087 h 1087"/>
                <a:gd name="T18" fmla="*/ 425 w 548"/>
                <a:gd name="T19" fmla="*/ 624 h 1087"/>
                <a:gd name="T20" fmla="*/ 403 w 548"/>
                <a:gd name="T21" fmla="*/ 477 h 1087"/>
                <a:gd name="T22" fmla="*/ 294 w 548"/>
                <a:gd name="T23" fmla="*/ 419 h 1087"/>
                <a:gd name="T24" fmla="*/ 124 w 548"/>
                <a:gd name="T25" fmla="*/ 463 h 1087"/>
                <a:gd name="T26" fmla="*/ 124 w 548"/>
                <a:gd name="T27" fmla="*/ 1087 h 1087"/>
                <a:gd name="T28" fmla="*/ 0 w 548"/>
                <a:gd name="T29" fmla="*/ 1087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9" name="Freeform 71"/>
            <p:cNvSpPr>
              <a:spLocks/>
            </p:cNvSpPr>
            <p:nvPr userDrawn="1"/>
          </p:nvSpPr>
          <p:spPr bwMode="gray">
            <a:xfrm>
              <a:off x="5432" y="605"/>
              <a:ext cx="34" cy="60"/>
            </a:xfrm>
            <a:custGeom>
              <a:avLst/>
              <a:gdLst>
                <a:gd name="T0" fmla="*/ 15 w 34"/>
                <a:gd name="T1" fmla="*/ 41 h 60"/>
                <a:gd name="T2" fmla="*/ 0 w 34"/>
                <a:gd name="T3" fmla="*/ 0 h 60"/>
                <a:gd name="T4" fmla="*/ 7 w 34"/>
                <a:gd name="T5" fmla="*/ 0 h 60"/>
                <a:gd name="T6" fmla="*/ 18 w 34"/>
                <a:gd name="T7" fmla="*/ 33 h 60"/>
                <a:gd name="T8" fmla="*/ 28 w 34"/>
                <a:gd name="T9" fmla="*/ 0 h 60"/>
                <a:gd name="T10" fmla="*/ 34 w 34"/>
                <a:gd name="T11" fmla="*/ 0 h 60"/>
                <a:gd name="T12" fmla="*/ 14 w 34"/>
                <a:gd name="T13" fmla="*/ 60 h 60"/>
                <a:gd name="T14" fmla="*/ 8 w 34"/>
                <a:gd name="T15" fmla="*/ 60 h 60"/>
                <a:gd name="T16" fmla="*/ 15 w 34"/>
                <a:gd name="T17"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60">
                  <a:moveTo>
                    <a:pt x="15" y="41"/>
                  </a:moveTo>
                  <a:lnTo>
                    <a:pt x="0" y="0"/>
                  </a:lnTo>
                  <a:lnTo>
                    <a:pt x="7" y="0"/>
                  </a:lnTo>
                  <a:lnTo>
                    <a:pt x="18" y="33"/>
                  </a:lnTo>
                  <a:lnTo>
                    <a:pt x="28" y="0"/>
                  </a:lnTo>
                  <a:lnTo>
                    <a:pt x="34" y="0"/>
                  </a:lnTo>
                  <a:lnTo>
                    <a:pt x="14" y="60"/>
                  </a:lnTo>
                  <a:lnTo>
                    <a:pt x="8" y="60"/>
                  </a:lnTo>
                  <a:lnTo>
                    <a:pt x="1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0" name="Freeform 72"/>
            <p:cNvSpPr>
              <a:spLocks noEditPoints="1"/>
            </p:cNvSpPr>
            <p:nvPr userDrawn="1"/>
          </p:nvSpPr>
          <p:spPr bwMode="gray">
            <a:xfrm>
              <a:off x="5470"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5" y="106"/>
                    <a:pt x="159" y="168"/>
                  </a:cubicBezTo>
                  <a:cubicBezTo>
                    <a:pt x="137" y="220"/>
                    <a:pt x="126" y="290"/>
                    <a:pt x="126" y="377"/>
                  </a:cubicBezTo>
                  <a:cubicBezTo>
                    <a:pt x="126" y="469"/>
                    <a:pt x="137" y="541"/>
                    <a:pt x="159" y="593"/>
                  </a:cubicBezTo>
                  <a:cubicBezTo>
                    <a:pt x="185"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1" name="Freeform 73"/>
            <p:cNvSpPr>
              <a:spLocks/>
            </p:cNvSpPr>
            <p:nvPr userDrawn="1"/>
          </p:nvSpPr>
          <p:spPr bwMode="gray">
            <a:xfrm>
              <a:off x="5514" y="605"/>
              <a:ext cx="29" cy="42"/>
            </a:xfrm>
            <a:custGeom>
              <a:avLst/>
              <a:gdLst>
                <a:gd name="T0" fmla="*/ 0 w 527"/>
                <a:gd name="T1" fmla="*/ 0 h 742"/>
                <a:gd name="T2" fmla="*/ 123 w 527"/>
                <a:gd name="T3" fmla="*/ 0 h 742"/>
                <a:gd name="T4" fmla="*/ 123 w 527"/>
                <a:gd name="T5" fmla="*/ 445 h 742"/>
                <a:gd name="T6" fmla="*/ 145 w 527"/>
                <a:gd name="T7" fmla="*/ 609 h 742"/>
                <a:gd name="T8" fmla="*/ 197 w 527"/>
                <a:gd name="T9" fmla="*/ 656 h 742"/>
                <a:gd name="T10" fmla="*/ 276 w 527"/>
                <a:gd name="T11" fmla="*/ 667 h 742"/>
                <a:gd name="T12" fmla="*/ 403 w 527"/>
                <a:gd name="T13" fmla="*/ 648 h 742"/>
                <a:gd name="T14" fmla="*/ 403 w 527"/>
                <a:gd name="T15" fmla="*/ 0 h 742"/>
                <a:gd name="T16" fmla="*/ 527 w 527"/>
                <a:gd name="T17" fmla="*/ 0 h 742"/>
                <a:gd name="T18" fmla="*/ 527 w 527"/>
                <a:gd name="T19" fmla="*/ 710 h 742"/>
                <a:gd name="T20" fmla="*/ 269 w 527"/>
                <a:gd name="T21" fmla="*/ 742 h 742"/>
                <a:gd name="T22" fmla="*/ 86 w 527"/>
                <a:gd name="T23" fmla="*/ 703 h 742"/>
                <a:gd name="T24" fmla="*/ 6 w 527"/>
                <a:gd name="T25" fmla="*/ 567 h 742"/>
                <a:gd name="T26" fmla="*/ 0 w 527"/>
                <a:gd name="T27" fmla="*/ 454 h 742"/>
                <a:gd name="T28" fmla="*/ 0 w 527"/>
                <a:gd name="T29" fmla="*/ 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7" h="742">
                  <a:moveTo>
                    <a:pt x="0" y="0"/>
                  </a:moveTo>
                  <a:cubicBezTo>
                    <a:pt x="123" y="0"/>
                    <a:pt x="123" y="0"/>
                    <a:pt x="123" y="0"/>
                  </a:cubicBezTo>
                  <a:cubicBezTo>
                    <a:pt x="123" y="445"/>
                    <a:pt x="123" y="445"/>
                    <a:pt x="123" y="445"/>
                  </a:cubicBezTo>
                  <a:cubicBezTo>
                    <a:pt x="123" y="527"/>
                    <a:pt x="131" y="582"/>
                    <a:pt x="145" y="609"/>
                  </a:cubicBezTo>
                  <a:cubicBezTo>
                    <a:pt x="157" y="632"/>
                    <a:pt x="174" y="648"/>
                    <a:pt x="197" y="656"/>
                  </a:cubicBezTo>
                  <a:cubicBezTo>
                    <a:pt x="216" y="663"/>
                    <a:pt x="242" y="667"/>
                    <a:pt x="276" y="667"/>
                  </a:cubicBezTo>
                  <a:cubicBezTo>
                    <a:pt x="317" y="667"/>
                    <a:pt x="359" y="661"/>
                    <a:pt x="403" y="648"/>
                  </a:cubicBezTo>
                  <a:cubicBezTo>
                    <a:pt x="403" y="0"/>
                    <a:pt x="403" y="0"/>
                    <a:pt x="403" y="0"/>
                  </a:cubicBezTo>
                  <a:cubicBezTo>
                    <a:pt x="527" y="0"/>
                    <a:pt x="527" y="0"/>
                    <a:pt x="527" y="0"/>
                  </a:cubicBezTo>
                  <a:cubicBezTo>
                    <a:pt x="527" y="710"/>
                    <a:pt x="527" y="710"/>
                    <a:pt x="527" y="710"/>
                  </a:cubicBezTo>
                  <a:cubicBezTo>
                    <a:pt x="435" y="731"/>
                    <a:pt x="349" y="742"/>
                    <a:pt x="269" y="742"/>
                  </a:cubicBezTo>
                  <a:cubicBezTo>
                    <a:pt x="187" y="742"/>
                    <a:pt x="126" y="729"/>
                    <a:pt x="86" y="703"/>
                  </a:cubicBezTo>
                  <a:cubicBezTo>
                    <a:pt x="41" y="674"/>
                    <a:pt x="14" y="629"/>
                    <a:pt x="6" y="567"/>
                  </a:cubicBezTo>
                  <a:cubicBezTo>
                    <a:pt x="2" y="539"/>
                    <a:pt x="0" y="501"/>
                    <a:pt x="0" y="454"/>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2" name="Freeform 74"/>
            <p:cNvSpPr>
              <a:spLocks/>
            </p:cNvSpPr>
            <p:nvPr userDrawn="1"/>
          </p:nvSpPr>
          <p:spPr bwMode="gray">
            <a:xfrm>
              <a:off x="5115" y="216"/>
              <a:ext cx="132" cy="10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3" name="Freeform 75"/>
            <p:cNvSpPr>
              <a:spLocks/>
            </p:cNvSpPr>
            <p:nvPr userDrawn="1"/>
          </p:nvSpPr>
          <p:spPr bwMode="gray">
            <a:xfrm>
              <a:off x="4899" y="327"/>
              <a:ext cx="91" cy="148"/>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4" name="Freeform 76"/>
            <p:cNvSpPr>
              <a:spLocks/>
            </p:cNvSpPr>
            <p:nvPr userDrawn="1"/>
          </p:nvSpPr>
          <p:spPr bwMode="gray">
            <a:xfrm>
              <a:off x="5114" y="327"/>
              <a:ext cx="60" cy="207"/>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5" name="Freeform 77"/>
            <p:cNvSpPr>
              <a:spLocks/>
            </p:cNvSpPr>
            <p:nvPr userDrawn="1"/>
          </p:nvSpPr>
          <p:spPr bwMode="gray">
            <a:xfrm>
              <a:off x="5180" y="327"/>
              <a:ext cx="47" cy="148"/>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6" name="Freeform 78"/>
            <p:cNvSpPr>
              <a:spLocks/>
            </p:cNvSpPr>
            <p:nvPr userDrawn="1"/>
          </p:nvSpPr>
          <p:spPr bwMode="gray">
            <a:xfrm>
              <a:off x="5227" y="327"/>
              <a:ext cx="111" cy="148"/>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7" name="Freeform 79"/>
            <p:cNvSpPr>
              <a:spLocks/>
            </p:cNvSpPr>
            <p:nvPr userDrawn="1"/>
          </p:nvSpPr>
          <p:spPr bwMode="gray">
            <a:xfrm>
              <a:off x="5429" y="327"/>
              <a:ext cx="124" cy="151"/>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8" name="Freeform 80"/>
            <p:cNvSpPr>
              <a:spLocks/>
            </p:cNvSpPr>
            <p:nvPr userDrawn="1"/>
          </p:nvSpPr>
          <p:spPr bwMode="gray">
            <a:xfrm>
              <a:off x="4994" y="327"/>
              <a:ext cx="125" cy="151"/>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9" name="Freeform 81"/>
            <p:cNvSpPr>
              <a:spLocks/>
            </p:cNvSpPr>
            <p:nvPr userDrawn="1"/>
          </p:nvSpPr>
          <p:spPr bwMode="gray">
            <a:xfrm>
              <a:off x="5333" y="324"/>
              <a:ext cx="95" cy="154"/>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sp>
        <p:nvSpPr>
          <p:cNvPr id="647173" name="Rectangle 5"/>
          <p:cNvSpPr>
            <a:spLocks noGrp="1" noChangeArrowheads="1"/>
          </p:cNvSpPr>
          <p:nvPr>
            <p:ph type="subTitle" idx="1"/>
          </p:nvPr>
        </p:nvSpPr>
        <p:spPr bwMode="gray">
          <a:xfrm>
            <a:off x="431800" y="4572000"/>
            <a:ext cx="10560051" cy="1784350"/>
          </a:xfrm>
        </p:spPr>
        <p:txBody>
          <a:bodyPr/>
          <a:lstStyle>
            <a:lvl1pPr marL="0" indent="0">
              <a:lnSpc>
                <a:spcPct val="100000"/>
              </a:lnSpc>
              <a:spcBef>
                <a:spcPct val="0"/>
              </a:spcBef>
              <a:spcAft>
                <a:spcPct val="0"/>
              </a:spcAft>
              <a:buFont typeface="Wingdings" pitchFamily="2" charset="2"/>
              <a:buNone/>
              <a:defRPr sz="2800"/>
            </a:lvl1pPr>
          </a:lstStyle>
          <a:p>
            <a:pPr lvl="0"/>
            <a:r>
              <a:rPr lang="ja-JP" altLang="en-US" noProof="0" dirty="0" smtClean="0"/>
              <a:t>マスタ サブタイトルの書式設定</a:t>
            </a:r>
          </a:p>
        </p:txBody>
      </p:sp>
      <p:sp>
        <p:nvSpPr>
          <p:cNvPr id="647174" name="Rectangle 6"/>
          <p:cNvSpPr>
            <a:spLocks noGrp="1" noChangeArrowheads="1"/>
          </p:cNvSpPr>
          <p:nvPr>
            <p:ph type="ctrTitle"/>
          </p:nvPr>
        </p:nvSpPr>
        <p:spPr bwMode="gray">
          <a:xfrm>
            <a:off x="431800" y="1738313"/>
            <a:ext cx="10560051" cy="2360612"/>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400">
                <a:solidFill>
                  <a:srgbClr val="FFFFFF"/>
                </a:solidFill>
              </a:defRPr>
            </a:lvl1pPr>
          </a:lstStyle>
          <a:p>
            <a:pPr lvl="0"/>
            <a:r>
              <a:rPr lang="en-US" altLang="ja-JP" noProof="0" dirty="0" smtClean="0"/>
              <a:t/>
            </a:r>
            <a:br>
              <a:rPr lang="en-US" altLang="ja-JP" noProof="0" dirty="0" smtClean="0"/>
            </a:br>
            <a:r>
              <a:rPr lang="ja-JP" altLang="en-US" noProof="0" dirty="0" smtClean="0"/>
              <a:t>マスタ タイトルの書式設定</a:t>
            </a:r>
            <a:endParaRPr lang="de-DE" altLang="ja-JP" noProof="0" dirty="0" smtClean="0"/>
          </a:p>
        </p:txBody>
      </p:sp>
      <p:sp>
        <p:nvSpPr>
          <p:cNvPr id="647215" name="Rectangle 47"/>
          <p:cNvSpPr>
            <a:spLocks noGrp="1" noChangeArrowheads="1"/>
          </p:cNvSpPr>
          <p:nvPr>
            <p:ph type="ftr" sz="quarter" idx="3"/>
          </p:nvPr>
        </p:nvSpPr>
        <p:spPr bwMode="gray"/>
        <p:txBody>
          <a:bodyPr/>
          <a:lstStyle>
            <a:lvl1pPr>
              <a:defRPr/>
            </a:lvl1pPr>
          </a:lstStyle>
          <a:p>
            <a:r>
              <a:rPr lang="de-DE" altLang="ja-JP" smtClean="0">
                <a:solidFill>
                  <a:srgbClr val="000000"/>
                </a:solidFill>
              </a:rPr>
              <a:t>Copyright 2018 FUJITSU LIMITED</a:t>
            </a:r>
            <a:endParaRPr lang="de-DE" altLang="ja-JP">
              <a:solidFill>
                <a:srgbClr val="000000"/>
              </a:solidFill>
            </a:endParaRPr>
          </a:p>
        </p:txBody>
      </p:sp>
      <p:sp>
        <p:nvSpPr>
          <p:cNvPr id="39"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bg1"/>
                </a:solidFill>
                <a:latin typeface="+mn-lt"/>
              </a:defRPr>
            </a:lvl1pPr>
          </a:lstStyle>
          <a:p>
            <a:fld id="{E5C4FF1C-8F5E-4BC8-BCAF-207649A9C157}" type="slidenum">
              <a:rPr lang="de-DE" altLang="ja-JP" smtClean="0">
                <a:solidFill>
                  <a:srgbClr val="FFFFFF"/>
                </a:solidFill>
              </a:rPr>
              <a:pPr/>
              <a:t>‹#›</a:t>
            </a:fld>
            <a:endParaRPr lang="de-DE" altLang="ja-JP">
              <a:solidFill>
                <a:srgbClr val="FFFFFF"/>
              </a:solidFill>
            </a:endParaRPr>
          </a:p>
        </p:txBody>
      </p:sp>
      <p:sp>
        <p:nvSpPr>
          <p:cNvPr id="2" name="テキスト ボックス 1"/>
          <p:cNvSpPr txBox="1"/>
          <p:nvPr userDrawn="1"/>
        </p:nvSpPr>
        <p:spPr bwMode="gray">
          <a:xfrm>
            <a:off x="254001" y="6675438"/>
            <a:ext cx="3731684" cy="153888"/>
          </a:xfrm>
          <a:prstGeom prst="rect">
            <a:avLst/>
          </a:prstGeom>
          <a:noFill/>
        </p:spPr>
        <p:txBody>
          <a:bodyPr vert="horz" wrap="square" lIns="0" tIns="0" rIns="0" bIns="0" rtlCol="0">
            <a:spAutoFit/>
          </a:bodyPr>
          <a:lstStyle/>
          <a:p>
            <a:pPr fontAlgn="ctr">
              <a:spcBef>
                <a:spcPct val="0"/>
              </a:spcBef>
              <a:spcAft>
                <a:spcPct val="0"/>
              </a:spcAft>
            </a:pPr>
            <a:r>
              <a:rPr lang="en-US" altLang="ja-JP" sz="1000" b="1" dirty="0" smtClean="0">
                <a:solidFill>
                  <a:srgbClr val="000000"/>
                </a:solidFill>
                <a:sym typeface="Arial" panose="020B0604020202020204" pitchFamily="34" charset="0"/>
              </a:rPr>
              <a:t>FUJITSU CONFIDENTIAL</a:t>
            </a:r>
            <a:endParaRPr lang="ja-JP" altLang="en-US" sz="1000" b="1" dirty="0" smtClean="0">
              <a:solidFill>
                <a:srgbClr val="000000"/>
              </a:solidFill>
              <a:sym typeface="Arial" panose="020B0604020202020204" pitchFamily="34" charset="0"/>
            </a:endParaRPr>
          </a:p>
        </p:txBody>
      </p:sp>
    </p:spTree>
    <p:extLst>
      <p:ext uri="{BB962C8B-B14F-4D97-AF65-F5344CB8AC3E}">
        <p14:creationId xmlns:p14="http://schemas.microsoft.com/office/powerpoint/2010/main" val="3888868355"/>
      </p:ext>
    </p:extLst>
  </p:cSld>
  <p:clrMapOvr>
    <a:masterClrMapping/>
  </p:clrMapOvr>
  <p:timing>
    <p:tnLst>
      <p:par>
        <p:cTn id="1" dur="indefinite" restart="never" nodeType="tmRoot"/>
      </p:par>
    </p:tnLst>
  </p:timing>
  <p:hf hdr="0"/>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type="title" preserve="1">
  <p:cSld name="中表紙">
    <p:spTree>
      <p:nvGrpSpPr>
        <p:cNvPr id="1" name=""/>
        <p:cNvGrpSpPr/>
        <p:nvPr/>
      </p:nvGrpSpPr>
      <p:grpSpPr>
        <a:xfrm>
          <a:off x="0" y="0"/>
          <a:ext cx="0" cy="0"/>
          <a:chOff x="0" y="0"/>
          <a:chExt cx="0" cy="0"/>
        </a:xfrm>
      </p:grpSpPr>
      <p:grpSp>
        <p:nvGrpSpPr>
          <p:cNvPr id="39" name="Group 84" descr="F_Tool_Middle_Cover"/>
          <p:cNvGrpSpPr>
            <a:grpSpLocks/>
          </p:cNvGrpSpPr>
          <p:nvPr userDrawn="1"/>
        </p:nvGrpSpPr>
        <p:grpSpPr bwMode="gray">
          <a:xfrm>
            <a:off x="0" y="0"/>
            <a:ext cx="12192000" cy="3913188"/>
            <a:chOff x="0" y="0"/>
            <a:chExt cx="5760" cy="2465"/>
          </a:xfrm>
        </p:grpSpPr>
        <p:pic>
          <p:nvPicPr>
            <p:cNvPr id="40" name="Picture 39" descr="MiddleGray_L15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gray">
            <a:xfrm>
              <a:off x="0" y="0"/>
              <a:ext cx="5760" cy="2465"/>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43"/>
            <p:cNvGrpSpPr>
              <a:grpSpLocks noChangeAspect="1"/>
            </p:cNvGrpSpPr>
            <p:nvPr/>
          </p:nvGrpSpPr>
          <p:grpSpPr bwMode="gray">
            <a:xfrm>
              <a:off x="4604" y="117"/>
              <a:ext cx="1038" cy="580"/>
              <a:chOff x="4604" y="117"/>
              <a:chExt cx="1038" cy="580"/>
            </a:xfrm>
          </p:grpSpPr>
          <p:sp>
            <p:nvSpPr>
              <p:cNvPr id="42" name="AutoShape 42"/>
              <p:cNvSpPr>
                <a:spLocks noChangeAspect="1" noChangeArrowheads="1" noTextEdit="1"/>
              </p:cNvSpPr>
              <p:nvPr/>
            </p:nvSpPr>
            <p:spPr bwMode="gray">
              <a:xfrm>
                <a:off x="4604" y="117"/>
                <a:ext cx="103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3" name="Freeform 44"/>
              <p:cNvSpPr>
                <a:spLocks/>
              </p:cNvSpPr>
              <p:nvPr/>
            </p:nvSpPr>
            <p:spPr bwMode="gray">
              <a:xfrm>
                <a:off x="5115" y="216"/>
                <a:ext cx="132" cy="10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4" name="Freeform 45"/>
              <p:cNvSpPr>
                <a:spLocks/>
              </p:cNvSpPr>
              <p:nvPr/>
            </p:nvSpPr>
            <p:spPr bwMode="gray">
              <a:xfrm>
                <a:off x="4899" y="327"/>
                <a:ext cx="91" cy="148"/>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5" name="Freeform 46"/>
              <p:cNvSpPr>
                <a:spLocks/>
              </p:cNvSpPr>
              <p:nvPr/>
            </p:nvSpPr>
            <p:spPr bwMode="gray">
              <a:xfrm>
                <a:off x="5114" y="327"/>
                <a:ext cx="60" cy="207"/>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6" name="Freeform 47"/>
              <p:cNvSpPr>
                <a:spLocks/>
              </p:cNvSpPr>
              <p:nvPr/>
            </p:nvSpPr>
            <p:spPr bwMode="gray">
              <a:xfrm>
                <a:off x="5180" y="327"/>
                <a:ext cx="47" cy="148"/>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7" name="Freeform 48"/>
              <p:cNvSpPr>
                <a:spLocks/>
              </p:cNvSpPr>
              <p:nvPr/>
            </p:nvSpPr>
            <p:spPr bwMode="gray">
              <a:xfrm>
                <a:off x="5227" y="327"/>
                <a:ext cx="111" cy="148"/>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8" name="Freeform 49"/>
              <p:cNvSpPr>
                <a:spLocks/>
              </p:cNvSpPr>
              <p:nvPr/>
            </p:nvSpPr>
            <p:spPr bwMode="gray">
              <a:xfrm>
                <a:off x="5429" y="327"/>
                <a:ext cx="124" cy="151"/>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9" name="Freeform 50"/>
              <p:cNvSpPr>
                <a:spLocks/>
              </p:cNvSpPr>
              <p:nvPr/>
            </p:nvSpPr>
            <p:spPr bwMode="gray">
              <a:xfrm>
                <a:off x="4994" y="327"/>
                <a:ext cx="125" cy="151"/>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50" name="Freeform 51"/>
              <p:cNvSpPr>
                <a:spLocks/>
              </p:cNvSpPr>
              <p:nvPr/>
            </p:nvSpPr>
            <p:spPr bwMode="gray">
              <a:xfrm>
                <a:off x="5333" y="324"/>
                <a:ext cx="95" cy="154"/>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grpSp>
      <p:sp>
        <p:nvSpPr>
          <p:cNvPr id="647173" name="Rectangle 5"/>
          <p:cNvSpPr>
            <a:spLocks noGrp="1" noChangeArrowheads="1"/>
          </p:cNvSpPr>
          <p:nvPr>
            <p:ph type="subTitle" idx="1" hasCustomPrompt="1"/>
          </p:nvPr>
        </p:nvSpPr>
        <p:spPr bwMode="gray">
          <a:xfrm>
            <a:off x="431800" y="3697200"/>
            <a:ext cx="10564800" cy="2595600"/>
          </a:xfrm>
        </p:spPr>
        <p:txBody>
          <a:bodyPr lIns="0" tIns="0" rIns="0" bIns="0"/>
          <a:lstStyle>
            <a:lvl1pPr marL="304800" marR="0" indent="-304800" algn="l" defTabSz="457200" rtl="0" eaLnBrk="1" fontAlgn="base" latinLnBrk="0" hangingPunct="1">
              <a:lnSpc>
                <a:spcPct val="100000"/>
              </a:lnSpc>
              <a:spcBef>
                <a:spcPct val="10000"/>
              </a:spcBef>
              <a:spcAft>
                <a:spcPct val="10000"/>
              </a:spcAft>
              <a:buClr>
                <a:srgbClr val="87867E"/>
              </a:buClr>
              <a:buSzTx/>
              <a:buFont typeface="Wingdings" pitchFamily="2" charset="2"/>
              <a:buChar char="n"/>
              <a:tabLst/>
              <a:defRPr sz="2400"/>
            </a:lvl1pPr>
          </a:lstStyle>
          <a:p>
            <a:pPr lvl="0"/>
            <a:r>
              <a:rPr lang="ja-JP" altLang="en-US" noProof="0" dirty="0" smtClean="0"/>
              <a:t>マスタ サブタイトルの書式設定</a:t>
            </a:r>
            <a:endParaRPr kumimoji="1" lang="de-DE" altLang="ja-JP" sz="2400" b="0" i="0" u="none" strike="noStrike" kern="0" cap="none" spc="0" normalizeH="0" baseline="0" noProof="0" dirty="0">
              <a:ln>
                <a:noFill/>
              </a:ln>
              <a:solidFill>
                <a:srgbClr val="000000"/>
              </a:solidFill>
              <a:effectLst/>
              <a:uLnTx/>
              <a:uFillTx/>
              <a:latin typeface="+mn-lt"/>
              <a:ea typeface="+mn-ea"/>
              <a:cs typeface="+mn-cs"/>
            </a:endParaRPr>
          </a:p>
        </p:txBody>
      </p:sp>
      <p:sp>
        <p:nvSpPr>
          <p:cNvPr id="647174" name="Rectangle 6"/>
          <p:cNvSpPr>
            <a:spLocks noGrp="1" noChangeArrowheads="1"/>
          </p:cNvSpPr>
          <p:nvPr>
            <p:ph type="ctrTitle" hasCustomPrompt="1"/>
          </p:nvPr>
        </p:nvSpPr>
        <p:spPr bwMode="gray">
          <a:xfrm>
            <a:off x="431800" y="1774800"/>
            <a:ext cx="10564800" cy="14400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defRPr sz="4400">
                <a:solidFill>
                  <a:schemeClr val="tx1"/>
                </a:solidFill>
              </a:defRPr>
            </a:lvl1pPr>
          </a:lstStyle>
          <a:p>
            <a:pPr lvl="0"/>
            <a:r>
              <a:rPr lang="en-US" altLang="ja-JP" noProof="0" dirty="0" smtClean="0"/>
              <a:t/>
            </a:r>
            <a:br>
              <a:rPr lang="en-US" altLang="ja-JP" noProof="0" dirty="0" smtClean="0"/>
            </a:br>
            <a:r>
              <a:rPr lang="ja-JP" altLang="en-US" noProof="0" dirty="0" smtClean="0"/>
              <a:t>マスタ タイトルの書式設定</a:t>
            </a:r>
            <a:endParaRPr lang="de-DE" altLang="ja-JP" noProof="0" dirty="0" smtClean="0"/>
          </a:p>
        </p:txBody>
      </p:sp>
      <p:sp>
        <p:nvSpPr>
          <p:cNvPr id="647215" name="Rectangle 47"/>
          <p:cNvSpPr>
            <a:spLocks noGrp="1" noChangeArrowheads="1"/>
          </p:cNvSpPr>
          <p:nvPr>
            <p:ph type="ftr" sz="quarter" idx="3"/>
          </p:nvPr>
        </p:nvSpPr>
        <p:spPr bwMode="gray"/>
        <p:txBody>
          <a:bodyPr lIns="0" tIns="0" rIns="0" bIns="0"/>
          <a:lstStyle>
            <a:lvl1pPr>
              <a:defRPr/>
            </a:lvl1pPr>
          </a:lstStyle>
          <a:p>
            <a:r>
              <a:rPr lang="de-DE" altLang="ja-JP" smtClean="0">
                <a:solidFill>
                  <a:srgbClr val="000000"/>
                </a:solidFill>
              </a:rPr>
              <a:t>Copyright 2018 FUJITSU LIMITED</a:t>
            </a:r>
            <a:endParaRPr lang="de-DE" altLang="ja-JP">
              <a:solidFill>
                <a:srgbClr val="000000"/>
              </a:solidFill>
            </a:endParaRPr>
          </a:p>
        </p:txBody>
      </p:sp>
      <p:sp>
        <p:nvSpPr>
          <p:cNvPr id="51" name="Line 4"/>
          <p:cNvSpPr>
            <a:spLocks noChangeShapeType="1"/>
          </p:cNvSpPr>
          <p:nvPr userDrawn="1"/>
        </p:nvSpPr>
        <p:spPr bwMode="gray">
          <a:xfrm>
            <a:off x="0" y="6632575"/>
            <a:ext cx="12192000"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52"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tx1"/>
                </a:solidFill>
                <a:latin typeface="+mn-lt"/>
              </a:defRPr>
            </a:lvl1pPr>
          </a:lstStyle>
          <a:p>
            <a:fld id="{E5C4FF1C-8F5E-4BC8-BCAF-207649A9C157}" type="slidenum">
              <a:rPr lang="de-DE" altLang="ja-JP">
                <a:solidFill>
                  <a:srgbClr val="000000"/>
                </a:solidFill>
              </a:rPr>
              <a:pPr/>
              <a:t>‹#›</a:t>
            </a:fld>
            <a:endParaRPr lang="de-DE" altLang="ja-JP">
              <a:solidFill>
                <a:srgbClr val="000000"/>
              </a:solidFill>
            </a:endParaRPr>
          </a:p>
        </p:txBody>
      </p:sp>
      <p:sp>
        <p:nvSpPr>
          <p:cNvPr id="2" name="テキスト ボックス 1"/>
          <p:cNvSpPr txBox="1"/>
          <p:nvPr userDrawn="1"/>
        </p:nvSpPr>
        <p:spPr>
          <a:xfrm>
            <a:off x="254001" y="6675438"/>
            <a:ext cx="3731684" cy="153888"/>
          </a:xfrm>
          <a:prstGeom prst="rect">
            <a:avLst/>
          </a:prstGeom>
          <a:noFill/>
        </p:spPr>
        <p:txBody>
          <a:bodyPr vert="horz" wrap="square" lIns="0" tIns="0" rIns="0" bIns="0" rtlCol="0">
            <a:spAutoFit/>
          </a:bodyPr>
          <a:lstStyle/>
          <a:p>
            <a:pPr fontAlgn="ctr">
              <a:spcBef>
                <a:spcPct val="0"/>
              </a:spcBef>
              <a:spcAft>
                <a:spcPct val="0"/>
              </a:spcAft>
            </a:pPr>
            <a:r>
              <a:rPr lang="en-US" altLang="ja-JP" sz="1000" b="1" smtClean="0">
                <a:solidFill>
                  <a:srgbClr val="000000"/>
                </a:solidFill>
                <a:sym typeface="Arial" panose="020B0604020202020204" pitchFamily="34" charset="0"/>
              </a:rPr>
              <a:t>FUJITSU CONFIDENTIAL</a:t>
            </a:r>
            <a:endParaRPr lang="ja-JP" altLang="en-US" sz="1000" b="1" dirty="0" smtClean="0">
              <a:solidFill>
                <a:srgbClr val="000000"/>
              </a:solidFill>
              <a:sym typeface="Arial" panose="020B0604020202020204" pitchFamily="34" charset="0"/>
            </a:endParaRPr>
          </a:p>
        </p:txBody>
      </p:sp>
    </p:spTree>
    <p:extLst>
      <p:ext uri="{BB962C8B-B14F-4D97-AF65-F5344CB8AC3E}">
        <p14:creationId xmlns:p14="http://schemas.microsoft.com/office/powerpoint/2010/main" val="2888213878"/>
      </p:ext>
    </p:extLst>
  </p:cSld>
  <p:clrMapOvr>
    <a:masterClrMapping/>
  </p:clrMapOvr>
  <p:timing>
    <p:tnLst>
      <p:par>
        <p:cTn id="1" dur="indefinite" restart="never" nodeType="tmRoot"/>
      </p:par>
    </p:tnLst>
  </p:timing>
  <p:hf hdr="0"/>
</p:sldLayout>
</file>

<file path=ppt/slideLayouts/slideLayout2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bwMode="gray"/>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bwMode="gray"/>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endParaRPr lang="ja-JP" altLang="en-US" dirty="0"/>
          </a:p>
        </p:txBody>
      </p:sp>
      <p:sp>
        <p:nvSpPr>
          <p:cNvPr id="4" name="スライド番号プレースホルダー 3"/>
          <p:cNvSpPr>
            <a:spLocks noGrp="1"/>
          </p:cNvSpPr>
          <p:nvPr>
            <p:ph type="sldNum" sz="quarter" idx="10"/>
          </p:nvPr>
        </p:nvSpPr>
        <p:spPr bwMode="gray"/>
        <p:txBody>
          <a:bodyPr/>
          <a:lstStyle>
            <a:lvl1pPr>
              <a:defRPr/>
            </a:lvl1pPr>
          </a:lstStyle>
          <a:p>
            <a:fld id="{DE2B87E1-F9DF-4BEE-B07D-635D26011F4B}" type="slidenum">
              <a:rPr lang="de-DE" altLang="ja-JP">
                <a:solidFill>
                  <a:srgbClr val="000000"/>
                </a:solidFill>
              </a:rPr>
              <a:pPr/>
              <a:t>‹#›</a:t>
            </a:fld>
            <a:endParaRPr lang="de-DE" altLang="ja-JP">
              <a:solidFill>
                <a:srgbClr val="000000"/>
              </a:solidFill>
            </a:endParaRPr>
          </a:p>
        </p:txBody>
      </p:sp>
      <p:sp>
        <p:nvSpPr>
          <p:cNvPr id="5" name="フッター プレースホルダー 4"/>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Tree>
    <p:extLst>
      <p:ext uri="{BB962C8B-B14F-4D97-AF65-F5344CB8AC3E}">
        <p14:creationId xmlns:p14="http://schemas.microsoft.com/office/powerpoint/2010/main" val="3666785864"/>
      </p:ext>
    </p:extLst>
  </p:cSld>
  <p:clrMapOvr>
    <a:masterClrMapping/>
  </p:clrMapOvr>
  <p:timing>
    <p:tnLst>
      <p:par>
        <p:cTn id="1" dur="indefinite" restart="never" nodeType="tmRoot"/>
      </p:par>
    </p:tnLst>
  </p:timing>
  <p:hf hdr="0"/>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bwMode="gray"/>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bwMode="gray">
          <a:xfrm>
            <a:off x="224367" y="869951"/>
            <a:ext cx="5755217" cy="5592763"/>
          </a:xfrm>
        </p:spPr>
        <p:txBody>
          <a:bodyPr/>
          <a:lstStyle>
            <a:lvl1pPr>
              <a:defRPr sz="2400"/>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endParaRPr lang="ja-JP" altLang="en-US" dirty="0"/>
          </a:p>
        </p:txBody>
      </p:sp>
      <p:sp>
        <p:nvSpPr>
          <p:cNvPr id="4" name="コンテンツ プレースホルダー 3"/>
          <p:cNvSpPr>
            <a:spLocks noGrp="1"/>
          </p:cNvSpPr>
          <p:nvPr>
            <p:ph sz="half" idx="2"/>
          </p:nvPr>
        </p:nvSpPr>
        <p:spPr bwMode="gray">
          <a:xfrm>
            <a:off x="6182784" y="869951"/>
            <a:ext cx="5757333" cy="5592763"/>
          </a:xfrm>
        </p:spPr>
        <p:txBody>
          <a:bodyPr/>
          <a:lstStyle>
            <a:lvl1pPr>
              <a:defRPr sz="2400"/>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endParaRPr lang="ja-JP" altLang="en-US" dirty="0"/>
          </a:p>
        </p:txBody>
      </p:sp>
      <p:sp>
        <p:nvSpPr>
          <p:cNvPr id="5" name="スライド番号プレースホルダー 4"/>
          <p:cNvSpPr>
            <a:spLocks noGrp="1"/>
          </p:cNvSpPr>
          <p:nvPr>
            <p:ph type="sldNum" sz="quarter" idx="10"/>
          </p:nvPr>
        </p:nvSpPr>
        <p:spPr bwMode="gray"/>
        <p:txBody>
          <a:bodyPr/>
          <a:lstStyle>
            <a:lvl1pPr>
              <a:defRPr/>
            </a:lvl1pPr>
          </a:lstStyle>
          <a:p>
            <a:fld id="{FCB7B9BA-EF19-4458-B462-893E29D19B1E}" type="slidenum">
              <a:rPr lang="de-DE" altLang="ja-JP">
                <a:solidFill>
                  <a:srgbClr val="000000"/>
                </a:solidFill>
              </a:rPr>
              <a:pPr/>
              <a:t>‹#›</a:t>
            </a:fld>
            <a:endParaRPr lang="de-DE" altLang="ja-JP">
              <a:solidFill>
                <a:srgbClr val="000000"/>
              </a:solidFill>
            </a:endParaRPr>
          </a:p>
        </p:txBody>
      </p:sp>
      <p:sp>
        <p:nvSpPr>
          <p:cNvPr id="6" name="フッター プレースホルダー 5"/>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Tree>
    <p:extLst>
      <p:ext uri="{BB962C8B-B14F-4D97-AF65-F5344CB8AC3E}">
        <p14:creationId xmlns:p14="http://schemas.microsoft.com/office/powerpoint/2010/main" val="2943360865"/>
      </p:ext>
    </p:extLst>
  </p:cSld>
  <p:clrMapOvr>
    <a:masterClrMapping/>
  </p:clrMapOvr>
  <p:timing>
    <p:tnLst>
      <p:par>
        <p:cTn id="1" dur="indefinite" restart="never" nodeType="tmRoot"/>
      </p:par>
    </p:tnLst>
  </p:timing>
  <p:hf hdr="0"/>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bwMode="gray"/>
        <p:txBody>
          <a:bodyPr/>
          <a:lstStyle/>
          <a:p>
            <a:r>
              <a:rPr lang="ja-JP" altLang="en-US" smtClean="0"/>
              <a:t>マスター タイトルの書式設定</a:t>
            </a:r>
            <a:endParaRPr lang="ja-JP" altLang="en-US"/>
          </a:p>
        </p:txBody>
      </p:sp>
      <p:sp>
        <p:nvSpPr>
          <p:cNvPr id="3" name="スライド番号プレースホルダー 2"/>
          <p:cNvSpPr>
            <a:spLocks noGrp="1"/>
          </p:cNvSpPr>
          <p:nvPr>
            <p:ph type="sldNum" sz="quarter" idx="10"/>
          </p:nvPr>
        </p:nvSpPr>
        <p:spPr bwMode="gray"/>
        <p:txBody>
          <a:bodyPr/>
          <a:lstStyle>
            <a:lvl1pPr>
              <a:defRPr/>
            </a:lvl1pPr>
          </a:lstStyle>
          <a:p>
            <a:fld id="{1195C95A-030B-42EE-9D8D-E0455A77345A}" type="slidenum">
              <a:rPr lang="de-DE" altLang="ja-JP">
                <a:solidFill>
                  <a:srgbClr val="000000"/>
                </a:solidFill>
              </a:rPr>
              <a:pPr/>
              <a:t>‹#›</a:t>
            </a:fld>
            <a:endParaRPr lang="de-DE" altLang="ja-JP">
              <a:solidFill>
                <a:srgbClr val="000000"/>
              </a:solidFill>
            </a:endParaRPr>
          </a:p>
        </p:txBody>
      </p:sp>
      <p:sp>
        <p:nvSpPr>
          <p:cNvPr id="4" name="フッター プレースホルダー 3"/>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Tree>
    <p:extLst>
      <p:ext uri="{BB962C8B-B14F-4D97-AF65-F5344CB8AC3E}">
        <p14:creationId xmlns:p14="http://schemas.microsoft.com/office/powerpoint/2010/main" val="4021993058"/>
      </p:ext>
    </p:extLst>
  </p:cSld>
  <p:clrMapOvr>
    <a:masterClrMapping/>
  </p:clrMapOvr>
  <p:timing>
    <p:tnLst>
      <p:par>
        <p:cTn id="1" dur="indefinite" restart="never" nodeType="tmRoot"/>
      </p:par>
    </p:tnLst>
  </p:timing>
  <p:hf hdr="0"/>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bwMode="gray"/>
        <p:txBody>
          <a:bodyPr/>
          <a:lstStyle>
            <a:lvl1pPr>
              <a:defRPr/>
            </a:lvl1pPr>
          </a:lstStyle>
          <a:p>
            <a:fld id="{E8E9CBD9-E97A-4244-BA2F-A59041725FCD}" type="slidenum">
              <a:rPr lang="de-DE" altLang="ja-JP">
                <a:solidFill>
                  <a:srgbClr val="000000"/>
                </a:solidFill>
              </a:rPr>
              <a:pPr/>
              <a:t>‹#›</a:t>
            </a:fld>
            <a:endParaRPr lang="de-DE" altLang="ja-JP">
              <a:solidFill>
                <a:srgbClr val="000000"/>
              </a:solidFill>
            </a:endParaRPr>
          </a:p>
        </p:txBody>
      </p:sp>
      <p:sp>
        <p:nvSpPr>
          <p:cNvPr id="3" name="フッター プレースホルダー 2"/>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Tree>
    <p:extLst>
      <p:ext uri="{BB962C8B-B14F-4D97-AF65-F5344CB8AC3E}">
        <p14:creationId xmlns:p14="http://schemas.microsoft.com/office/powerpoint/2010/main" val="980492945"/>
      </p:ext>
    </p:extLst>
  </p:cSld>
  <p:clrMapOvr>
    <a:masterClrMapping/>
  </p:clrMapOvr>
  <p:timing>
    <p:tnLst>
      <p:par>
        <p:cTn id="1" dur="indefinite" restart="never" nodeType="tmRoot"/>
      </p:par>
    </p:tnLst>
  </p:timing>
  <p:hf hdr="0"/>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type="blank" preserve="1">
  <p:cSld name="エンドカット">
    <p:spTree>
      <p:nvGrpSpPr>
        <p:cNvPr id="1" name=""/>
        <p:cNvGrpSpPr/>
        <p:nvPr/>
      </p:nvGrpSpPr>
      <p:grpSpPr>
        <a:xfrm>
          <a:off x="0" y="0"/>
          <a:ext cx="0" cy="0"/>
          <a:chOff x="0" y="0"/>
          <a:chExt cx="0" cy="0"/>
        </a:xfrm>
      </p:grpSpPr>
      <p:sp>
        <p:nvSpPr>
          <p:cNvPr id="38"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bg1"/>
                </a:solidFill>
                <a:latin typeface="+mn-lt"/>
              </a:defRPr>
            </a:lvl1pPr>
          </a:lstStyle>
          <a:p>
            <a:fld id="{E5C4FF1C-8F5E-4BC8-BCAF-207649A9C157}" type="slidenum">
              <a:rPr lang="de-DE" altLang="ja-JP" smtClean="0">
                <a:solidFill>
                  <a:srgbClr val="FFFFFF"/>
                </a:solidFill>
              </a:rPr>
              <a:pPr/>
              <a:t>‹#›</a:t>
            </a:fld>
            <a:endParaRPr lang="de-DE" altLang="ja-JP">
              <a:solidFill>
                <a:srgbClr val="FFFFFF"/>
              </a:solidFill>
            </a:endParaRPr>
          </a:p>
        </p:txBody>
      </p:sp>
      <p:sp>
        <p:nvSpPr>
          <p:cNvPr id="39" name="Rectangle 30"/>
          <p:cNvSpPr>
            <a:spLocks noGrp="1" noChangeArrowheads="1"/>
          </p:cNvSpPr>
          <p:nvPr>
            <p:ph type="ftr" sz="quarter" idx="3"/>
          </p:nvPr>
        </p:nvSpPr>
        <p:spPr bwMode="gray">
          <a:xfrm>
            <a:off x="6580718" y="6653213"/>
            <a:ext cx="5363633"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fontAlgn="base">
              <a:defRPr kumimoji="0" sz="800">
                <a:solidFill>
                  <a:schemeClr val="bg1"/>
                </a:solidFill>
                <a:latin typeface="+mn-lt"/>
              </a:defRPr>
            </a:lvl1pPr>
          </a:lstStyle>
          <a:p>
            <a:r>
              <a:rPr lang="de-DE" altLang="ja-JP" smtClean="0">
                <a:solidFill>
                  <a:srgbClr val="FFFFFF"/>
                </a:solidFill>
              </a:rPr>
              <a:t>Copyright 2018 FUJITSU LIMITED</a:t>
            </a:r>
            <a:endParaRPr lang="de-DE" altLang="ja-JP">
              <a:solidFill>
                <a:srgbClr val="FFFFFF"/>
              </a:solidFill>
            </a:endParaRPr>
          </a:p>
        </p:txBody>
      </p:sp>
      <p:grpSp>
        <p:nvGrpSpPr>
          <p:cNvPr id="4" name="Group 38" descr="Message Lockup"/>
          <p:cNvGrpSpPr>
            <a:grpSpLocks/>
          </p:cNvGrpSpPr>
          <p:nvPr userDrawn="1"/>
        </p:nvGrpSpPr>
        <p:grpSpPr bwMode="gray">
          <a:xfrm>
            <a:off x="0" y="0"/>
            <a:ext cx="12192000" cy="6858000"/>
            <a:chOff x="0" y="0"/>
            <a:chExt cx="5760" cy="4320"/>
          </a:xfrm>
        </p:grpSpPr>
        <p:sp>
          <p:nvSpPr>
            <p:cNvPr id="5" name="Rectangle 4"/>
            <p:cNvSpPr>
              <a:spLocks noChangeArrowheads="1"/>
            </p:cNvSpPr>
            <p:nvPr/>
          </p:nvSpPr>
          <p:spPr bwMode="gray">
            <a:xfrm>
              <a:off x="0" y="0"/>
              <a:ext cx="5760" cy="4320"/>
            </a:xfrm>
            <a:prstGeom prst="rect">
              <a:avLst/>
            </a:prstGeom>
            <a:solidFill>
              <a:srgbClr val="FFFFFF"/>
            </a:solidFill>
            <a:ln>
              <a:noFill/>
            </a:ln>
            <a:effectLst/>
            <a:extLst>
              <a:ext uri="{91240B29-F687-4F45-9708-019B960494DF}">
                <a14:hiddenLine xmlns:a14="http://schemas.microsoft.com/office/drawing/2010/main" w="9525" algn="ctr">
                  <a:solidFill>
                    <a:srgbClr val="505050"/>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anchor="ctr"/>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nvGrpSpPr>
            <p:cNvPr id="6" name="Group 7"/>
            <p:cNvGrpSpPr>
              <a:grpSpLocks noChangeAspect="1"/>
            </p:cNvGrpSpPr>
            <p:nvPr/>
          </p:nvGrpSpPr>
          <p:grpSpPr bwMode="gray">
            <a:xfrm>
              <a:off x="0" y="0"/>
              <a:ext cx="5760" cy="4320"/>
              <a:chOff x="0" y="0"/>
              <a:chExt cx="5760" cy="4320"/>
            </a:xfrm>
          </p:grpSpPr>
          <p:sp>
            <p:nvSpPr>
              <p:cNvPr id="7" name="AutoShape 6"/>
              <p:cNvSpPr>
                <a:spLocks noChangeAspect="1" noChangeArrowheads="1" noTextEdit="1"/>
              </p:cNvSpPr>
              <p:nvPr/>
            </p:nvSpPr>
            <p:spPr bwMode="gray">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8" name="Freeform 8"/>
              <p:cNvSpPr>
                <a:spLocks/>
              </p:cNvSpPr>
              <p:nvPr/>
            </p:nvSpPr>
            <p:spPr bwMode="gray">
              <a:xfrm>
                <a:off x="1217" y="2598"/>
                <a:ext cx="97" cy="159"/>
              </a:xfrm>
              <a:custGeom>
                <a:avLst/>
                <a:gdLst>
                  <a:gd name="T0" fmla="*/ 0 w 484"/>
                  <a:gd name="T1" fmla="*/ 764 h 795"/>
                  <a:gd name="T2" fmla="*/ 0 w 484"/>
                  <a:gd name="T3" fmla="*/ 672 h 795"/>
                  <a:gd name="T4" fmla="*/ 186 w 484"/>
                  <a:gd name="T5" fmla="*/ 715 h 795"/>
                  <a:gd name="T6" fmla="*/ 371 w 484"/>
                  <a:gd name="T7" fmla="*/ 593 h 795"/>
                  <a:gd name="T8" fmla="*/ 339 w 484"/>
                  <a:gd name="T9" fmla="*/ 515 h 795"/>
                  <a:gd name="T10" fmla="*/ 284 w 484"/>
                  <a:gd name="T11" fmla="*/ 472 h 795"/>
                  <a:gd name="T12" fmla="*/ 212 w 484"/>
                  <a:gd name="T13" fmla="*/ 436 h 795"/>
                  <a:gd name="T14" fmla="*/ 65 w 484"/>
                  <a:gd name="T15" fmla="*/ 337 h 795"/>
                  <a:gd name="T16" fmla="*/ 13 w 484"/>
                  <a:gd name="T17" fmla="*/ 199 h 795"/>
                  <a:gd name="T18" fmla="*/ 94 w 484"/>
                  <a:gd name="T19" fmla="*/ 43 h 795"/>
                  <a:gd name="T20" fmla="*/ 269 w 484"/>
                  <a:gd name="T21" fmla="*/ 0 h 795"/>
                  <a:gd name="T22" fmla="*/ 430 w 484"/>
                  <a:gd name="T23" fmla="*/ 26 h 795"/>
                  <a:gd name="T24" fmla="*/ 430 w 484"/>
                  <a:gd name="T25" fmla="*/ 111 h 795"/>
                  <a:gd name="T26" fmla="*/ 274 w 484"/>
                  <a:gd name="T27" fmla="*/ 78 h 795"/>
                  <a:gd name="T28" fmla="*/ 169 w 484"/>
                  <a:gd name="T29" fmla="*/ 103 h 795"/>
                  <a:gd name="T30" fmla="*/ 126 w 484"/>
                  <a:gd name="T31" fmla="*/ 186 h 795"/>
                  <a:gd name="T32" fmla="*/ 156 w 484"/>
                  <a:gd name="T33" fmla="*/ 264 h 795"/>
                  <a:gd name="T34" fmla="*/ 286 w 484"/>
                  <a:gd name="T35" fmla="*/ 345 h 795"/>
                  <a:gd name="T36" fmla="*/ 391 w 484"/>
                  <a:gd name="T37" fmla="*/ 406 h 795"/>
                  <a:gd name="T38" fmla="*/ 464 w 484"/>
                  <a:gd name="T39" fmla="*/ 486 h 795"/>
                  <a:gd name="T40" fmla="*/ 484 w 484"/>
                  <a:gd name="T41" fmla="*/ 581 h 795"/>
                  <a:gd name="T42" fmla="*/ 193 w 484"/>
                  <a:gd name="T43" fmla="*/ 795 h 795"/>
                  <a:gd name="T44" fmla="*/ 0 w 484"/>
                  <a:gd name="T45" fmla="*/ 764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4" h="795">
                    <a:moveTo>
                      <a:pt x="0" y="764"/>
                    </a:moveTo>
                    <a:cubicBezTo>
                      <a:pt x="0" y="672"/>
                      <a:pt x="0" y="672"/>
                      <a:pt x="0" y="672"/>
                    </a:cubicBezTo>
                    <a:cubicBezTo>
                      <a:pt x="50" y="700"/>
                      <a:pt x="113" y="715"/>
                      <a:pt x="186" y="715"/>
                    </a:cubicBezTo>
                    <a:cubicBezTo>
                      <a:pt x="309" y="715"/>
                      <a:pt x="371" y="674"/>
                      <a:pt x="371" y="593"/>
                    </a:cubicBezTo>
                    <a:cubicBezTo>
                      <a:pt x="371" y="562"/>
                      <a:pt x="361" y="536"/>
                      <a:pt x="339" y="515"/>
                    </a:cubicBezTo>
                    <a:cubicBezTo>
                      <a:pt x="323" y="498"/>
                      <a:pt x="305" y="484"/>
                      <a:pt x="284" y="472"/>
                    </a:cubicBezTo>
                    <a:cubicBezTo>
                      <a:pt x="265" y="462"/>
                      <a:pt x="241" y="450"/>
                      <a:pt x="212" y="436"/>
                    </a:cubicBezTo>
                    <a:cubicBezTo>
                      <a:pt x="142" y="402"/>
                      <a:pt x="93" y="369"/>
                      <a:pt x="65" y="337"/>
                    </a:cubicBezTo>
                    <a:cubicBezTo>
                      <a:pt x="30" y="299"/>
                      <a:pt x="13" y="253"/>
                      <a:pt x="13" y="199"/>
                    </a:cubicBezTo>
                    <a:cubicBezTo>
                      <a:pt x="13" y="129"/>
                      <a:pt x="40" y="77"/>
                      <a:pt x="94" y="43"/>
                    </a:cubicBezTo>
                    <a:cubicBezTo>
                      <a:pt x="140" y="14"/>
                      <a:pt x="198" y="0"/>
                      <a:pt x="269" y="0"/>
                    </a:cubicBezTo>
                    <a:cubicBezTo>
                      <a:pt x="318" y="0"/>
                      <a:pt x="372" y="8"/>
                      <a:pt x="430" y="26"/>
                    </a:cubicBezTo>
                    <a:cubicBezTo>
                      <a:pt x="430" y="111"/>
                      <a:pt x="430" y="111"/>
                      <a:pt x="430" y="111"/>
                    </a:cubicBezTo>
                    <a:cubicBezTo>
                      <a:pt x="381" y="89"/>
                      <a:pt x="329" y="78"/>
                      <a:pt x="274" y="78"/>
                    </a:cubicBezTo>
                    <a:cubicBezTo>
                      <a:pt x="232" y="78"/>
                      <a:pt x="197" y="86"/>
                      <a:pt x="169" y="103"/>
                    </a:cubicBezTo>
                    <a:cubicBezTo>
                      <a:pt x="141" y="120"/>
                      <a:pt x="126" y="148"/>
                      <a:pt x="126" y="186"/>
                    </a:cubicBezTo>
                    <a:cubicBezTo>
                      <a:pt x="126" y="218"/>
                      <a:pt x="136" y="244"/>
                      <a:pt x="156" y="264"/>
                    </a:cubicBezTo>
                    <a:cubicBezTo>
                      <a:pt x="176" y="285"/>
                      <a:pt x="219" y="312"/>
                      <a:pt x="286" y="345"/>
                    </a:cubicBezTo>
                    <a:cubicBezTo>
                      <a:pt x="338" y="372"/>
                      <a:pt x="374" y="392"/>
                      <a:pt x="391" y="406"/>
                    </a:cubicBezTo>
                    <a:cubicBezTo>
                      <a:pt x="426" y="430"/>
                      <a:pt x="450" y="457"/>
                      <a:pt x="464" y="486"/>
                    </a:cubicBezTo>
                    <a:cubicBezTo>
                      <a:pt x="478" y="512"/>
                      <a:pt x="484" y="544"/>
                      <a:pt x="484" y="581"/>
                    </a:cubicBezTo>
                    <a:cubicBezTo>
                      <a:pt x="484" y="724"/>
                      <a:pt x="387" y="795"/>
                      <a:pt x="193" y="795"/>
                    </a:cubicBezTo>
                    <a:cubicBezTo>
                      <a:pt x="114" y="795"/>
                      <a:pt x="50" y="785"/>
                      <a:pt x="0" y="764"/>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9" name="Freeform 9"/>
              <p:cNvSpPr>
                <a:spLocks/>
              </p:cNvSpPr>
              <p:nvPr/>
            </p:nvSpPr>
            <p:spPr bwMode="gray">
              <a:xfrm>
                <a:off x="1349" y="2526"/>
                <a:ext cx="115" cy="227"/>
              </a:xfrm>
              <a:custGeom>
                <a:avLst/>
                <a:gdLst>
                  <a:gd name="T0" fmla="*/ 0 w 572"/>
                  <a:gd name="T1" fmla="*/ 1136 h 1136"/>
                  <a:gd name="T2" fmla="*/ 0 w 572"/>
                  <a:gd name="T3" fmla="*/ 0 h 1136"/>
                  <a:gd name="T4" fmla="*/ 129 w 572"/>
                  <a:gd name="T5" fmla="*/ 0 h 1136"/>
                  <a:gd name="T6" fmla="*/ 129 w 572"/>
                  <a:gd name="T7" fmla="*/ 400 h 1136"/>
                  <a:gd name="T8" fmla="*/ 319 w 572"/>
                  <a:gd name="T9" fmla="*/ 361 h 1136"/>
                  <a:gd name="T10" fmla="*/ 549 w 572"/>
                  <a:gd name="T11" fmla="*/ 479 h 1136"/>
                  <a:gd name="T12" fmla="*/ 572 w 572"/>
                  <a:gd name="T13" fmla="*/ 673 h 1136"/>
                  <a:gd name="T14" fmla="*/ 572 w 572"/>
                  <a:gd name="T15" fmla="*/ 1136 h 1136"/>
                  <a:gd name="T16" fmla="*/ 443 w 572"/>
                  <a:gd name="T17" fmla="*/ 1136 h 1136"/>
                  <a:gd name="T18" fmla="*/ 443 w 572"/>
                  <a:gd name="T19" fmla="*/ 653 h 1136"/>
                  <a:gd name="T20" fmla="*/ 420 w 572"/>
                  <a:gd name="T21" fmla="*/ 499 h 1136"/>
                  <a:gd name="T22" fmla="*/ 307 w 572"/>
                  <a:gd name="T23" fmla="*/ 439 h 1136"/>
                  <a:gd name="T24" fmla="*/ 129 w 572"/>
                  <a:gd name="T25" fmla="*/ 485 h 1136"/>
                  <a:gd name="T26" fmla="*/ 129 w 572"/>
                  <a:gd name="T27" fmla="*/ 1136 h 1136"/>
                  <a:gd name="T28" fmla="*/ 0 w 572"/>
                  <a:gd name="T29" fmla="*/ 113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60"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7" y="439"/>
                    </a:cubicBezTo>
                    <a:cubicBezTo>
                      <a:pt x="256" y="439"/>
                      <a:pt x="196" y="454"/>
                      <a:pt x="129" y="485"/>
                    </a:cubicBezTo>
                    <a:cubicBezTo>
                      <a:pt x="129" y="1136"/>
                      <a:pt x="129" y="1136"/>
                      <a:pt x="129" y="1136"/>
                    </a:cubicBezTo>
                    <a:lnTo>
                      <a:pt x="0" y="11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0" name="Freeform 10"/>
              <p:cNvSpPr>
                <a:spLocks noEditPoints="1"/>
              </p:cNvSpPr>
              <p:nvPr/>
            </p:nvSpPr>
            <p:spPr bwMode="gray">
              <a:xfrm>
                <a:off x="1499" y="2598"/>
                <a:ext cx="117" cy="159"/>
              </a:xfrm>
              <a:custGeom>
                <a:avLst/>
                <a:gdLst>
                  <a:gd name="T0" fmla="*/ 456 w 585"/>
                  <a:gd name="T1" fmla="*/ 298 h 795"/>
                  <a:gd name="T2" fmla="*/ 456 w 585"/>
                  <a:gd name="T3" fmla="*/ 259 h 795"/>
                  <a:gd name="T4" fmla="*/ 432 w 585"/>
                  <a:gd name="T5" fmla="*/ 144 h 795"/>
                  <a:gd name="T6" fmla="*/ 283 w 585"/>
                  <a:gd name="T7" fmla="*/ 81 h 795"/>
                  <a:gd name="T8" fmla="*/ 73 w 585"/>
                  <a:gd name="T9" fmla="*/ 123 h 795"/>
                  <a:gd name="T10" fmla="*/ 73 w 585"/>
                  <a:gd name="T11" fmla="*/ 33 h 795"/>
                  <a:gd name="T12" fmla="*/ 296 w 585"/>
                  <a:gd name="T13" fmla="*/ 0 h 795"/>
                  <a:gd name="T14" fmla="*/ 539 w 585"/>
                  <a:gd name="T15" fmla="*/ 80 h 795"/>
                  <a:gd name="T16" fmla="*/ 582 w 585"/>
                  <a:gd name="T17" fmla="*/ 209 h 795"/>
                  <a:gd name="T18" fmla="*/ 585 w 585"/>
                  <a:gd name="T19" fmla="*/ 303 h 795"/>
                  <a:gd name="T20" fmla="*/ 585 w 585"/>
                  <a:gd name="T21" fmla="*/ 760 h 795"/>
                  <a:gd name="T22" fmla="*/ 305 w 585"/>
                  <a:gd name="T23" fmla="*/ 795 h 795"/>
                  <a:gd name="T24" fmla="*/ 86 w 585"/>
                  <a:gd name="T25" fmla="*/ 752 h 795"/>
                  <a:gd name="T26" fmla="*/ 0 w 585"/>
                  <a:gd name="T27" fmla="*/ 583 h 795"/>
                  <a:gd name="T28" fmla="*/ 99 w 585"/>
                  <a:gd name="T29" fmla="*/ 380 h 795"/>
                  <a:gd name="T30" fmla="*/ 350 w 585"/>
                  <a:gd name="T31" fmla="*/ 310 h 795"/>
                  <a:gd name="T32" fmla="*/ 456 w 585"/>
                  <a:gd name="T33" fmla="*/ 298 h 795"/>
                  <a:gd name="T34" fmla="*/ 456 w 585"/>
                  <a:gd name="T35" fmla="*/ 372 h 795"/>
                  <a:gd name="T36" fmla="*/ 278 w 585"/>
                  <a:gd name="T37" fmla="*/ 399 h 795"/>
                  <a:gd name="T38" fmla="*/ 132 w 585"/>
                  <a:gd name="T39" fmla="*/ 570 h 795"/>
                  <a:gd name="T40" fmla="*/ 175 w 585"/>
                  <a:gd name="T41" fmla="*/ 679 h 795"/>
                  <a:gd name="T42" fmla="*/ 325 w 585"/>
                  <a:gd name="T43" fmla="*/ 718 h 795"/>
                  <a:gd name="T44" fmla="*/ 456 w 585"/>
                  <a:gd name="T45" fmla="*/ 700 h 795"/>
                  <a:gd name="T46" fmla="*/ 456 w 585"/>
                  <a:gd name="T47" fmla="*/ 37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5" h="795">
                    <a:moveTo>
                      <a:pt x="456" y="298"/>
                    </a:moveTo>
                    <a:cubicBezTo>
                      <a:pt x="456" y="259"/>
                      <a:pt x="456" y="259"/>
                      <a:pt x="456" y="259"/>
                    </a:cubicBezTo>
                    <a:cubicBezTo>
                      <a:pt x="456" y="209"/>
                      <a:pt x="448" y="171"/>
                      <a:pt x="432" y="144"/>
                    </a:cubicBezTo>
                    <a:cubicBezTo>
                      <a:pt x="409" y="102"/>
                      <a:pt x="359" y="81"/>
                      <a:pt x="283" y="81"/>
                    </a:cubicBezTo>
                    <a:cubicBezTo>
                      <a:pt x="214" y="81"/>
                      <a:pt x="144" y="95"/>
                      <a:pt x="73" y="123"/>
                    </a:cubicBezTo>
                    <a:cubicBezTo>
                      <a:pt x="73" y="33"/>
                      <a:pt x="73" y="33"/>
                      <a:pt x="73" y="33"/>
                    </a:cubicBezTo>
                    <a:cubicBezTo>
                      <a:pt x="145" y="11"/>
                      <a:pt x="219" y="0"/>
                      <a:pt x="296" y="0"/>
                    </a:cubicBezTo>
                    <a:cubicBezTo>
                      <a:pt x="414" y="0"/>
                      <a:pt x="495" y="27"/>
                      <a:pt x="539" y="80"/>
                    </a:cubicBezTo>
                    <a:cubicBezTo>
                      <a:pt x="562" y="109"/>
                      <a:pt x="577" y="152"/>
                      <a:pt x="582" y="209"/>
                    </a:cubicBezTo>
                    <a:cubicBezTo>
                      <a:pt x="584" y="230"/>
                      <a:pt x="585" y="261"/>
                      <a:pt x="585" y="303"/>
                    </a:cubicBezTo>
                    <a:cubicBezTo>
                      <a:pt x="585" y="760"/>
                      <a:pt x="585" y="760"/>
                      <a:pt x="585" y="760"/>
                    </a:cubicBezTo>
                    <a:cubicBezTo>
                      <a:pt x="497" y="783"/>
                      <a:pt x="404" y="795"/>
                      <a:pt x="305" y="795"/>
                    </a:cubicBezTo>
                    <a:cubicBezTo>
                      <a:pt x="211" y="795"/>
                      <a:pt x="138" y="781"/>
                      <a:pt x="86" y="752"/>
                    </a:cubicBezTo>
                    <a:cubicBezTo>
                      <a:pt x="29" y="719"/>
                      <a:pt x="0" y="663"/>
                      <a:pt x="0" y="583"/>
                    </a:cubicBezTo>
                    <a:cubicBezTo>
                      <a:pt x="0" y="491"/>
                      <a:pt x="33" y="423"/>
                      <a:pt x="99" y="380"/>
                    </a:cubicBezTo>
                    <a:cubicBezTo>
                      <a:pt x="149" y="347"/>
                      <a:pt x="233" y="324"/>
                      <a:pt x="350" y="310"/>
                    </a:cubicBezTo>
                    <a:cubicBezTo>
                      <a:pt x="372" y="307"/>
                      <a:pt x="407" y="303"/>
                      <a:pt x="456" y="298"/>
                    </a:cubicBezTo>
                    <a:moveTo>
                      <a:pt x="456" y="372"/>
                    </a:moveTo>
                    <a:cubicBezTo>
                      <a:pt x="378" y="379"/>
                      <a:pt x="318" y="389"/>
                      <a:pt x="278" y="399"/>
                    </a:cubicBezTo>
                    <a:cubicBezTo>
                      <a:pt x="180" y="423"/>
                      <a:pt x="132" y="480"/>
                      <a:pt x="132" y="570"/>
                    </a:cubicBezTo>
                    <a:cubicBezTo>
                      <a:pt x="132" y="619"/>
                      <a:pt x="146" y="655"/>
                      <a:pt x="175" y="679"/>
                    </a:cubicBezTo>
                    <a:cubicBezTo>
                      <a:pt x="206" y="705"/>
                      <a:pt x="256" y="718"/>
                      <a:pt x="325" y="718"/>
                    </a:cubicBezTo>
                    <a:cubicBezTo>
                      <a:pt x="372" y="718"/>
                      <a:pt x="415" y="711"/>
                      <a:pt x="456" y="700"/>
                    </a:cubicBezTo>
                    <a:lnTo>
                      <a:pt x="456" y="3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1" name="Freeform 11"/>
              <p:cNvSpPr>
                <a:spLocks noEditPoints="1"/>
              </p:cNvSpPr>
              <p:nvPr/>
            </p:nvSpPr>
            <p:spPr bwMode="gray">
              <a:xfrm>
                <a:off x="1662" y="2598"/>
                <a:ext cx="119" cy="227"/>
              </a:xfrm>
              <a:custGeom>
                <a:avLst/>
                <a:gdLst>
                  <a:gd name="T0" fmla="*/ 129 w 592"/>
                  <a:gd name="T1" fmla="*/ 742 h 1136"/>
                  <a:gd name="T2" fmla="*/ 129 w 592"/>
                  <a:gd name="T3" fmla="*/ 1136 h 1136"/>
                  <a:gd name="T4" fmla="*/ 0 w 592"/>
                  <a:gd name="T5" fmla="*/ 1136 h 1136"/>
                  <a:gd name="T6" fmla="*/ 0 w 592"/>
                  <a:gd name="T7" fmla="*/ 30 h 1136"/>
                  <a:gd name="T8" fmla="*/ 260 w 592"/>
                  <a:gd name="T9" fmla="*/ 0 h 1136"/>
                  <a:gd name="T10" fmla="*/ 528 w 592"/>
                  <a:gd name="T11" fmla="*/ 118 h 1136"/>
                  <a:gd name="T12" fmla="*/ 592 w 592"/>
                  <a:gd name="T13" fmla="*/ 396 h 1136"/>
                  <a:gd name="T14" fmla="*/ 511 w 592"/>
                  <a:gd name="T15" fmla="*/ 691 h 1136"/>
                  <a:gd name="T16" fmla="*/ 287 w 592"/>
                  <a:gd name="T17" fmla="*/ 795 h 1136"/>
                  <a:gd name="T18" fmla="*/ 180 w 592"/>
                  <a:gd name="T19" fmla="*/ 775 h 1136"/>
                  <a:gd name="T20" fmla="*/ 129 w 592"/>
                  <a:gd name="T21" fmla="*/ 742 h 1136"/>
                  <a:gd name="T22" fmla="*/ 129 w 592"/>
                  <a:gd name="T23" fmla="*/ 653 h 1136"/>
                  <a:gd name="T24" fmla="*/ 272 w 592"/>
                  <a:gd name="T25" fmla="*/ 718 h 1136"/>
                  <a:gd name="T26" fmla="*/ 418 w 592"/>
                  <a:gd name="T27" fmla="*/ 618 h 1136"/>
                  <a:gd name="T28" fmla="*/ 461 w 592"/>
                  <a:gd name="T29" fmla="*/ 395 h 1136"/>
                  <a:gd name="T30" fmla="*/ 403 w 592"/>
                  <a:gd name="T31" fmla="*/ 147 h 1136"/>
                  <a:gd name="T32" fmla="*/ 241 w 592"/>
                  <a:gd name="T33" fmla="*/ 78 h 1136"/>
                  <a:gd name="T34" fmla="*/ 129 w 592"/>
                  <a:gd name="T35" fmla="*/ 87 h 1136"/>
                  <a:gd name="T36" fmla="*/ 129 w 592"/>
                  <a:gd name="T37" fmla="*/ 653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 h="1136">
                    <a:moveTo>
                      <a:pt x="129" y="742"/>
                    </a:moveTo>
                    <a:cubicBezTo>
                      <a:pt x="129" y="1136"/>
                      <a:pt x="129" y="1136"/>
                      <a:pt x="129" y="1136"/>
                    </a:cubicBezTo>
                    <a:cubicBezTo>
                      <a:pt x="0" y="1136"/>
                      <a:pt x="0" y="1136"/>
                      <a:pt x="0" y="1136"/>
                    </a:cubicBezTo>
                    <a:cubicBezTo>
                      <a:pt x="0" y="30"/>
                      <a:pt x="0" y="30"/>
                      <a:pt x="0" y="30"/>
                    </a:cubicBezTo>
                    <a:cubicBezTo>
                      <a:pt x="89" y="10"/>
                      <a:pt x="175" y="0"/>
                      <a:pt x="260" y="0"/>
                    </a:cubicBezTo>
                    <a:cubicBezTo>
                      <a:pt x="391" y="0"/>
                      <a:pt x="480" y="39"/>
                      <a:pt x="528" y="118"/>
                    </a:cubicBezTo>
                    <a:cubicBezTo>
                      <a:pt x="571" y="188"/>
                      <a:pt x="592" y="281"/>
                      <a:pt x="592" y="396"/>
                    </a:cubicBezTo>
                    <a:cubicBezTo>
                      <a:pt x="592" y="518"/>
                      <a:pt x="565" y="616"/>
                      <a:pt x="511" y="691"/>
                    </a:cubicBezTo>
                    <a:cubicBezTo>
                      <a:pt x="460" y="761"/>
                      <a:pt x="385" y="795"/>
                      <a:pt x="287" y="795"/>
                    </a:cubicBezTo>
                    <a:cubicBezTo>
                      <a:pt x="245" y="795"/>
                      <a:pt x="209" y="789"/>
                      <a:pt x="180" y="775"/>
                    </a:cubicBezTo>
                    <a:cubicBezTo>
                      <a:pt x="166" y="769"/>
                      <a:pt x="149" y="758"/>
                      <a:pt x="129" y="742"/>
                    </a:cubicBezTo>
                    <a:moveTo>
                      <a:pt x="129" y="653"/>
                    </a:moveTo>
                    <a:cubicBezTo>
                      <a:pt x="172" y="696"/>
                      <a:pt x="220" y="718"/>
                      <a:pt x="272" y="718"/>
                    </a:cubicBezTo>
                    <a:cubicBezTo>
                      <a:pt x="338" y="718"/>
                      <a:pt x="387" y="684"/>
                      <a:pt x="418" y="618"/>
                    </a:cubicBezTo>
                    <a:cubicBezTo>
                      <a:pt x="447" y="557"/>
                      <a:pt x="461" y="483"/>
                      <a:pt x="461" y="395"/>
                    </a:cubicBezTo>
                    <a:cubicBezTo>
                      <a:pt x="461" y="284"/>
                      <a:pt x="442" y="202"/>
                      <a:pt x="403" y="147"/>
                    </a:cubicBezTo>
                    <a:cubicBezTo>
                      <a:pt x="372" y="101"/>
                      <a:pt x="318" y="78"/>
                      <a:pt x="241" y="78"/>
                    </a:cubicBezTo>
                    <a:cubicBezTo>
                      <a:pt x="207" y="78"/>
                      <a:pt x="170" y="81"/>
                      <a:pt x="129" y="87"/>
                    </a:cubicBezTo>
                    <a:lnTo>
                      <a:pt x="129" y="6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2" name="Freeform 12"/>
              <p:cNvSpPr>
                <a:spLocks noEditPoints="1"/>
              </p:cNvSpPr>
              <p:nvPr/>
            </p:nvSpPr>
            <p:spPr bwMode="gray">
              <a:xfrm>
                <a:off x="1816" y="2547"/>
                <a:ext cx="32" cy="206"/>
              </a:xfrm>
              <a:custGeom>
                <a:avLst/>
                <a:gdLst>
                  <a:gd name="T0" fmla="*/ 78 w 157"/>
                  <a:gd name="T1" fmla="*/ 0 h 1031"/>
                  <a:gd name="T2" fmla="*/ 137 w 157"/>
                  <a:gd name="T3" fmla="*/ 26 h 1031"/>
                  <a:gd name="T4" fmla="*/ 157 w 157"/>
                  <a:gd name="T5" fmla="*/ 79 h 1031"/>
                  <a:gd name="T6" fmla="*/ 131 w 157"/>
                  <a:gd name="T7" fmla="*/ 139 h 1031"/>
                  <a:gd name="T8" fmla="*/ 78 w 157"/>
                  <a:gd name="T9" fmla="*/ 159 h 1031"/>
                  <a:gd name="T10" fmla="*/ 20 w 157"/>
                  <a:gd name="T11" fmla="*/ 133 h 1031"/>
                  <a:gd name="T12" fmla="*/ 0 w 157"/>
                  <a:gd name="T13" fmla="*/ 78 h 1031"/>
                  <a:gd name="T14" fmla="*/ 25 w 157"/>
                  <a:gd name="T15" fmla="*/ 20 h 1031"/>
                  <a:gd name="T16" fmla="*/ 78 w 157"/>
                  <a:gd name="T17" fmla="*/ 0 h 1031"/>
                  <a:gd name="T18" fmla="*/ 15 w 157"/>
                  <a:gd name="T19" fmla="*/ 277 h 1031"/>
                  <a:gd name="T20" fmla="*/ 144 w 157"/>
                  <a:gd name="T21" fmla="*/ 277 h 1031"/>
                  <a:gd name="T22" fmla="*/ 144 w 157"/>
                  <a:gd name="T23" fmla="*/ 1031 h 1031"/>
                  <a:gd name="T24" fmla="*/ 15 w 157"/>
                  <a:gd name="T25" fmla="*/ 1031 h 1031"/>
                  <a:gd name="T26" fmla="*/ 15 w 157"/>
                  <a:gd name="T27" fmla="*/ 277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031">
                    <a:moveTo>
                      <a:pt x="78" y="0"/>
                    </a:moveTo>
                    <a:cubicBezTo>
                      <a:pt x="102" y="0"/>
                      <a:pt x="121" y="9"/>
                      <a:pt x="137" y="26"/>
                    </a:cubicBezTo>
                    <a:cubicBezTo>
                      <a:pt x="150" y="42"/>
                      <a:pt x="157" y="59"/>
                      <a:pt x="157" y="79"/>
                    </a:cubicBezTo>
                    <a:cubicBezTo>
                      <a:pt x="157" y="103"/>
                      <a:pt x="148" y="123"/>
                      <a:pt x="131" y="139"/>
                    </a:cubicBezTo>
                    <a:cubicBezTo>
                      <a:pt x="116" y="152"/>
                      <a:pt x="99" y="159"/>
                      <a:pt x="78" y="159"/>
                    </a:cubicBezTo>
                    <a:cubicBezTo>
                      <a:pt x="54" y="159"/>
                      <a:pt x="35" y="150"/>
                      <a:pt x="20" y="133"/>
                    </a:cubicBezTo>
                    <a:cubicBezTo>
                      <a:pt x="6" y="118"/>
                      <a:pt x="0" y="99"/>
                      <a:pt x="0" y="78"/>
                    </a:cubicBezTo>
                    <a:cubicBezTo>
                      <a:pt x="0" y="56"/>
                      <a:pt x="8" y="37"/>
                      <a:pt x="25" y="20"/>
                    </a:cubicBezTo>
                    <a:cubicBezTo>
                      <a:pt x="40" y="7"/>
                      <a:pt x="58" y="0"/>
                      <a:pt x="78" y="0"/>
                    </a:cubicBezTo>
                    <a:moveTo>
                      <a:pt x="15" y="277"/>
                    </a:moveTo>
                    <a:cubicBezTo>
                      <a:pt x="144" y="277"/>
                      <a:pt x="144" y="277"/>
                      <a:pt x="144" y="277"/>
                    </a:cubicBezTo>
                    <a:cubicBezTo>
                      <a:pt x="144" y="1031"/>
                      <a:pt x="144" y="1031"/>
                      <a:pt x="144" y="1031"/>
                    </a:cubicBezTo>
                    <a:cubicBezTo>
                      <a:pt x="15" y="1031"/>
                      <a:pt x="15" y="1031"/>
                      <a:pt x="15" y="1031"/>
                    </a:cubicBezTo>
                    <a:lnTo>
                      <a:pt x="15"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3" name="Freeform 13"/>
              <p:cNvSpPr>
                <a:spLocks/>
              </p:cNvSpPr>
              <p:nvPr/>
            </p:nvSpPr>
            <p:spPr bwMode="gray">
              <a:xfrm>
                <a:off x="1894" y="2598"/>
                <a:ext cx="114" cy="155"/>
              </a:xfrm>
              <a:custGeom>
                <a:avLst/>
                <a:gdLst>
                  <a:gd name="T0" fmla="*/ 0 w 573"/>
                  <a:gd name="T1" fmla="*/ 775 h 775"/>
                  <a:gd name="T2" fmla="*/ 0 w 573"/>
                  <a:gd name="T3" fmla="*/ 30 h 775"/>
                  <a:gd name="T4" fmla="*/ 302 w 573"/>
                  <a:gd name="T5" fmla="*/ 0 h 775"/>
                  <a:gd name="T6" fmla="*/ 550 w 573"/>
                  <a:gd name="T7" fmla="*/ 119 h 775"/>
                  <a:gd name="T8" fmla="*/ 573 w 573"/>
                  <a:gd name="T9" fmla="*/ 312 h 775"/>
                  <a:gd name="T10" fmla="*/ 573 w 573"/>
                  <a:gd name="T11" fmla="*/ 775 h 775"/>
                  <a:gd name="T12" fmla="*/ 444 w 573"/>
                  <a:gd name="T13" fmla="*/ 775 h 775"/>
                  <a:gd name="T14" fmla="*/ 444 w 573"/>
                  <a:gd name="T15" fmla="*/ 320 h 775"/>
                  <a:gd name="T16" fmla="*/ 421 w 573"/>
                  <a:gd name="T17" fmla="*/ 140 h 775"/>
                  <a:gd name="T18" fmla="*/ 290 w 573"/>
                  <a:gd name="T19" fmla="*/ 78 h 775"/>
                  <a:gd name="T20" fmla="*/ 130 w 573"/>
                  <a:gd name="T21" fmla="*/ 94 h 775"/>
                  <a:gd name="T22" fmla="*/ 130 w 573"/>
                  <a:gd name="T23" fmla="*/ 775 h 775"/>
                  <a:gd name="T24" fmla="*/ 0 w 573"/>
                  <a:gd name="T25"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3" h="775">
                    <a:moveTo>
                      <a:pt x="0" y="775"/>
                    </a:moveTo>
                    <a:cubicBezTo>
                      <a:pt x="0" y="30"/>
                      <a:pt x="0" y="30"/>
                      <a:pt x="0" y="30"/>
                    </a:cubicBezTo>
                    <a:cubicBezTo>
                      <a:pt x="120" y="10"/>
                      <a:pt x="220" y="0"/>
                      <a:pt x="302" y="0"/>
                    </a:cubicBezTo>
                    <a:cubicBezTo>
                      <a:pt x="434" y="0"/>
                      <a:pt x="516" y="39"/>
                      <a:pt x="550" y="119"/>
                    </a:cubicBezTo>
                    <a:cubicBezTo>
                      <a:pt x="565" y="155"/>
                      <a:pt x="573" y="220"/>
                      <a:pt x="573" y="312"/>
                    </a:cubicBezTo>
                    <a:cubicBezTo>
                      <a:pt x="573" y="775"/>
                      <a:pt x="573" y="775"/>
                      <a:pt x="573" y="775"/>
                    </a:cubicBezTo>
                    <a:cubicBezTo>
                      <a:pt x="444" y="775"/>
                      <a:pt x="444" y="775"/>
                      <a:pt x="444" y="775"/>
                    </a:cubicBezTo>
                    <a:cubicBezTo>
                      <a:pt x="444" y="320"/>
                      <a:pt x="444" y="320"/>
                      <a:pt x="444" y="320"/>
                    </a:cubicBezTo>
                    <a:cubicBezTo>
                      <a:pt x="444" y="230"/>
                      <a:pt x="436" y="171"/>
                      <a:pt x="421" y="140"/>
                    </a:cubicBezTo>
                    <a:cubicBezTo>
                      <a:pt x="400" y="99"/>
                      <a:pt x="356" y="78"/>
                      <a:pt x="290" y="78"/>
                    </a:cubicBezTo>
                    <a:cubicBezTo>
                      <a:pt x="237" y="78"/>
                      <a:pt x="184" y="83"/>
                      <a:pt x="130" y="94"/>
                    </a:cubicBezTo>
                    <a:cubicBezTo>
                      <a:pt x="130" y="775"/>
                      <a:pt x="130" y="775"/>
                      <a:pt x="130"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4" name="Freeform 14"/>
              <p:cNvSpPr>
                <a:spLocks noEditPoints="1"/>
              </p:cNvSpPr>
              <p:nvPr/>
            </p:nvSpPr>
            <p:spPr bwMode="gray">
              <a:xfrm>
                <a:off x="2044" y="2598"/>
                <a:ext cx="119" cy="229"/>
              </a:xfrm>
              <a:custGeom>
                <a:avLst/>
                <a:gdLst>
                  <a:gd name="T0" fmla="*/ 466 w 595"/>
                  <a:gd name="T1" fmla="*/ 707 h 1147"/>
                  <a:gd name="T2" fmla="*/ 418 w 595"/>
                  <a:gd name="T3" fmla="*/ 752 h 1147"/>
                  <a:gd name="T4" fmla="*/ 268 w 595"/>
                  <a:gd name="T5" fmla="*/ 795 h 1147"/>
                  <a:gd name="T6" fmla="*/ 102 w 595"/>
                  <a:gd name="T7" fmla="*/ 740 h 1147"/>
                  <a:gd name="T8" fmla="*/ 0 w 595"/>
                  <a:gd name="T9" fmla="*/ 433 h 1147"/>
                  <a:gd name="T10" fmla="*/ 75 w 595"/>
                  <a:gd name="T11" fmla="*/ 137 h 1147"/>
                  <a:gd name="T12" fmla="*/ 356 w 595"/>
                  <a:gd name="T13" fmla="*/ 0 h 1147"/>
                  <a:gd name="T14" fmla="*/ 595 w 595"/>
                  <a:gd name="T15" fmla="*/ 30 h 1147"/>
                  <a:gd name="T16" fmla="*/ 595 w 595"/>
                  <a:gd name="T17" fmla="*/ 628 h 1147"/>
                  <a:gd name="T18" fmla="*/ 580 w 595"/>
                  <a:gd name="T19" fmla="*/ 881 h 1147"/>
                  <a:gd name="T20" fmla="*/ 441 w 595"/>
                  <a:gd name="T21" fmla="*/ 1099 h 1147"/>
                  <a:gd name="T22" fmla="*/ 200 w 595"/>
                  <a:gd name="T23" fmla="*/ 1147 h 1147"/>
                  <a:gd name="T24" fmla="*/ 103 w 595"/>
                  <a:gd name="T25" fmla="*/ 1141 h 1147"/>
                  <a:gd name="T26" fmla="*/ 103 w 595"/>
                  <a:gd name="T27" fmla="*/ 1064 h 1147"/>
                  <a:gd name="T28" fmla="*/ 199 w 595"/>
                  <a:gd name="T29" fmla="*/ 1069 h 1147"/>
                  <a:gd name="T30" fmla="*/ 357 w 595"/>
                  <a:gd name="T31" fmla="*/ 1041 h 1147"/>
                  <a:gd name="T32" fmla="*/ 454 w 595"/>
                  <a:gd name="T33" fmla="*/ 896 h 1147"/>
                  <a:gd name="T34" fmla="*/ 466 w 595"/>
                  <a:gd name="T35" fmla="*/ 748 h 1147"/>
                  <a:gd name="T36" fmla="*/ 466 w 595"/>
                  <a:gd name="T37" fmla="*/ 707 h 1147"/>
                  <a:gd name="T38" fmla="*/ 466 w 595"/>
                  <a:gd name="T39" fmla="*/ 85 h 1147"/>
                  <a:gd name="T40" fmla="*/ 369 w 595"/>
                  <a:gd name="T41" fmla="*/ 78 h 1147"/>
                  <a:gd name="T42" fmla="*/ 242 w 595"/>
                  <a:gd name="T43" fmla="*/ 111 h 1147"/>
                  <a:gd name="T44" fmla="*/ 159 w 595"/>
                  <a:gd name="T45" fmla="*/ 244 h 1147"/>
                  <a:gd name="T46" fmla="*/ 132 w 595"/>
                  <a:gd name="T47" fmla="*/ 438 h 1147"/>
                  <a:gd name="T48" fmla="*/ 183 w 595"/>
                  <a:gd name="T49" fmla="*/ 662 h 1147"/>
                  <a:gd name="T50" fmla="*/ 286 w 595"/>
                  <a:gd name="T51" fmla="*/ 718 h 1147"/>
                  <a:gd name="T52" fmla="*/ 388 w 595"/>
                  <a:gd name="T53" fmla="*/ 683 h 1147"/>
                  <a:gd name="T54" fmla="*/ 455 w 595"/>
                  <a:gd name="T55" fmla="*/ 592 h 1147"/>
                  <a:gd name="T56" fmla="*/ 466 w 595"/>
                  <a:gd name="T57" fmla="*/ 505 h 1147"/>
                  <a:gd name="T58" fmla="*/ 466 w 595"/>
                  <a:gd name="T59" fmla="*/ 85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5" h="1147">
                    <a:moveTo>
                      <a:pt x="466" y="707"/>
                    </a:moveTo>
                    <a:cubicBezTo>
                      <a:pt x="446" y="728"/>
                      <a:pt x="430" y="743"/>
                      <a:pt x="418" y="752"/>
                    </a:cubicBezTo>
                    <a:cubicBezTo>
                      <a:pt x="378" y="781"/>
                      <a:pt x="329" y="795"/>
                      <a:pt x="268" y="795"/>
                    </a:cubicBezTo>
                    <a:cubicBezTo>
                      <a:pt x="201" y="795"/>
                      <a:pt x="146" y="777"/>
                      <a:pt x="102" y="740"/>
                    </a:cubicBezTo>
                    <a:cubicBezTo>
                      <a:pt x="34" y="683"/>
                      <a:pt x="0" y="581"/>
                      <a:pt x="0" y="433"/>
                    </a:cubicBezTo>
                    <a:cubicBezTo>
                      <a:pt x="0" y="313"/>
                      <a:pt x="25" y="215"/>
                      <a:pt x="75" y="137"/>
                    </a:cubicBezTo>
                    <a:cubicBezTo>
                      <a:pt x="133" y="46"/>
                      <a:pt x="226" y="0"/>
                      <a:pt x="356" y="0"/>
                    </a:cubicBezTo>
                    <a:cubicBezTo>
                      <a:pt x="433" y="0"/>
                      <a:pt x="513" y="10"/>
                      <a:pt x="595" y="30"/>
                    </a:cubicBezTo>
                    <a:cubicBezTo>
                      <a:pt x="595" y="628"/>
                      <a:pt x="595" y="628"/>
                      <a:pt x="595" y="628"/>
                    </a:cubicBezTo>
                    <a:cubicBezTo>
                      <a:pt x="595" y="739"/>
                      <a:pt x="590" y="823"/>
                      <a:pt x="580" y="881"/>
                    </a:cubicBezTo>
                    <a:cubicBezTo>
                      <a:pt x="563" y="986"/>
                      <a:pt x="516" y="1059"/>
                      <a:pt x="441" y="1099"/>
                    </a:cubicBezTo>
                    <a:cubicBezTo>
                      <a:pt x="380" y="1131"/>
                      <a:pt x="299" y="1147"/>
                      <a:pt x="200" y="1147"/>
                    </a:cubicBezTo>
                    <a:cubicBezTo>
                      <a:pt x="172" y="1147"/>
                      <a:pt x="140" y="1145"/>
                      <a:pt x="103" y="1141"/>
                    </a:cubicBezTo>
                    <a:cubicBezTo>
                      <a:pt x="103" y="1064"/>
                      <a:pt x="103" y="1064"/>
                      <a:pt x="103" y="1064"/>
                    </a:cubicBezTo>
                    <a:cubicBezTo>
                      <a:pt x="136" y="1068"/>
                      <a:pt x="168" y="1069"/>
                      <a:pt x="199" y="1069"/>
                    </a:cubicBezTo>
                    <a:cubicBezTo>
                      <a:pt x="270" y="1069"/>
                      <a:pt x="322" y="1060"/>
                      <a:pt x="357" y="1041"/>
                    </a:cubicBezTo>
                    <a:cubicBezTo>
                      <a:pt x="408" y="1014"/>
                      <a:pt x="440" y="966"/>
                      <a:pt x="454" y="896"/>
                    </a:cubicBezTo>
                    <a:cubicBezTo>
                      <a:pt x="462" y="857"/>
                      <a:pt x="466" y="808"/>
                      <a:pt x="466" y="748"/>
                    </a:cubicBezTo>
                    <a:lnTo>
                      <a:pt x="466" y="707"/>
                    </a:lnTo>
                    <a:close/>
                    <a:moveTo>
                      <a:pt x="466" y="85"/>
                    </a:moveTo>
                    <a:cubicBezTo>
                      <a:pt x="430" y="80"/>
                      <a:pt x="398" y="78"/>
                      <a:pt x="369" y="78"/>
                    </a:cubicBezTo>
                    <a:cubicBezTo>
                      <a:pt x="315" y="78"/>
                      <a:pt x="272" y="89"/>
                      <a:pt x="242" y="111"/>
                    </a:cubicBezTo>
                    <a:cubicBezTo>
                      <a:pt x="207" y="136"/>
                      <a:pt x="179" y="180"/>
                      <a:pt x="159" y="244"/>
                    </a:cubicBezTo>
                    <a:cubicBezTo>
                      <a:pt x="141" y="299"/>
                      <a:pt x="132" y="364"/>
                      <a:pt x="132" y="438"/>
                    </a:cubicBezTo>
                    <a:cubicBezTo>
                      <a:pt x="132" y="540"/>
                      <a:pt x="149" y="615"/>
                      <a:pt x="183" y="662"/>
                    </a:cubicBezTo>
                    <a:cubicBezTo>
                      <a:pt x="209" y="699"/>
                      <a:pt x="243" y="718"/>
                      <a:pt x="286" y="718"/>
                    </a:cubicBezTo>
                    <a:cubicBezTo>
                      <a:pt x="323" y="718"/>
                      <a:pt x="357" y="706"/>
                      <a:pt x="388" y="683"/>
                    </a:cubicBezTo>
                    <a:cubicBezTo>
                      <a:pt x="420" y="660"/>
                      <a:pt x="442" y="629"/>
                      <a:pt x="455" y="592"/>
                    </a:cubicBezTo>
                    <a:cubicBezTo>
                      <a:pt x="462" y="572"/>
                      <a:pt x="466" y="543"/>
                      <a:pt x="466" y="505"/>
                    </a:cubicBezTo>
                    <a:lnTo>
                      <a:pt x="466" y="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5" name="Freeform 15"/>
              <p:cNvSpPr>
                <a:spLocks/>
              </p:cNvSpPr>
              <p:nvPr/>
            </p:nvSpPr>
            <p:spPr bwMode="gray">
              <a:xfrm>
                <a:off x="2280" y="2561"/>
                <a:ext cx="67" cy="192"/>
              </a:xfrm>
              <a:custGeom>
                <a:avLst/>
                <a:gdLst>
                  <a:gd name="T0" fmla="*/ 0 w 332"/>
                  <a:gd name="T1" fmla="*/ 0 h 958"/>
                  <a:gd name="T2" fmla="*/ 129 w 332"/>
                  <a:gd name="T3" fmla="*/ 0 h 958"/>
                  <a:gd name="T4" fmla="*/ 129 w 332"/>
                  <a:gd name="T5" fmla="*/ 204 h 958"/>
                  <a:gd name="T6" fmla="*/ 332 w 332"/>
                  <a:gd name="T7" fmla="*/ 204 h 958"/>
                  <a:gd name="T8" fmla="*/ 332 w 332"/>
                  <a:gd name="T9" fmla="*/ 286 h 958"/>
                  <a:gd name="T10" fmla="*/ 129 w 332"/>
                  <a:gd name="T11" fmla="*/ 286 h 958"/>
                  <a:gd name="T12" fmla="*/ 129 w 332"/>
                  <a:gd name="T13" fmla="*/ 686 h 958"/>
                  <a:gd name="T14" fmla="*/ 163 w 332"/>
                  <a:gd name="T15" fmla="*/ 840 h 958"/>
                  <a:gd name="T16" fmla="*/ 235 w 332"/>
                  <a:gd name="T17" fmla="*/ 873 h 958"/>
                  <a:gd name="T18" fmla="*/ 290 w 332"/>
                  <a:gd name="T19" fmla="*/ 875 h 958"/>
                  <a:gd name="T20" fmla="*/ 332 w 332"/>
                  <a:gd name="T21" fmla="*/ 875 h 958"/>
                  <a:gd name="T22" fmla="*/ 332 w 332"/>
                  <a:gd name="T23" fmla="*/ 958 h 958"/>
                  <a:gd name="T24" fmla="*/ 263 w 332"/>
                  <a:gd name="T25" fmla="*/ 958 h 958"/>
                  <a:gd name="T26" fmla="*/ 132 w 332"/>
                  <a:gd name="T27" fmla="*/ 945 h 958"/>
                  <a:gd name="T28" fmla="*/ 12 w 332"/>
                  <a:gd name="T29" fmla="*/ 817 h 958"/>
                  <a:gd name="T30" fmla="*/ 0 w 332"/>
                  <a:gd name="T31" fmla="*/ 667 h 958"/>
                  <a:gd name="T32" fmla="*/ 0 w 332"/>
                  <a:gd name="T33" fmla="*/ 0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9" y="858"/>
                      <a:pt x="203" y="869"/>
                      <a:pt x="235" y="873"/>
                    </a:cubicBezTo>
                    <a:cubicBezTo>
                      <a:pt x="245" y="875"/>
                      <a:pt x="264" y="875"/>
                      <a:pt x="290" y="875"/>
                    </a:cubicBezTo>
                    <a:cubicBezTo>
                      <a:pt x="332" y="875"/>
                      <a:pt x="332" y="875"/>
                      <a:pt x="332" y="875"/>
                    </a:cubicBezTo>
                    <a:cubicBezTo>
                      <a:pt x="332" y="958"/>
                      <a:pt x="332" y="958"/>
                      <a:pt x="332" y="958"/>
                    </a:cubicBezTo>
                    <a:cubicBezTo>
                      <a:pt x="263" y="958"/>
                      <a:pt x="263" y="958"/>
                      <a:pt x="263" y="958"/>
                    </a:cubicBezTo>
                    <a:cubicBezTo>
                      <a:pt x="207" y="958"/>
                      <a:pt x="164" y="953"/>
                      <a:pt x="132" y="945"/>
                    </a:cubicBezTo>
                    <a:cubicBezTo>
                      <a:pt x="67" y="927"/>
                      <a:pt x="27" y="884"/>
                      <a:pt x="12" y="817"/>
                    </a:cubicBezTo>
                    <a:cubicBezTo>
                      <a:pt x="4" y="781"/>
                      <a:pt x="0" y="731"/>
                      <a:pt x="0" y="66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6" name="Freeform 16"/>
              <p:cNvSpPr>
                <a:spLocks noEditPoints="1"/>
              </p:cNvSpPr>
              <p:nvPr/>
            </p:nvSpPr>
            <p:spPr bwMode="gray">
              <a:xfrm>
                <a:off x="2374" y="2598"/>
                <a:ext cx="127" cy="159"/>
              </a:xfrm>
              <a:custGeom>
                <a:avLst/>
                <a:gdLst>
                  <a:gd name="T0" fmla="*/ 318 w 634"/>
                  <a:gd name="T1" fmla="*/ 0 h 795"/>
                  <a:gd name="T2" fmla="*/ 559 w 634"/>
                  <a:gd name="T3" fmla="*/ 107 h 795"/>
                  <a:gd name="T4" fmla="*/ 634 w 634"/>
                  <a:gd name="T5" fmla="*/ 398 h 795"/>
                  <a:gd name="T6" fmla="*/ 559 w 634"/>
                  <a:gd name="T7" fmla="*/ 688 h 795"/>
                  <a:gd name="T8" fmla="*/ 318 w 634"/>
                  <a:gd name="T9" fmla="*/ 795 h 795"/>
                  <a:gd name="T10" fmla="*/ 0 w 634"/>
                  <a:gd name="T11" fmla="*/ 393 h 795"/>
                  <a:gd name="T12" fmla="*/ 76 w 634"/>
                  <a:gd name="T13" fmla="*/ 107 h 795"/>
                  <a:gd name="T14" fmla="*/ 318 w 634"/>
                  <a:gd name="T15" fmla="*/ 0 h 795"/>
                  <a:gd name="T16" fmla="*/ 318 w 634"/>
                  <a:gd name="T17" fmla="*/ 78 h 795"/>
                  <a:gd name="T18" fmla="*/ 166 w 634"/>
                  <a:gd name="T19" fmla="*/ 176 h 795"/>
                  <a:gd name="T20" fmla="*/ 132 w 634"/>
                  <a:gd name="T21" fmla="*/ 394 h 795"/>
                  <a:gd name="T22" fmla="*/ 166 w 634"/>
                  <a:gd name="T23" fmla="*/ 619 h 795"/>
                  <a:gd name="T24" fmla="*/ 318 w 634"/>
                  <a:gd name="T25" fmla="*/ 718 h 795"/>
                  <a:gd name="T26" fmla="*/ 468 w 634"/>
                  <a:gd name="T27" fmla="*/ 619 h 795"/>
                  <a:gd name="T28" fmla="*/ 503 w 634"/>
                  <a:gd name="T29" fmla="*/ 398 h 795"/>
                  <a:gd name="T30" fmla="*/ 468 w 634"/>
                  <a:gd name="T31" fmla="*/ 176 h 795"/>
                  <a:gd name="T32" fmla="*/ 318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09" y="0"/>
                      <a:pt x="318" y="0"/>
                    </a:cubicBezTo>
                    <a:moveTo>
                      <a:pt x="318" y="78"/>
                    </a:moveTo>
                    <a:cubicBezTo>
                      <a:pt x="245" y="78"/>
                      <a:pt x="194" y="110"/>
                      <a:pt x="166" y="176"/>
                    </a:cubicBezTo>
                    <a:cubicBezTo>
                      <a:pt x="144" y="230"/>
                      <a:pt x="132" y="303"/>
                      <a:pt x="132" y="394"/>
                    </a:cubicBezTo>
                    <a:cubicBezTo>
                      <a:pt x="132" y="490"/>
                      <a:pt x="144" y="565"/>
                      <a:pt x="166"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7" name="Freeform 17"/>
              <p:cNvSpPr>
                <a:spLocks/>
              </p:cNvSpPr>
              <p:nvPr/>
            </p:nvSpPr>
            <p:spPr bwMode="gray">
              <a:xfrm>
                <a:off x="2538" y="2598"/>
                <a:ext cx="195" cy="155"/>
              </a:xfrm>
              <a:custGeom>
                <a:avLst/>
                <a:gdLst>
                  <a:gd name="T0" fmla="*/ 0 w 974"/>
                  <a:gd name="T1" fmla="*/ 775 h 775"/>
                  <a:gd name="T2" fmla="*/ 0 w 974"/>
                  <a:gd name="T3" fmla="*/ 30 h 775"/>
                  <a:gd name="T4" fmla="*/ 278 w 974"/>
                  <a:gd name="T5" fmla="*/ 0 h 775"/>
                  <a:gd name="T6" fmla="*/ 480 w 974"/>
                  <a:gd name="T7" fmla="*/ 49 h 775"/>
                  <a:gd name="T8" fmla="*/ 722 w 974"/>
                  <a:gd name="T9" fmla="*/ 0 h 775"/>
                  <a:gd name="T10" fmla="*/ 952 w 974"/>
                  <a:gd name="T11" fmla="*/ 119 h 775"/>
                  <a:gd name="T12" fmla="*/ 974 w 974"/>
                  <a:gd name="T13" fmla="*/ 312 h 775"/>
                  <a:gd name="T14" fmla="*/ 974 w 974"/>
                  <a:gd name="T15" fmla="*/ 775 h 775"/>
                  <a:gd name="T16" fmla="*/ 845 w 974"/>
                  <a:gd name="T17" fmla="*/ 775 h 775"/>
                  <a:gd name="T18" fmla="*/ 845 w 974"/>
                  <a:gd name="T19" fmla="*/ 320 h 775"/>
                  <a:gd name="T20" fmla="*/ 824 w 974"/>
                  <a:gd name="T21" fmla="*/ 141 h 775"/>
                  <a:gd name="T22" fmla="*/ 705 w 974"/>
                  <a:gd name="T23" fmla="*/ 78 h 775"/>
                  <a:gd name="T24" fmla="*/ 551 w 974"/>
                  <a:gd name="T25" fmla="*/ 113 h 775"/>
                  <a:gd name="T26" fmla="*/ 551 w 974"/>
                  <a:gd name="T27" fmla="*/ 775 h 775"/>
                  <a:gd name="T28" fmla="*/ 422 w 974"/>
                  <a:gd name="T29" fmla="*/ 775 h 775"/>
                  <a:gd name="T30" fmla="*/ 422 w 974"/>
                  <a:gd name="T31" fmla="*/ 314 h 775"/>
                  <a:gd name="T32" fmla="*/ 401 w 974"/>
                  <a:gd name="T33" fmla="*/ 141 h 775"/>
                  <a:gd name="T34" fmla="*/ 278 w 974"/>
                  <a:gd name="T35" fmla="*/ 78 h 775"/>
                  <a:gd name="T36" fmla="*/ 128 w 974"/>
                  <a:gd name="T37" fmla="*/ 94 h 775"/>
                  <a:gd name="T38" fmla="*/ 128 w 974"/>
                  <a:gd name="T39" fmla="*/ 775 h 775"/>
                  <a:gd name="T40" fmla="*/ 0 w 974"/>
                  <a:gd name="T41"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4" h="775">
                    <a:moveTo>
                      <a:pt x="0" y="775"/>
                    </a:moveTo>
                    <a:cubicBezTo>
                      <a:pt x="0" y="30"/>
                      <a:pt x="0" y="30"/>
                      <a:pt x="0" y="30"/>
                    </a:cubicBezTo>
                    <a:cubicBezTo>
                      <a:pt x="117" y="10"/>
                      <a:pt x="210" y="0"/>
                      <a:pt x="278" y="0"/>
                    </a:cubicBezTo>
                    <a:cubicBezTo>
                      <a:pt x="367" y="0"/>
                      <a:pt x="435" y="16"/>
                      <a:pt x="480" y="49"/>
                    </a:cubicBezTo>
                    <a:cubicBezTo>
                      <a:pt x="561" y="16"/>
                      <a:pt x="642" y="0"/>
                      <a:pt x="722" y="0"/>
                    </a:cubicBezTo>
                    <a:cubicBezTo>
                      <a:pt x="843" y="0"/>
                      <a:pt x="920" y="40"/>
                      <a:pt x="952" y="119"/>
                    </a:cubicBezTo>
                    <a:cubicBezTo>
                      <a:pt x="967" y="156"/>
                      <a:pt x="974" y="220"/>
                      <a:pt x="974" y="312"/>
                    </a:cubicBezTo>
                    <a:cubicBezTo>
                      <a:pt x="974" y="775"/>
                      <a:pt x="974" y="775"/>
                      <a:pt x="974" y="775"/>
                    </a:cubicBezTo>
                    <a:cubicBezTo>
                      <a:pt x="845" y="775"/>
                      <a:pt x="845" y="775"/>
                      <a:pt x="845" y="775"/>
                    </a:cubicBezTo>
                    <a:cubicBezTo>
                      <a:pt x="845" y="320"/>
                      <a:pt x="845" y="320"/>
                      <a:pt x="845" y="320"/>
                    </a:cubicBezTo>
                    <a:cubicBezTo>
                      <a:pt x="845" y="231"/>
                      <a:pt x="838" y="172"/>
                      <a:pt x="824" y="141"/>
                    </a:cubicBezTo>
                    <a:cubicBezTo>
                      <a:pt x="805" y="99"/>
                      <a:pt x="765" y="78"/>
                      <a:pt x="705" y="78"/>
                    </a:cubicBezTo>
                    <a:cubicBezTo>
                      <a:pt x="654" y="78"/>
                      <a:pt x="603" y="90"/>
                      <a:pt x="551" y="113"/>
                    </a:cubicBezTo>
                    <a:cubicBezTo>
                      <a:pt x="551" y="775"/>
                      <a:pt x="551" y="775"/>
                      <a:pt x="551" y="775"/>
                    </a:cubicBezTo>
                    <a:cubicBezTo>
                      <a:pt x="422" y="775"/>
                      <a:pt x="422" y="775"/>
                      <a:pt x="422" y="775"/>
                    </a:cubicBezTo>
                    <a:cubicBezTo>
                      <a:pt x="422" y="314"/>
                      <a:pt x="422" y="314"/>
                      <a:pt x="422" y="314"/>
                    </a:cubicBezTo>
                    <a:cubicBezTo>
                      <a:pt x="422" y="229"/>
                      <a:pt x="415" y="171"/>
                      <a:pt x="401" y="141"/>
                    </a:cubicBezTo>
                    <a:cubicBezTo>
                      <a:pt x="382" y="99"/>
                      <a:pt x="341" y="78"/>
                      <a:pt x="278" y="78"/>
                    </a:cubicBezTo>
                    <a:cubicBezTo>
                      <a:pt x="231" y="78"/>
                      <a:pt x="181" y="83"/>
                      <a:pt x="128" y="94"/>
                    </a:cubicBezTo>
                    <a:cubicBezTo>
                      <a:pt x="128" y="775"/>
                      <a:pt x="128" y="775"/>
                      <a:pt x="128"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8" name="Freeform 18"/>
              <p:cNvSpPr>
                <a:spLocks noEditPoints="1"/>
              </p:cNvSpPr>
              <p:nvPr/>
            </p:nvSpPr>
            <p:spPr bwMode="gray">
              <a:xfrm>
                <a:off x="2768" y="2598"/>
                <a:ext cx="127" cy="159"/>
              </a:xfrm>
              <a:custGeom>
                <a:avLst/>
                <a:gdLst>
                  <a:gd name="T0" fmla="*/ 318 w 635"/>
                  <a:gd name="T1" fmla="*/ 0 h 795"/>
                  <a:gd name="T2" fmla="*/ 559 w 635"/>
                  <a:gd name="T3" fmla="*/ 107 h 795"/>
                  <a:gd name="T4" fmla="*/ 635 w 635"/>
                  <a:gd name="T5" fmla="*/ 398 h 795"/>
                  <a:gd name="T6" fmla="*/ 559 w 635"/>
                  <a:gd name="T7" fmla="*/ 688 h 795"/>
                  <a:gd name="T8" fmla="*/ 319 w 635"/>
                  <a:gd name="T9" fmla="*/ 795 h 795"/>
                  <a:gd name="T10" fmla="*/ 0 w 635"/>
                  <a:gd name="T11" fmla="*/ 393 h 795"/>
                  <a:gd name="T12" fmla="*/ 77 w 635"/>
                  <a:gd name="T13" fmla="*/ 107 h 795"/>
                  <a:gd name="T14" fmla="*/ 318 w 635"/>
                  <a:gd name="T15" fmla="*/ 0 h 795"/>
                  <a:gd name="T16" fmla="*/ 318 w 635"/>
                  <a:gd name="T17" fmla="*/ 78 h 795"/>
                  <a:gd name="T18" fmla="*/ 167 w 635"/>
                  <a:gd name="T19" fmla="*/ 176 h 795"/>
                  <a:gd name="T20" fmla="*/ 132 w 635"/>
                  <a:gd name="T21" fmla="*/ 394 h 795"/>
                  <a:gd name="T22" fmla="*/ 167 w 635"/>
                  <a:gd name="T23" fmla="*/ 619 h 795"/>
                  <a:gd name="T24" fmla="*/ 318 w 635"/>
                  <a:gd name="T25" fmla="*/ 718 h 795"/>
                  <a:gd name="T26" fmla="*/ 468 w 635"/>
                  <a:gd name="T27" fmla="*/ 619 h 795"/>
                  <a:gd name="T28" fmla="*/ 503 w 635"/>
                  <a:gd name="T29" fmla="*/ 398 h 795"/>
                  <a:gd name="T30" fmla="*/ 468 w 635"/>
                  <a:gd name="T31" fmla="*/ 176 h 795"/>
                  <a:gd name="T32" fmla="*/ 318 w 635"/>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5" h="795">
                    <a:moveTo>
                      <a:pt x="318" y="0"/>
                    </a:moveTo>
                    <a:cubicBezTo>
                      <a:pt x="426" y="0"/>
                      <a:pt x="506" y="36"/>
                      <a:pt x="559" y="107"/>
                    </a:cubicBezTo>
                    <a:cubicBezTo>
                      <a:pt x="609" y="176"/>
                      <a:pt x="635" y="273"/>
                      <a:pt x="635" y="398"/>
                    </a:cubicBezTo>
                    <a:cubicBezTo>
                      <a:pt x="635" y="521"/>
                      <a:pt x="609" y="618"/>
                      <a:pt x="559" y="688"/>
                    </a:cubicBezTo>
                    <a:cubicBezTo>
                      <a:pt x="507" y="760"/>
                      <a:pt x="427" y="795"/>
                      <a:pt x="319" y="795"/>
                    </a:cubicBezTo>
                    <a:cubicBezTo>
                      <a:pt x="107" y="795"/>
                      <a:pt x="0" y="661"/>
                      <a:pt x="0" y="393"/>
                    </a:cubicBezTo>
                    <a:cubicBezTo>
                      <a:pt x="0" y="271"/>
                      <a:pt x="26" y="176"/>
                      <a:pt x="77" y="107"/>
                    </a:cubicBezTo>
                    <a:cubicBezTo>
                      <a:pt x="129" y="36"/>
                      <a:pt x="209"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9" name="Freeform 19"/>
              <p:cNvSpPr>
                <a:spLocks/>
              </p:cNvSpPr>
              <p:nvPr/>
            </p:nvSpPr>
            <p:spPr bwMode="gray">
              <a:xfrm>
                <a:off x="2934" y="2598"/>
                <a:ext cx="65" cy="155"/>
              </a:xfrm>
              <a:custGeom>
                <a:avLst/>
                <a:gdLst>
                  <a:gd name="T0" fmla="*/ 0 w 326"/>
                  <a:gd name="T1" fmla="*/ 775 h 775"/>
                  <a:gd name="T2" fmla="*/ 0 w 326"/>
                  <a:gd name="T3" fmla="*/ 33 h 775"/>
                  <a:gd name="T4" fmla="*/ 326 w 326"/>
                  <a:gd name="T5" fmla="*/ 0 h 775"/>
                  <a:gd name="T6" fmla="*/ 326 w 326"/>
                  <a:gd name="T7" fmla="*/ 81 h 775"/>
                  <a:gd name="T8" fmla="*/ 129 w 326"/>
                  <a:gd name="T9" fmla="*/ 94 h 775"/>
                  <a:gd name="T10" fmla="*/ 129 w 326"/>
                  <a:gd name="T11" fmla="*/ 775 h 775"/>
                  <a:gd name="T12" fmla="*/ 0 w 326"/>
                  <a:gd name="T13" fmla="*/ 775 h 775"/>
                </a:gdLst>
                <a:ahLst/>
                <a:cxnLst>
                  <a:cxn ang="0">
                    <a:pos x="T0" y="T1"/>
                  </a:cxn>
                  <a:cxn ang="0">
                    <a:pos x="T2" y="T3"/>
                  </a:cxn>
                  <a:cxn ang="0">
                    <a:pos x="T4" y="T5"/>
                  </a:cxn>
                  <a:cxn ang="0">
                    <a:pos x="T6" y="T7"/>
                  </a:cxn>
                  <a:cxn ang="0">
                    <a:pos x="T8" y="T9"/>
                  </a:cxn>
                  <a:cxn ang="0">
                    <a:pos x="T10" y="T11"/>
                  </a:cxn>
                  <a:cxn ang="0">
                    <a:pos x="T12" y="T13"/>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4" y="81"/>
                      <a:pt x="188" y="86"/>
                      <a:pt x="129" y="94"/>
                    </a:cubicBezTo>
                    <a:cubicBezTo>
                      <a:pt x="129" y="775"/>
                      <a:pt x="129" y="775"/>
                      <a:pt x="129"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0" name="Freeform 20"/>
              <p:cNvSpPr>
                <a:spLocks/>
              </p:cNvSpPr>
              <p:nvPr/>
            </p:nvSpPr>
            <p:spPr bwMode="gray">
              <a:xfrm>
                <a:off x="3028" y="2598"/>
                <a:ext cx="65" cy="155"/>
              </a:xfrm>
              <a:custGeom>
                <a:avLst/>
                <a:gdLst>
                  <a:gd name="T0" fmla="*/ 0 w 326"/>
                  <a:gd name="T1" fmla="*/ 775 h 775"/>
                  <a:gd name="T2" fmla="*/ 0 w 326"/>
                  <a:gd name="T3" fmla="*/ 33 h 775"/>
                  <a:gd name="T4" fmla="*/ 326 w 326"/>
                  <a:gd name="T5" fmla="*/ 0 h 775"/>
                  <a:gd name="T6" fmla="*/ 326 w 326"/>
                  <a:gd name="T7" fmla="*/ 81 h 775"/>
                  <a:gd name="T8" fmla="*/ 129 w 326"/>
                  <a:gd name="T9" fmla="*/ 94 h 775"/>
                  <a:gd name="T10" fmla="*/ 129 w 326"/>
                  <a:gd name="T11" fmla="*/ 775 h 775"/>
                  <a:gd name="T12" fmla="*/ 0 w 326"/>
                  <a:gd name="T13" fmla="*/ 775 h 775"/>
                </a:gdLst>
                <a:ahLst/>
                <a:cxnLst>
                  <a:cxn ang="0">
                    <a:pos x="T0" y="T1"/>
                  </a:cxn>
                  <a:cxn ang="0">
                    <a:pos x="T2" y="T3"/>
                  </a:cxn>
                  <a:cxn ang="0">
                    <a:pos x="T4" y="T5"/>
                  </a:cxn>
                  <a:cxn ang="0">
                    <a:pos x="T6" y="T7"/>
                  </a:cxn>
                  <a:cxn ang="0">
                    <a:pos x="T8" y="T9"/>
                  </a:cxn>
                  <a:cxn ang="0">
                    <a:pos x="T10" y="T11"/>
                  </a:cxn>
                  <a:cxn ang="0">
                    <a:pos x="T12" y="T13"/>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3" y="81"/>
                      <a:pt x="188" y="86"/>
                      <a:pt x="129" y="94"/>
                    </a:cubicBezTo>
                    <a:cubicBezTo>
                      <a:pt x="129" y="775"/>
                      <a:pt x="129" y="775"/>
                      <a:pt x="129"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1" name="Freeform 21"/>
              <p:cNvSpPr>
                <a:spLocks noEditPoints="1"/>
              </p:cNvSpPr>
              <p:nvPr/>
            </p:nvSpPr>
            <p:spPr bwMode="gray">
              <a:xfrm>
                <a:off x="3110" y="2598"/>
                <a:ext cx="127" cy="159"/>
              </a:xfrm>
              <a:custGeom>
                <a:avLst/>
                <a:gdLst>
                  <a:gd name="T0" fmla="*/ 317 w 634"/>
                  <a:gd name="T1" fmla="*/ 0 h 795"/>
                  <a:gd name="T2" fmla="*/ 558 w 634"/>
                  <a:gd name="T3" fmla="*/ 107 h 795"/>
                  <a:gd name="T4" fmla="*/ 634 w 634"/>
                  <a:gd name="T5" fmla="*/ 398 h 795"/>
                  <a:gd name="T6" fmla="*/ 558 w 634"/>
                  <a:gd name="T7" fmla="*/ 688 h 795"/>
                  <a:gd name="T8" fmla="*/ 318 w 634"/>
                  <a:gd name="T9" fmla="*/ 795 h 795"/>
                  <a:gd name="T10" fmla="*/ 0 w 634"/>
                  <a:gd name="T11" fmla="*/ 393 h 795"/>
                  <a:gd name="T12" fmla="*/ 76 w 634"/>
                  <a:gd name="T13" fmla="*/ 107 h 795"/>
                  <a:gd name="T14" fmla="*/ 317 w 634"/>
                  <a:gd name="T15" fmla="*/ 0 h 795"/>
                  <a:gd name="T16" fmla="*/ 317 w 634"/>
                  <a:gd name="T17" fmla="*/ 78 h 795"/>
                  <a:gd name="T18" fmla="*/ 166 w 634"/>
                  <a:gd name="T19" fmla="*/ 176 h 795"/>
                  <a:gd name="T20" fmla="*/ 132 w 634"/>
                  <a:gd name="T21" fmla="*/ 394 h 795"/>
                  <a:gd name="T22" fmla="*/ 166 w 634"/>
                  <a:gd name="T23" fmla="*/ 619 h 795"/>
                  <a:gd name="T24" fmla="*/ 317 w 634"/>
                  <a:gd name="T25" fmla="*/ 718 h 795"/>
                  <a:gd name="T26" fmla="*/ 468 w 634"/>
                  <a:gd name="T27" fmla="*/ 619 h 795"/>
                  <a:gd name="T28" fmla="*/ 502 w 634"/>
                  <a:gd name="T29" fmla="*/ 398 h 795"/>
                  <a:gd name="T30" fmla="*/ 468 w 634"/>
                  <a:gd name="T31" fmla="*/ 176 h 795"/>
                  <a:gd name="T32" fmla="*/ 317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7" y="0"/>
                    </a:moveTo>
                    <a:cubicBezTo>
                      <a:pt x="425" y="0"/>
                      <a:pt x="505" y="36"/>
                      <a:pt x="558" y="107"/>
                    </a:cubicBezTo>
                    <a:cubicBezTo>
                      <a:pt x="608" y="176"/>
                      <a:pt x="634" y="273"/>
                      <a:pt x="634" y="398"/>
                    </a:cubicBezTo>
                    <a:cubicBezTo>
                      <a:pt x="634" y="521"/>
                      <a:pt x="608" y="618"/>
                      <a:pt x="558" y="688"/>
                    </a:cubicBezTo>
                    <a:cubicBezTo>
                      <a:pt x="506" y="760"/>
                      <a:pt x="426" y="795"/>
                      <a:pt x="318" y="795"/>
                    </a:cubicBezTo>
                    <a:cubicBezTo>
                      <a:pt x="106" y="795"/>
                      <a:pt x="0" y="661"/>
                      <a:pt x="0" y="393"/>
                    </a:cubicBezTo>
                    <a:cubicBezTo>
                      <a:pt x="0" y="271"/>
                      <a:pt x="25" y="176"/>
                      <a:pt x="76" y="107"/>
                    </a:cubicBezTo>
                    <a:cubicBezTo>
                      <a:pt x="128" y="36"/>
                      <a:pt x="209" y="0"/>
                      <a:pt x="317" y="0"/>
                    </a:cubicBezTo>
                    <a:moveTo>
                      <a:pt x="317" y="78"/>
                    </a:moveTo>
                    <a:cubicBezTo>
                      <a:pt x="244" y="78"/>
                      <a:pt x="194" y="110"/>
                      <a:pt x="166" y="176"/>
                    </a:cubicBezTo>
                    <a:cubicBezTo>
                      <a:pt x="143" y="230"/>
                      <a:pt x="132" y="303"/>
                      <a:pt x="132" y="394"/>
                    </a:cubicBezTo>
                    <a:cubicBezTo>
                      <a:pt x="132" y="490"/>
                      <a:pt x="143" y="565"/>
                      <a:pt x="166" y="619"/>
                    </a:cubicBezTo>
                    <a:cubicBezTo>
                      <a:pt x="194" y="685"/>
                      <a:pt x="244" y="718"/>
                      <a:pt x="317" y="718"/>
                    </a:cubicBezTo>
                    <a:cubicBezTo>
                      <a:pt x="390" y="718"/>
                      <a:pt x="440" y="685"/>
                      <a:pt x="468" y="619"/>
                    </a:cubicBezTo>
                    <a:cubicBezTo>
                      <a:pt x="490" y="565"/>
                      <a:pt x="502" y="491"/>
                      <a:pt x="502" y="398"/>
                    </a:cubicBezTo>
                    <a:cubicBezTo>
                      <a:pt x="502" y="302"/>
                      <a:pt x="490" y="228"/>
                      <a:pt x="468" y="176"/>
                    </a:cubicBezTo>
                    <a:cubicBezTo>
                      <a:pt x="439" y="110"/>
                      <a:pt x="389" y="78"/>
                      <a:pt x="317"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2" name="Freeform 22"/>
              <p:cNvSpPr>
                <a:spLocks/>
              </p:cNvSpPr>
              <p:nvPr/>
            </p:nvSpPr>
            <p:spPr bwMode="gray">
              <a:xfrm>
                <a:off x="3253" y="2602"/>
                <a:ext cx="195" cy="151"/>
              </a:xfrm>
              <a:custGeom>
                <a:avLst/>
                <a:gdLst>
                  <a:gd name="T0" fmla="*/ 213 w 971"/>
                  <a:gd name="T1" fmla="*/ 754 h 754"/>
                  <a:gd name="T2" fmla="*/ 0 w 971"/>
                  <a:gd name="T3" fmla="*/ 0 h 754"/>
                  <a:gd name="T4" fmla="*/ 130 w 971"/>
                  <a:gd name="T5" fmla="*/ 0 h 754"/>
                  <a:gd name="T6" fmla="*/ 290 w 971"/>
                  <a:gd name="T7" fmla="*/ 614 h 754"/>
                  <a:gd name="T8" fmla="*/ 431 w 971"/>
                  <a:gd name="T9" fmla="*/ 0 h 754"/>
                  <a:gd name="T10" fmla="*/ 558 w 971"/>
                  <a:gd name="T11" fmla="*/ 0 h 754"/>
                  <a:gd name="T12" fmla="*/ 706 w 971"/>
                  <a:gd name="T13" fmla="*/ 614 h 754"/>
                  <a:gd name="T14" fmla="*/ 866 w 971"/>
                  <a:gd name="T15" fmla="*/ 0 h 754"/>
                  <a:gd name="T16" fmla="*/ 971 w 971"/>
                  <a:gd name="T17" fmla="*/ 0 h 754"/>
                  <a:gd name="T18" fmla="*/ 758 w 971"/>
                  <a:gd name="T19" fmla="*/ 754 h 754"/>
                  <a:gd name="T20" fmla="*/ 631 w 971"/>
                  <a:gd name="T21" fmla="*/ 754 h 754"/>
                  <a:gd name="T22" fmla="*/ 517 w 971"/>
                  <a:gd name="T23" fmla="*/ 266 h 754"/>
                  <a:gd name="T24" fmla="*/ 489 w 971"/>
                  <a:gd name="T25" fmla="*/ 112 h 754"/>
                  <a:gd name="T26" fmla="*/ 460 w 971"/>
                  <a:gd name="T27" fmla="*/ 265 h 754"/>
                  <a:gd name="T28" fmla="*/ 347 w 971"/>
                  <a:gd name="T29" fmla="*/ 754 h 754"/>
                  <a:gd name="T30" fmla="*/ 213 w 971"/>
                  <a:gd name="T31" fmla="*/ 75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8" y="0"/>
                      <a:pt x="558" y="0"/>
                      <a:pt x="558"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7" y="266"/>
                      <a:pt x="517" y="266"/>
                      <a:pt x="517" y="266"/>
                    </a:cubicBezTo>
                    <a:cubicBezTo>
                      <a:pt x="509"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3" name="Freeform 23"/>
              <p:cNvSpPr>
                <a:spLocks/>
              </p:cNvSpPr>
              <p:nvPr/>
            </p:nvSpPr>
            <p:spPr bwMode="gray">
              <a:xfrm>
                <a:off x="3525" y="2602"/>
                <a:ext cx="194" cy="151"/>
              </a:xfrm>
              <a:custGeom>
                <a:avLst/>
                <a:gdLst>
                  <a:gd name="T0" fmla="*/ 213 w 971"/>
                  <a:gd name="T1" fmla="*/ 754 h 754"/>
                  <a:gd name="T2" fmla="*/ 0 w 971"/>
                  <a:gd name="T3" fmla="*/ 0 h 754"/>
                  <a:gd name="T4" fmla="*/ 130 w 971"/>
                  <a:gd name="T5" fmla="*/ 0 h 754"/>
                  <a:gd name="T6" fmla="*/ 290 w 971"/>
                  <a:gd name="T7" fmla="*/ 614 h 754"/>
                  <a:gd name="T8" fmla="*/ 431 w 971"/>
                  <a:gd name="T9" fmla="*/ 0 h 754"/>
                  <a:gd name="T10" fmla="*/ 559 w 971"/>
                  <a:gd name="T11" fmla="*/ 0 h 754"/>
                  <a:gd name="T12" fmla="*/ 706 w 971"/>
                  <a:gd name="T13" fmla="*/ 614 h 754"/>
                  <a:gd name="T14" fmla="*/ 866 w 971"/>
                  <a:gd name="T15" fmla="*/ 0 h 754"/>
                  <a:gd name="T16" fmla="*/ 971 w 971"/>
                  <a:gd name="T17" fmla="*/ 0 h 754"/>
                  <a:gd name="T18" fmla="*/ 758 w 971"/>
                  <a:gd name="T19" fmla="*/ 754 h 754"/>
                  <a:gd name="T20" fmla="*/ 631 w 971"/>
                  <a:gd name="T21" fmla="*/ 754 h 754"/>
                  <a:gd name="T22" fmla="*/ 518 w 971"/>
                  <a:gd name="T23" fmla="*/ 266 h 754"/>
                  <a:gd name="T24" fmla="*/ 489 w 971"/>
                  <a:gd name="T25" fmla="*/ 112 h 754"/>
                  <a:gd name="T26" fmla="*/ 460 w 971"/>
                  <a:gd name="T27" fmla="*/ 265 h 754"/>
                  <a:gd name="T28" fmla="*/ 347 w 971"/>
                  <a:gd name="T29" fmla="*/ 754 h 754"/>
                  <a:gd name="T30" fmla="*/ 213 w 971"/>
                  <a:gd name="T31" fmla="*/ 75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9" y="0"/>
                      <a:pt x="559" y="0"/>
                      <a:pt x="559"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8" y="266"/>
                      <a:pt x="518" y="266"/>
                      <a:pt x="518" y="266"/>
                    </a:cubicBezTo>
                    <a:cubicBezTo>
                      <a:pt x="510"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4" name="Freeform 24"/>
              <p:cNvSpPr>
                <a:spLocks noEditPoints="1"/>
              </p:cNvSpPr>
              <p:nvPr/>
            </p:nvSpPr>
            <p:spPr bwMode="gray">
              <a:xfrm>
                <a:off x="3745" y="2547"/>
                <a:ext cx="31" cy="206"/>
              </a:xfrm>
              <a:custGeom>
                <a:avLst/>
                <a:gdLst>
                  <a:gd name="T0" fmla="*/ 79 w 157"/>
                  <a:gd name="T1" fmla="*/ 0 h 1031"/>
                  <a:gd name="T2" fmla="*/ 137 w 157"/>
                  <a:gd name="T3" fmla="*/ 26 h 1031"/>
                  <a:gd name="T4" fmla="*/ 157 w 157"/>
                  <a:gd name="T5" fmla="*/ 79 h 1031"/>
                  <a:gd name="T6" fmla="*/ 132 w 157"/>
                  <a:gd name="T7" fmla="*/ 139 h 1031"/>
                  <a:gd name="T8" fmla="*/ 78 w 157"/>
                  <a:gd name="T9" fmla="*/ 159 h 1031"/>
                  <a:gd name="T10" fmla="*/ 20 w 157"/>
                  <a:gd name="T11" fmla="*/ 133 h 1031"/>
                  <a:gd name="T12" fmla="*/ 0 w 157"/>
                  <a:gd name="T13" fmla="*/ 78 h 1031"/>
                  <a:gd name="T14" fmla="*/ 26 w 157"/>
                  <a:gd name="T15" fmla="*/ 20 h 1031"/>
                  <a:gd name="T16" fmla="*/ 79 w 157"/>
                  <a:gd name="T17" fmla="*/ 0 h 1031"/>
                  <a:gd name="T18" fmla="*/ 16 w 157"/>
                  <a:gd name="T19" fmla="*/ 277 h 1031"/>
                  <a:gd name="T20" fmla="*/ 144 w 157"/>
                  <a:gd name="T21" fmla="*/ 277 h 1031"/>
                  <a:gd name="T22" fmla="*/ 144 w 157"/>
                  <a:gd name="T23" fmla="*/ 1031 h 1031"/>
                  <a:gd name="T24" fmla="*/ 16 w 157"/>
                  <a:gd name="T25" fmla="*/ 1031 h 1031"/>
                  <a:gd name="T26" fmla="*/ 16 w 157"/>
                  <a:gd name="T27" fmla="*/ 277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031">
                    <a:moveTo>
                      <a:pt x="79" y="0"/>
                    </a:moveTo>
                    <a:cubicBezTo>
                      <a:pt x="102" y="0"/>
                      <a:pt x="122" y="9"/>
                      <a:pt x="137" y="26"/>
                    </a:cubicBezTo>
                    <a:cubicBezTo>
                      <a:pt x="151" y="42"/>
                      <a:pt x="157" y="59"/>
                      <a:pt x="157" y="79"/>
                    </a:cubicBezTo>
                    <a:cubicBezTo>
                      <a:pt x="157" y="103"/>
                      <a:pt x="149" y="123"/>
                      <a:pt x="132" y="139"/>
                    </a:cubicBezTo>
                    <a:cubicBezTo>
                      <a:pt x="117" y="152"/>
                      <a:pt x="99" y="159"/>
                      <a:pt x="78" y="159"/>
                    </a:cubicBezTo>
                    <a:cubicBezTo>
                      <a:pt x="55" y="159"/>
                      <a:pt x="35" y="150"/>
                      <a:pt x="20" y="133"/>
                    </a:cubicBezTo>
                    <a:cubicBezTo>
                      <a:pt x="6" y="118"/>
                      <a:pt x="0" y="99"/>
                      <a:pt x="0" y="78"/>
                    </a:cubicBezTo>
                    <a:cubicBezTo>
                      <a:pt x="0" y="56"/>
                      <a:pt x="9" y="37"/>
                      <a:pt x="26" y="20"/>
                    </a:cubicBezTo>
                    <a:cubicBezTo>
                      <a:pt x="41" y="7"/>
                      <a:pt x="58" y="0"/>
                      <a:pt x="79" y="0"/>
                    </a:cubicBezTo>
                    <a:moveTo>
                      <a:pt x="16" y="277"/>
                    </a:moveTo>
                    <a:cubicBezTo>
                      <a:pt x="144" y="277"/>
                      <a:pt x="144" y="277"/>
                      <a:pt x="144" y="277"/>
                    </a:cubicBezTo>
                    <a:cubicBezTo>
                      <a:pt x="144" y="1031"/>
                      <a:pt x="144" y="1031"/>
                      <a:pt x="144" y="1031"/>
                    </a:cubicBezTo>
                    <a:cubicBezTo>
                      <a:pt x="16" y="1031"/>
                      <a:pt x="16" y="1031"/>
                      <a:pt x="16" y="1031"/>
                    </a:cubicBezTo>
                    <a:lnTo>
                      <a:pt x="16"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5" name="Freeform 25"/>
              <p:cNvSpPr>
                <a:spLocks/>
              </p:cNvSpPr>
              <p:nvPr/>
            </p:nvSpPr>
            <p:spPr bwMode="gray">
              <a:xfrm>
                <a:off x="3820" y="2561"/>
                <a:ext cx="67" cy="192"/>
              </a:xfrm>
              <a:custGeom>
                <a:avLst/>
                <a:gdLst>
                  <a:gd name="T0" fmla="*/ 0 w 332"/>
                  <a:gd name="T1" fmla="*/ 0 h 958"/>
                  <a:gd name="T2" fmla="*/ 129 w 332"/>
                  <a:gd name="T3" fmla="*/ 0 h 958"/>
                  <a:gd name="T4" fmla="*/ 129 w 332"/>
                  <a:gd name="T5" fmla="*/ 204 h 958"/>
                  <a:gd name="T6" fmla="*/ 332 w 332"/>
                  <a:gd name="T7" fmla="*/ 204 h 958"/>
                  <a:gd name="T8" fmla="*/ 332 w 332"/>
                  <a:gd name="T9" fmla="*/ 286 h 958"/>
                  <a:gd name="T10" fmla="*/ 129 w 332"/>
                  <a:gd name="T11" fmla="*/ 286 h 958"/>
                  <a:gd name="T12" fmla="*/ 129 w 332"/>
                  <a:gd name="T13" fmla="*/ 686 h 958"/>
                  <a:gd name="T14" fmla="*/ 163 w 332"/>
                  <a:gd name="T15" fmla="*/ 840 h 958"/>
                  <a:gd name="T16" fmla="*/ 234 w 332"/>
                  <a:gd name="T17" fmla="*/ 873 h 958"/>
                  <a:gd name="T18" fmla="*/ 289 w 332"/>
                  <a:gd name="T19" fmla="*/ 875 h 958"/>
                  <a:gd name="T20" fmla="*/ 332 w 332"/>
                  <a:gd name="T21" fmla="*/ 875 h 958"/>
                  <a:gd name="T22" fmla="*/ 332 w 332"/>
                  <a:gd name="T23" fmla="*/ 958 h 958"/>
                  <a:gd name="T24" fmla="*/ 262 w 332"/>
                  <a:gd name="T25" fmla="*/ 958 h 958"/>
                  <a:gd name="T26" fmla="*/ 132 w 332"/>
                  <a:gd name="T27" fmla="*/ 945 h 958"/>
                  <a:gd name="T28" fmla="*/ 11 w 332"/>
                  <a:gd name="T29" fmla="*/ 817 h 958"/>
                  <a:gd name="T30" fmla="*/ 0 w 332"/>
                  <a:gd name="T31" fmla="*/ 667 h 958"/>
                  <a:gd name="T32" fmla="*/ 0 w 332"/>
                  <a:gd name="T33" fmla="*/ 0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8" y="858"/>
                      <a:pt x="202" y="869"/>
                      <a:pt x="234" y="873"/>
                    </a:cubicBezTo>
                    <a:cubicBezTo>
                      <a:pt x="245" y="875"/>
                      <a:pt x="263" y="875"/>
                      <a:pt x="289" y="875"/>
                    </a:cubicBezTo>
                    <a:cubicBezTo>
                      <a:pt x="332" y="875"/>
                      <a:pt x="332" y="875"/>
                      <a:pt x="332" y="875"/>
                    </a:cubicBezTo>
                    <a:cubicBezTo>
                      <a:pt x="332" y="958"/>
                      <a:pt x="332" y="958"/>
                      <a:pt x="332" y="958"/>
                    </a:cubicBezTo>
                    <a:cubicBezTo>
                      <a:pt x="262" y="958"/>
                      <a:pt x="262" y="958"/>
                      <a:pt x="262" y="958"/>
                    </a:cubicBezTo>
                    <a:cubicBezTo>
                      <a:pt x="207" y="958"/>
                      <a:pt x="163" y="953"/>
                      <a:pt x="132" y="945"/>
                    </a:cubicBezTo>
                    <a:cubicBezTo>
                      <a:pt x="66" y="927"/>
                      <a:pt x="26" y="884"/>
                      <a:pt x="11" y="817"/>
                    </a:cubicBezTo>
                    <a:cubicBezTo>
                      <a:pt x="4" y="781"/>
                      <a:pt x="0" y="731"/>
                      <a:pt x="0" y="66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6" name="Freeform 26"/>
              <p:cNvSpPr>
                <a:spLocks/>
              </p:cNvSpPr>
              <p:nvPr/>
            </p:nvSpPr>
            <p:spPr bwMode="gray">
              <a:xfrm>
                <a:off x="3918" y="2526"/>
                <a:ext cx="114" cy="227"/>
              </a:xfrm>
              <a:custGeom>
                <a:avLst/>
                <a:gdLst>
                  <a:gd name="T0" fmla="*/ 0 w 572"/>
                  <a:gd name="T1" fmla="*/ 1136 h 1136"/>
                  <a:gd name="T2" fmla="*/ 0 w 572"/>
                  <a:gd name="T3" fmla="*/ 0 h 1136"/>
                  <a:gd name="T4" fmla="*/ 129 w 572"/>
                  <a:gd name="T5" fmla="*/ 0 h 1136"/>
                  <a:gd name="T6" fmla="*/ 129 w 572"/>
                  <a:gd name="T7" fmla="*/ 400 h 1136"/>
                  <a:gd name="T8" fmla="*/ 319 w 572"/>
                  <a:gd name="T9" fmla="*/ 361 h 1136"/>
                  <a:gd name="T10" fmla="*/ 549 w 572"/>
                  <a:gd name="T11" fmla="*/ 479 h 1136"/>
                  <a:gd name="T12" fmla="*/ 572 w 572"/>
                  <a:gd name="T13" fmla="*/ 673 h 1136"/>
                  <a:gd name="T14" fmla="*/ 572 w 572"/>
                  <a:gd name="T15" fmla="*/ 1136 h 1136"/>
                  <a:gd name="T16" fmla="*/ 443 w 572"/>
                  <a:gd name="T17" fmla="*/ 1136 h 1136"/>
                  <a:gd name="T18" fmla="*/ 443 w 572"/>
                  <a:gd name="T19" fmla="*/ 653 h 1136"/>
                  <a:gd name="T20" fmla="*/ 420 w 572"/>
                  <a:gd name="T21" fmla="*/ 499 h 1136"/>
                  <a:gd name="T22" fmla="*/ 306 w 572"/>
                  <a:gd name="T23" fmla="*/ 439 h 1136"/>
                  <a:gd name="T24" fmla="*/ 129 w 572"/>
                  <a:gd name="T25" fmla="*/ 485 h 1136"/>
                  <a:gd name="T26" fmla="*/ 129 w 572"/>
                  <a:gd name="T27" fmla="*/ 1136 h 1136"/>
                  <a:gd name="T28" fmla="*/ 0 w 572"/>
                  <a:gd name="T29" fmla="*/ 113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59"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6" y="439"/>
                    </a:cubicBezTo>
                    <a:cubicBezTo>
                      <a:pt x="256" y="439"/>
                      <a:pt x="197" y="454"/>
                      <a:pt x="129" y="485"/>
                    </a:cubicBezTo>
                    <a:cubicBezTo>
                      <a:pt x="129" y="1136"/>
                      <a:pt x="129" y="1136"/>
                      <a:pt x="129" y="1136"/>
                    </a:cubicBezTo>
                    <a:lnTo>
                      <a:pt x="0" y="11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7" name="Freeform 27"/>
              <p:cNvSpPr>
                <a:spLocks/>
              </p:cNvSpPr>
              <p:nvPr/>
            </p:nvSpPr>
            <p:spPr bwMode="gray">
              <a:xfrm>
                <a:off x="4128" y="2602"/>
                <a:ext cx="126" cy="223"/>
              </a:xfrm>
              <a:custGeom>
                <a:avLst/>
                <a:gdLst>
                  <a:gd name="T0" fmla="*/ 56 w 126"/>
                  <a:gd name="T1" fmla="*/ 153 h 223"/>
                  <a:gd name="T2" fmla="*/ 0 w 126"/>
                  <a:gd name="T3" fmla="*/ 0 h 223"/>
                  <a:gd name="T4" fmla="*/ 27 w 126"/>
                  <a:gd name="T5" fmla="*/ 0 h 223"/>
                  <a:gd name="T6" fmla="*/ 67 w 126"/>
                  <a:gd name="T7" fmla="*/ 120 h 223"/>
                  <a:gd name="T8" fmla="*/ 104 w 126"/>
                  <a:gd name="T9" fmla="*/ 0 h 223"/>
                  <a:gd name="T10" fmla="*/ 126 w 126"/>
                  <a:gd name="T11" fmla="*/ 0 h 223"/>
                  <a:gd name="T12" fmla="*/ 51 w 126"/>
                  <a:gd name="T13" fmla="*/ 223 h 223"/>
                  <a:gd name="T14" fmla="*/ 29 w 126"/>
                  <a:gd name="T15" fmla="*/ 223 h 223"/>
                  <a:gd name="T16" fmla="*/ 56 w 126"/>
                  <a:gd name="T17" fmla="*/ 15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23">
                    <a:moveTo>
                      <a:pt x="56" y="153"/>
                    </a:moveTo>
                    <a:lnTo>
                      <a:pt x="0" y="0"/>
                    </a:lnTo>
                    <a:lnTo>
                      <a:pt x="27" y="0"/>
                    </a:lnTo>
                    <a:lnTo>
                      <a:pt x="67" y="120"/>
                    </a:lnTo>
                    <a:lnTo>
                      <a:pt x="104" y="0"/>
                    </a:lnTo>
                    <a:lnTo>
                      <a:pt x="126" y="0"/>
                    </a:lnTo>
                    <a:lnTo>
                      <a:pt x="51" y="223"/>
                    </a:lnTo>
                    <a:lnTo>
                      <a:pt x="29" y="223"/>
                    </a:lnTo>
                    <a:lnTo>
                      <a:pt x="56"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8" name="Freeform 28"/>
              <p:cNvSpPr>
                <a:spLocks noEditPoints="1"/>
              </p:cNvSpPr>
              <p:nvPr/>
            </p:nvSpPr>
            <p:spPr bwMode="gray">
              <a:xfrm>
                <a:off x="4270" y="2598"/>
                <a:ext cx="127" cy="159"/>
              </a:xfrm>
              <a:custGeom>
                <a:avLst/>
                <a:gdLst>
                  <a:gd name="T0" fmla="*/ 318 w 634"/>
                  <a:gd name="T1" fmla="*/ 0 h 795"/>
                  <a:gd name="T2" fmla="*/ 559 w 634"/>
                  <a:gd name="T3" fmla="*/ 107 h 795"/>
                  <a:gd name="T4" fmla="*/ 634 w 634"/>
                  <a:gd name="T5" fmla="*/ 398 h 795"/>
                  <a:gd name="T6" fmla="*/ 559 w 634"/>
                  <a:gd name="T7" fmla="*/ 688 h 795"/>
                  <a:gd name="T8" fmla="*/ 318 w 634"/>
                  <a:gd name="T9" fmla="*/ 795 h 795"/>
                  <a:gd name="T10" fmla="*/ 0 w 634"/>
                  <a:gd name="T11" fmla="*/ 393 h 795"/>
                  <a:gd name="T12" fmla="*/ 76 w 634"/>
                  <a:gd name="T13" fmla="*/ 107 h 795"/>
                  <a:gd name="T14" fmla="*/ 318 w 634"/>
                  <a:gd name="T15" fmla="*/ 0 h 795"/>
                  <a:gd name="T16" fmla="*/ 318 w 634"/>
                  <a:gd name="T17" fmla="*/ 78 h 795"/>
                  <a:gd name="T18" fmla="*/ 167 w 634"/>
                  <a:gd name="T19" fmla="*/ 176 h 795"/>
                  <a:gd name="T20" fmla="*/ 132 w 634"/>
                  <a:gd name="T21" fmla="*/ 394 h 795"/>
                  <a:gd name="T22" fmla="*/ 167 w 634"/>
                  <a:gd name="T23" fmla="*/ 619 h 795"/>
                  <a:gd name="T24" fmla="*/ 318 w 634"/>
                  <a:gd name="T25" fmla="*/ 718 h 795"/>
                  <a:gd name="T26" fmla="*/ 468 w 634"/>
                  <a:gd name="T27" fmla="*/ 619 h 795"/>
                  <a:gd name="T28" fmla="*/ 503 w 634"/>
                  <a:gd name="T29" fmla="*/ 398 h 795"/>
                  <a:gd name="T30" fmla="*/ 468 w 634"/>
                  <a:gd name="T31" fmla="*/ 176 h 795"/>
                  <a:gd name="T32" fmla="*/ 318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10"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9" name="Freeform 29"/>
              <p:cNvSpPr>
                <a:spLocks/>
              </p:cNvSpPr>
              <p:nvPr/>
            </p:nvSpPr>
            <p:spPr bwMode="gray">
              <a:xfrm>
                <a:off x="4433" y="2602"/>
                <a:ext cx="110" cy="155"/>
              </a:xfrm>
              <a:custGeom>
                <a:avLst/>
                <a:gdLst>
                  <a:gd name="T0" fmla="*/ 0 w 550"/>
                  <a:gd name="T1" fmla="*/ 0 h 774"/>
                  <a:gd name="T2" fmla="*/ 129 w 550"/>
                  <a:gd name="T3" fmla="*/ 0 h 774"/>
                  <a:gd name="T4" fmla="*/ 129 w 550"/>
                  <a:gd name="T5" fmla="*/ 465 h 774"/>
                  <a:gd name="T6" fmla="*/ 152 w 550"/>
                  <a:gd name="T7" fmla="*/ 636 h 774"/>
                  <a:gd name="T8" fmla="*/ 206 w 550"/>
                  <a:gd name="T9" fmla="*/ 685 h 774"/>
                  <a:gd name="T10" fmla="*/ 289 w 550"/>
                  <a:gd name="T11" fmla="*/ 697 h 774"/>
                  <a:gd name="T12" fmla="*/ 422 w 550"/>
                  <a:gd name="T13" fmla="*/ 677 h 774"/>
                  <a:gd name="T14" fmla="*/ 422 w 550"/>
                  <a:gd name="T15" fmla="*/ 0 h 774"/>
                  <a:gd name="T16" fmla="*/ 550 w 550"/>
                  <a:gd name="T17" fmla="*/ 0 h 774"/>
                  <a:gd name="T18" fmla="*/ 550 w 550"/>
                  <a:gd name="T19" fmla="*/ 742 h 774"/>
                  <a:gd name="T20" fmla="*/ 281 w 550"/>
                  <a:gd name="T21" fmla="*/ 774 h 774"/>
                  <a:gd name="T22" fmla="*/ 90 w 550"/>
                  <a:gd name="T23" fmla="*/ 734 h 774"/>
                  <a:gd name="T24" fmla="*/ 7 w 550"/>
                  <a:gd name="T25" fmla="*/ 593 h 774"/>
                  <a:gd name="T26" fmla="*/ 0 w 550"/>
                  <a:gd name="T27" fmla="*/ 475 h 774"/>
                  <a:gd name="T28" fmla="*/ 0 w 550"/>
                  <a:gd name="T29"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0" h="774">
                    <a:moveTo>
                      <a:pt x="0" y="0"/>
                    </a:moveTo>
                    <a:cubicBezTo>
                      <a:pt x="129" y="0"/>
                      <a:pt x="129" y="0"/>
                      <a:pt x="129" y="0"/>
                    </a:cubicBezTo>
                    <a:cubicBezTo>
                      <a:pt x="129" y="465"/>
                      <a:pt x="129" y="465"/>
                      <a:pt x="129" y="465"/>
                    </a:cubicBezTo>
                    <a:cubicBezTo>
                      <a:pt x="129" y="550"/>
                      <a:pt x="137" y="608"/>
                      <a:pt x="152" y="636"/>
                    </a:cubicBezTo>
                    <a:cubicBezTo>
                      <a:pt x="165" y="660"/>
                      <a:pt x="183" y="676"/>
                      <a:pt x="206" y="685"/>
                    </a:cubicBezTo>
                    <a:cubicBezTo>
                      <a:pt x="225" y="693"/>
                      <a:pt x="253" y="697"/>
                      <a:pt x="289" y="697"/>
                    </a:cubicBezTo>
                    <a:cubicBezTo>
                      <a:pt x="331" y="697"/>
                      <a:pt x="375" y="690"/>
                      <a:pt x="422" y="677"/>
                    </a:cubicBezTo>
                    <a:cubicBezTo>
                      <a:pt x="422" y="0"/>
                      <a:pt x="422" y="0"/>
                      <a:pt x="422" y="0"/>
                    </a:cubicBezTo>
                    <a:cubicBezTo>
                      <a:pt x="550" y="0"/>
                      <a:pt x="550" y="0"/>
                      <a:pt x="550" y="0"/>
                    </a:cubicBezTo>
                    <a:cubicBezTo>
                      <a:pt x="550" y="742"/>
                      <a:pt x="550" y="742"/>
                      <a:pt x="550" y="742"/>
                    </a:cubicBezTo>
                    <a:cubicBezTo>
                      <a:pt x="455" y="763"/>
                      <a:pt x="365" y="774"/>
                      <a:pt x="281" y="774"/>
                    </a:cubicBezTo>
                    <a:cubicBezTo>
                      <a:pt x="196" y="774"/>
                      <a:pt x="132" y="761"/>
                      <a:pt x="90" y="734"/>
                    </a:cubicBezTo>
                    <a:cubicBezTo>
                      <a:pt x="43" y="704"/>
                      <a:pt x="15" y="657"/>
                      <a:pt x="7" y="593"/>
                    </a:cubicBezTo>
                    <a:cubicBezTo>
                      <a:pt x="2" y="563"/>
                      <a:pt x="0" y="523"/>
                      <a:pt x="0" y="475"/>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0" name="Freeform 30"/>
              <p:cNvSpPr>
                <a:spLocks/>
              </p:cNvSpPr>
              <p:nvPr/>
            </p:nvSpPr>
            <p:spPr bwMode="gray">
              <a:xfrm>
                <a:off x="2479" y="1143"/>
                <a:ext cx="496" cy="383"/>
              </a:xfrm>
              <a:custGeom>
                <a:avLst/>
                <a:gdLst>
                  <a:gd name="T0" fmla="*/ 1006 w 2477"/>
                  <a:gd name="T1" fmla="*/ 801 h 1913"/>
                  <a:gd name="T2" fmla="*/ 627 w 2477"/>
                  <a:gd name="T3" fmla="*/ 673 h 1913"/>
                  <a:gd name="T4" fmla="*/ 1 w 2477"/>
                  <a:gd name="T5" fmla="*/ 1294 h 1913"/>
                  <a:gd name="T6" fmla="*/ 627 w 2477"/>
                  <a:gd name="T7" fmla="*/ 1912 h 1913"/>
                  <a:gd name="T8" fmla="*/ 1103 w 2477"/>
                  <a:gd name="T9" fmla="*/ 1696 h 1913"/>
                  <a:gd name="T10" fmla="*/ 1103 w 2477"/>
                  <a:gd name="T11" fmla="*/ 1355 h 1913"/>
                  <a:gd name="T12" fmla="*/ 807 w 2477"/>
                  <a:gd name="T13" fmla="*/ 1643 h 1913"/>
                  <a:gd name="T14" fmla="*/ 627 w 2477"/>
                  <a:gd name="T15" fmla="*/ 1681 h 1913"/>
                  <a:gd name="T16" fmla="*/ 235 w 2477"/>
                  <a:gd name="T17" fmla="*/ 1294 h 1913"/>
                  <a:gd name="T18" fmla="*/ 627 w 2477"/>
                  <a:gd name="T19" fmla="*/ 905 h 1913"/>
                  <a:gd name="T20" fmla="*/ 902 w 2477"/>
                  <a:gd name="T21" fmla="*/ 1019 h 1913"/>
                  <a:gd name="T22" fmla="*/ 1145 w 2477"/>
                  <a:gd name="T23" fmla="*/ 1298 h 1913"/>
                  <a:gd name="T24" fmla="*/ 1708 w 2477"/>
                  <a:gd name="T25" fmla="*/ 1544 h 1913"/>
                  <a:gd name="T26" fmla="*/ 2477 w 2477"/>
                  <a:gd name="T27" fmla="*/ 777 h 1913"/>
                  <a:gd name="T28" fmla="*/ 1708 w 2477"/>
                  <a:gd name="T29" fmla="*/ 0 h 1913"/>
                  <a:gd name="T30" fmla="*/ 1103 w 2477"/>
                  <a:gd name="T31" fmla="*/ 309 h 1913"/>
                  <a:gd name="T32" fmla="*/ 1103 w 2477"/>
                  <a:gd name="T33" fmla="*/ 771 h 1913"/>
                  <a:gd name="T34" fmla="*/ 1708 w 2477"/>
                  <a:gd name="T35" fmla="*/ 244 h 1913"/>
                  <a:gd name="T36" fmla="*/ 2236 w 2477"/>
                  <a:gd name="T37" fmla="*/ 777 h 1913"/>
                  <a:gd name="T38" fmla="*/ 1708 w 2477"/>
                  <a:gd name="T39" fmla="*/ 1305 h 1913"/>
                  <a:gd name="T40" fmla="*/ 1365 w 2477"/>
                  <a:gd name="T41" fmla="*/ 1179 h 1913"/>
                  <a:gd name="T42" fmla="*/ 1006 w 2477"/>
                  <a:gd name="T43" fmla="*/ 801 h 1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77" h="1913">
                    <a:moveTo>
                      <a:pt x="1006" y="801"/>
                    </a:moveTo>
                    <a:cubicBezTo>
                      <a:pt x="916" y="722"/>
                      <a:pt x="771" y="674"/>
                      <a:pt x="627" y="673"/>
                    </a:cubicBezTo>
                    <a:cubicBezTo>
                      <a:pt x="283" y="672"/>
                      <a:pt x="2" y="944"/>
                      <a:pt x="1" y="1294"/>
                    </a:cubicBezTo>
                    <a:cubicBezTo>
                      <a:pt x="0" y="1638"/>
                      <a:pt x="283" y="1911"/>
                      <a:pt x="627" y="1912"/>
                    </a:cubicBezTo>
                    <a:cubicBezTo>
                      <a:pt x="820" y="1913"/>
                      <a:pt x="988" y="1834"/>
                      <a:pt x="1103" y="1696"/>
                    </a:cubicBezTo>
                    <a:cubicBezTo>
                      <a:pt x="1103" y="1355"/>
                      <a:pt x="1103" y="1355"/>
                      <a:pt x="1103" y="1355"/>
                    </a:cubicBezTo>
                    <a:cubicBezTo>
                      <a:pt x="1042" y="1461"/>
                      <a:pt x="918" y="1597"/>
                      <a:pt x="807" y="1643"/>
                    </a:cubicBezTo>
                    <a:cubicBezTo>
                      <a:pt x="751" y="1666"/>
                      <a:pt x="694" y="1681"/>
                      <a:pt x="627" y="1681"/>
                    </a:cubicBezTo>
                    <a:cubicBezTo>
                      <a:pt x="412" y="1681"/>
                      <a:pt x="235" y="1514"/>
                      <a:pt x="235" y="1294"/>
                    </a:cubicBezTo>
                    <a:cubicBezTo>
                      <a:pt x="235" y="1091"/>
                      <a:pt x="398" y="904"/>
                      <a:pt x="627" y="905"/>
                    </a:cubicBezTo>
                    <a:cubicBezTo>
                      <a:pt x="734" y="905"/>
                      <a:pt x="831" y="949"/>
                      <a:pt x="902" y="1019"/>
                    </a:cubicBezTo>
                    <a:cubicBezTo>
                      <a:pt x="976" y="1090"/>
                      <a:pt x="1090" y="1239"/>
                      <a:pt x="1145" y="1298"/>
                    </a:cubicBezTo>
                    <a:cubicBezTo>
                      <a:pt x="1285" y="1449"/>
                      <a:pt x="1486" y="1543"/>
                      <a:pt x="1708" y="1544"/>
                    </a:cubicBezTo>
                    <a:cubicBezTo>
                      <a:pt x="2132" y="1545"/>
                      <a:pt x="2477" y="1201"/>
                      <a:pt x="2477" y="777"/>
                    </a:cubicBezTo>
                    <a:cubicBezTo>
                      <a:pt x="2477" y="353"/>
                      <a:pt x="2132" y="0"/>
                      <a:pt x="1708" y="0"/>
                    </a:cubicBezTo>
                    <a:cubicBezTo>
                      <a:pt x="1461" y="0"/>
                      <a:pt x="1244" y="129"/>
                      <a:pt x="1103" y="309"/>
                    </a:cubicBezTo>
                    <a:cubicBezTo>
                      <a:pt x="1103" y="771"/>
                      <a:pt x="1103" y="771"/>
                      <a:pt x="1103" y="771"/>
                    </a:cubicBezTo>
                    <a:cubicBezTo>
                      <a:pt x="1210" y="478"/>
                      <a:pt x="1404" y="244"/>
                      <a:pt x="1708" y="244"/>
                    </a:cubicBezTo>
                    <a:cubicBezTo>
                      <a:pt x="2000" y="244"/>
                      <a:pt x="2237" y="485"/>
                      <a:pt x="2236" y="777"/>
                    </a:cubicBezTo>
                    <a:cubicBezTo>
                      <a:pt x="2235" y="1069"/>
                      <a:pt x="2000" y="1305"/>
                      <a:pt x="1708" y="1305"/>
                    </a:cubicBezTo>
                    <a:cubicBezTo>
                      <a:pt x="1578" y="1304"/>
                      <a:pt x="1457" y="1257"/>
                      <a:pt x="1365" y="1179"/>
                    </a:cubicBezTo>
                    <a:cubicBezTo>
                      <a:pt x="1251" y="1090"/>
                      <a:pt x="1124" y="901"/>
                      <a:pt x="1006" y="801"/>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1" name="Freeform 31"/>
              <p:cNvSpPr>
                <a:spLocks/>
              </p:cNvSpPr>
              <p:nvPr/>
            </p:nvSpPr>
            <p:spPr bwMode="gray">
              <a:xfrm>
                <a:off x="1671" y="1560"/>
                <a:ext cx="340" cy="556"/>
              </a:xfrm>
              <a:custGeom>
                <a:avLst/>
                <a:gdLst>
                  <a:gd name="T0" fmla="*/ 0 w 1700"/>
                  <a:gd name="T1" fmla="*/ 0 h 2777"/>
                  <a:gd name="T2" fmla="*/ 1700 w 1700"/>
                  <a:gd name="T3" fmla="*/ 0 h 2777"/>
                  <a:gd name="T4" fmla="*/ 1700 w 1700"/>
                  <a:gd name="T5" fmla="*/ 473 h 2777"/>
                  <a:gd name="T6" fmla="*/ 1429 w 1700"/>
                  <a:gd name="T7" fmla="*/ 286 h 2777"/>
                  <a:gd name="T8" fmla="*/ 642 w 1700"/>
                  <a:gd name="T9" fmla="*/ 286 h 2777"/>
                  <a:gd name="T10" fmla="*/ 642 w 1700"/>
                  <a:gd name="T11" fmla="*/ 1104 h 2777"/>
                  <a:gd name="T12" fmla="*/ 1495 w 1700"/>
                  <a:gd name="T13" fmla="*/ 1104 h 2777"/>
                  <a:gd name="T14" fmla="*/ 1495 w 1700"/>
                  <a:gd name="T15" fmla="*/ 1537 h 2777"/>
                  <a:gd name="T16" fmla="*/ 1262 w 1700"/>
                  <a:gd name="T17" fmla="*/ 1398 h 2777"/>
                  <a:gd name="T18" fmla="*/ 642 w 1700"/>
                  <a:gd name="T19" fmla="*/ 1398 h 2777"/>
                  <a:gd name="T20" fmla="*/ 642 w 1700"/>
                  <a:gd name="T21" fmla="*/ 2515 h 2777"/>
                  <a:gd name="T22" fmla="*/ 820 w 1700"/>
                  <a:gd name="T23" fmla="*/ 2777 h 2777"/>
                  <a:gd name="T24" fmla="*/ 11 w 1700"/>
                  <a:gd name="T25" fmla="*/ 2777 h 2777"/>
                  <a:gd name="T26" fmla="*/ 181 w 1700"/>
                  <a:gd name="T27" fmla="*/ 2515 h 2777"/>
                  <a:gd name="T28" fmla="*/ 181 w 1700"/>
                  <a:gd name="T29" fmla="*/ 291 h 2777"/>
                  <a:gd name="T30" fmla="*/ 0 w 1700"/>
                  <a:gd name="T31" fmla="*/ 0 h 2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0" h="2777">
                    <a:moveTo>
                      <a:pt x="0" y="0"/>
                    </a:moveTo>
                    <a:cubicBezTo>
                      <a:pt x="1700" y="0"/>
                      <a:pt x="1700" y="0"/>
                      <a:pt x="1700" y="0"/>
                    </a:cubicBezTo>
                    <a:cubicBezTo>
                      <a:pt x="1700" y="473"/>
                      <a:pt x="1700" y="473"/>
                      <a:pt x="1700" y="473"/>
                    </a:cubicBezTo>
                    <a:cubicBezTo>
                      <a:pt x="1700" y="473"/>
                      <a:pt x="1613" y="287"/>
                      <a:pt x="1429" y="286"/>
                    </a:cubicBezTo>
                    <a:cubicBezTo>
                      <a:pt x="642" y="286"/>
                      <a:pt x="642" y="286"/>
                      <a:pt x="642" y="286"/>
                    </a:cubicBezTo>
                    <a:cubicBezTo>
                      <a:pt x="642" y="1104"/>
                      <a:pt x="642" y="1104"/>
                      <a:pt x="642" y="1104"/>
                    </a:cubicBezTo>
                    <a:cubicBezTo>
                      <a:pt x="1495" y="1104"/>
                      <a:pt x="1495" y="1104"/>
                      <a:pt x="1495" y="1104"/>
                    </a:cubicBezTo>
                    <a:cubicBezTo>
                      <a:pt x="1495" y="1537"/>
                      <a:pt x="1495" y="1537"/>
                      <a:pt x="1495" y="1537"/>
                    </a:cubicBezTo>
                    <a:cubicBezTo>
                      <a:pt x="1495" y="1537"/>
                      <a:pt x="1468" y="1399"/>
                      <a:pt x="1262" y="1398"/>
                    </a:cubicBezTo>
                    <a:cubicBezTo>
                      <a:pt x="642" y="1398"/>
                      <a:pt x="642" y="1398"/>
                      <a:pt x="642" y="1398"/>
                    </a:cubicBezTo>
                    <a:cubicBezTo>
                      <a:pt x="642" y="2515"/>
                      <a:pt x="642" y="2515"/>
                      <a:pt x="642" y="2515"/>
                    </a:cubicBezTo>
                    <a:cubicBezTo>
                      <a:pt x="642" y="2679"/>
                      <a:pt x="820" y="2777"/>
                      <a:pt x="820" y="2777"/>
                    </a:cubicBezTo>
                    <a:cubicBezTo>
                      <a:pt x="11" y="2777"/>
                      <a:pt x="11" y="2777"/>
                      <a:pt x="11" y="2777"/>
                    </a:cubicBezTo>
                    <a:cubicBezTo>
                      <a:pt x="11" y="2777"/>
                      <a:pt x="181" y="2691"/>
                      <a:pt x="181" y="2515"/>
                    </a:cubicBezTo>
                    <a:cubicBezTo>
                      <a:pt x="181" y="291"/>
                      <a:pt x="181" y="291"/>
                      <a:pt x="181" y="291"/>
                    </a:cubicBezTo>
                    <a:cubicBezTo>
                      <a:pt x="181" y="104"/>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2" name="Freeform 32"/>
              <p:cNvSpPr>
                <a:spLocks/>
              </p:cNvSpPr>
              <p:nvPr/>
            </p:nvSpPr>
            <p:spPr bwMode="gray">
              <a:xfrm>
                <a:off x="2475" y="1560"/>
                <a:ext cx="224" cy="775"/>
              </a:xfrm>
              <a:custGeom>
                <a:avLst/>
                <a:gdLst>
                  <a:gd name="T0" fmla="*/ 257 w 1123"/>
                  <a:gd name="T1" fmla="*/ 0 h 3872"/>
                  <a:gd name="T2" fmla="*/ 1123 w 1123"/>
                  <a:gd name="T3" fmla="*/ 0 h 3872"/>
                  <a:gd name="T4" fmla="*/ 929 w 1123"/>
                  <a:gd name="T5" fmla="*/ 242 h 3872"/>
                  <a:gd name="T6" fmla="*/ 929 w 1123"/>
                  <a:gd name="T7" fmla="*/ 2847 h 3872"/>
                  <a:gd name="T8" fmla="*/ 0 w 1123"/>
                  <a:gd name="T9" fmla="*/ 3869 h 3872"/>
                  <a:gd name="T10" fmla="*/ 443 w 1123"/>
                  <a:gd name="T11" fmla="*/ 2847 h 3872"/>
                  <a:gd name="T12" fmla="*/ 443 w 1123"/>
                  <a:gd name="T13" fmla="*/ 242 h 3872"/>
                  <a:gd name="T14" fmla="*/ 257 w 1123"/>
                  <a:gd name="T15" fmla="*/ 0 h 38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3872">
                    <a:moveTo>
                      <a:pt x="257" y="0"/>
                    </a:moveTo>
                    <a:cubicBezTo>
                      <a:pt x="1123" y="0"/>
                      <a:pt x="1123" y="0"/>
                      <a:pt x="1123" y="0"/>
                    </a:cubicBezTo>
                    <a:cubicBezTo>
                      <a:pt x="1123" y="0"/>
                      <a:pt x="929" y="92"/>
                      <a:pt x="929" y="242"/>
                    </a:cubicBezTo>
                    <a:cubicBezTo>
                      <a:pt x="929" y="2847"/>
                      <a:pt x="929" y="2847"/>
                      <a:pt x="929" y="2847"/>
                    </a:cubicBezTo>
                    <a:cubicBezTo>
                      <a:pt x="929" y="3727"/>
                      <a:pt x="46" y="3872"/>
                      <a:pt x="0" y="3869"/>
                    </a:cubicBezTo>
                    <a:cubicBezTo>
                      <a:pt x="75" y="3821"/>
                      <a:pt x="442" y="3508"/>
                      <a:pt x="443" y="2847"/>
                    </a:cubicBezTo>
                    <a:cubicBezTo>
                      <a:pt x="443" y="242"/>
                      <a:pt x="443" y="242"/>
                      <a:pt x="443" y="242"/>
                    </a:cubicBezTo>
                    <a:cubicBezTo>
                      <a:pt x="444" y="100"/>
                      <a:pt x="257" y="0"/>
                      <a:pt x="25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3" name="Freeform 33"/>
              <p:cNvSpPr>
                <a:spLocks/>
              </p:cNvSpPr>
              <p:nvPr/>
            </p:nvSpPr>
            <p:spPr bwMode="gray">
              <a:xfrm>
                <a:off x="2723" y="1560"/>
                <a:ext cx="174" cy="556"/>
              </a:xfrm>
              <a:custGeom>
                <a:avLst/>
                <a:gdLst>
                  <a:gd name="T0" fmla="*/ 0 w 868"/>
                  <a:gd name="T1" fmla="*/ 0 h 2778"/>
                  <a:gd name="T2" fmla="*/ 868 w 868"/>
                  <a:gd name="T3" fmla="*/ 0 h 2778"/>
                  <a:gd name="T4" fmla="*/ 675 w 868"/>
                  <a:gd name="T5" fmla="*/ 245 h 2778"/>
                  <a:gd name="T6" fmla="*/ 675 w 868"/>
                  <a:gd name="T7" fmla="*/ 2514 h 2778"/>
                  <a:gd name="T8" fmla="*/ 868 w 868"/>
                  <a:gd name="T9" fmla="*/ 2778 h 2778"/>
                  <a:gd name="T10" fmla="*/ 0 w 868"/>
                  <a:gd name="T11" fmla="*/ 2778 h 2778"/>
                  <a:gd name="T12" fmla="*/ 193 w 868"/>
                  <a:gd name="T13" fmla="*/ 2514 h 2778"/>
                  <a:gd name="T14" fmla="*/ 193 w 868"/>
                  <a:gd name="T15" fmla="*/ 245 h 2778"/>
                  <a:gd name="T16" fmla="*/ 0 w 868"/>
                  <a:gd name="T17" fmla="*/ 0 h 2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 h="2778">
                    <a:moveTo>
                      <a:pt x="0" y="0"/>
                    </a:moveTo>
                    <a:cubicBezTo>
                      <a:pt x="868" y="0"/>
                      <a:pt x="868" y="0"/>
                      <a:pt x="868" y="0"/>
                    </a:cubicBezTo>
                    <a:cubicBezTo>
                      <a:pt x="868" y="0"/>
                      <a:pt x="675" y="92"/>
                      <a:pt x="675" y="245"/>
                    </a:cubicBezTo>
                    <a:cubicBezTo>
                      <a:pt x="675" y="2514"/>
                      <a:pt x="675" y="2514"/>
                      <a:pt x="675" y="2514"/>
                    </a:cubicBezTo>
                    <a:cubicBezTo>
                      <a:pt x="675" y="2677"/>
                      <a:pt x="868" y="2778"/>
                      <a:pt x="868" y="2778"/>
                    </a:cubicBezTo>
                    <a:cubicBezTo>
                      <a:pt x="0" y="2778"/>
                      <a:pt x="0" y="2778"/>
                      <a:pt x="0" y="2778"/>
                    </a:cubicBezTo>
                    <a:cubicBezTo>
                      <a:pt x="0" y="2778"/>
                      <a:pt x="193" y="2677"/>
                      <a:pt x="193" y="2514"/>
                    </a:cubicBezTo>
                    <a:cubicBezTo>
                      <a:pt x="193" y="245"/>
                      <a:pt x="193" y="245"/>
                      <a:pt x="193" y="245"/>
                    </a:cubicBezTo>
                    <a:cubicBezTo>
                      <a:pt x="193" y="92"/>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4" name="Freeform 34"/>
              <p:cNvSpPr>
                <a:spLocks/>
              </p:cNvSpPr>
              <p:nvPr/>
            </p:nvSpPr>
            <p:spPr bwMode="gray">
              <a:xfrm>
                <a:off x="2898" y="1560"/>
                <a:ext cx="416" cy="556"/>
              </a:xfrm>
              <a:custGeom>
                <a:avLst/>
                <a:gdLst>
                  <a:gd name="T0" fmla="*/ 170 w 2079"/>
                  <a:gd name="T1" fmla="*/ 0 h 2777"/>
                  <a:gd name="T2" fmla="*/ 2079 w 2079"/>
                  <a:gd name="T3" fmla="*/ 0 h 2777"/>
                  <a:gd name="T4" fmla="*/ 1917 w 2079"/>
                  <a:gd name="T5" fmla="*/ 505 h 2777"/>
                  <a:gd name="T6" fmla="*/ 1684 w 2079"/>
                  <a:gd name="T7" fmla="*/ 293 h 2777"/>
                  <a:gd name="T8" fmla="*/ 1288 w 2079"/>
                  <a:gd name="T9" fmla="*/ 293 h 2777"/>
                  <a:gd name="T10" fmla="*/ 1288 w 2079"/>
                  <a:gd name="T11" fmla="*/ 2515 h 2777"/>
                  <a:gd name="T12" fmla="*/ 1474 w 2079"/>
                  <a:gd name="T13" fmla="*/ 2777 h 2777"/>
                  <a:gd name="T14" fmla="*/ 624 w 2079"/>
                  <a:gd name="T15" fmla="*/ 2777 h 2777"/>
                  <a:gd name="T16" fmla="*/ 808 w 2079"/>
                  <a:gd name="T17" fmla="*/ 2515 h 2777"/>
                  <a:gd name="T18" fmla="*/ 808 w 2079"/>
                  <a:gd name="T19" fmla="*/ 293 h 2777"/>
                  <a:gd name="T20" fmla="*/ 330 w 2079"/>
                  <a:gd name="T21" fmla="*/ 293 h 2777"/>
                  <a:gd name="T22" fmla="*/ 0 w 2079"/>
                  <a:gd name="T23" fmla="*/ 547 h 2777"/>
                  <a:gd name="T24" fmla="*/ 170 w 2079"/>
                  <a:gd name="T25" fmla="*/ 0 h 2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9" h="2777">
                    <a:moveTo>
                      <a:pt x="170" y="0"/>
                    </a:moveTo>
                    <a:cubicBezTo>
                      <a:pt x="2079" y="0"/>
                      <a:pt x="2079" y="0"/>
                      <a:pt x="2079" y="0"/>
                    </a:cubicBezTo>
                    <a:cubicBezTo>
                      <a:pt x="1917" y="505"/>
                      <a:pt x="1917" y="505"/>
                      <a:pt x="1917" y="505"/>
                    </a:cubicBezTo>
                    <a:cubicBezTo>
                      <a:pt x="1917" y="505"/>
                      <a:pt x="1869" y="293"/>
                      <a:pt x="1684" y="293"/>
                    </a:cubicBezTo>
                    <a:cubicBezTo>
                      <a:pt x="1288" y="293"/>
                      <a:pt x="1288" y="293"/>
                      <a:pt x="1288" y="293"/>
                    </a:cubicBezTo>
                    <a:cubicBezTo>
                      <a:pt x="1288" y="2515"/>
                      <a:pt x="1288" y="2515"/>
                      <a:pt x="1288" y="2515"/>
                    </a:cubicBezTo>
                    <a:cubicBezTo>
                      <a:pt x="1288" y="2656"/>
                      <a:pt x="1474" y="2777"/>
                      <a:pt x="1474" y="2777"/>
                    </a:cubicBezTo>
                    <a:cubicBezTo>
                      <a:pt x="624" y="2777"/>
                      <a:pt x="624" y="2777"/>
                      <a:pt x="624" y="2777"/>
                    </a:cubicBezTo>
                    <a:cubicBezTo>
                      <a:pt x="624" y="2777"/>
                      <a:pt x="809" y="2668"/>
                      <a:pt x="808" y="2515"/>
                    </a:cubicBezTo>
                    <a:cubicBezTo>
                      <a:pt x="808" y="293"/>
                      <a:pt x="808" y="293"/>
                      <a:pt x="808" y="293"/>
                    </a:cubicBezTo>
                    <a:cubicBezTo>
                      <a:pt x="330" y="293"/>
                      <a:pt x="330" y="293"/>
                      <a:pt x="330" y="293"/>
                    </a:cubicBezTo>
                    <a:cubicBezTo>
                      <a:pt x="195" y="293"/>
                      <a:pt x="0" y="547"/>
                      <a:pt x="0" y="547"/>
                    </a:cubicBezTo>
                    <a:lnTo>
                      <a:pt x="17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5" name="Freeform 35"/>
              <p:cNvSpPr>
                <a:spLocks/>
              </p:cNvSpPr>
              <p:nvPr/>
            </p:nvSpPr>
            <p:spPr bwMode="gray">
              <a:xfrm>
                <a:off x="3654" y="1560"/>
                <a:ext cx="465" cy="564"/>
              </a:xfrm>
              <a:custGeom>
                <a:avLst/>
                <a:gdLst>
                  <a:gd name="T0" fmla="*/ 1488 w 2324"/>
                  <a:gd name="T1" fmla="*/ 0 h 2820"/>
                  <a:gd name="T2" fmla="*/ 2324 w 2324"/>
                  <a:gd name="T3" fmla="*/ 0 h 2820"/>
                  <a:gd name="T4" fmla="*/ 2145 w 2324"/>
                  <a:gd name="T5" fmla="*/ 244 h 2820"/>
                  <a:gd name="T6" fmla="*/ 2145 w 2324"/>
                  <a:gd name="T7" fmla="*/ 1926 h 2820"/>
                  <a:gd name="T8" fmla="*/ 1185 w 2324"/>
                  <a:gd name="T9" fmla="*/ 2820 h 2820"/>
                  <a:gd name="T10" fmla="*/ 185 w 2324"/>
                  <a:gd name="T11" fmla="*/ 1926 h 2820"/>
                  <a:gd name="T12" fmla="*/ 185 w 2324"/>
                  <a:gd name="T13" fmla="*/ 244 h 2820"/>
                  <a:gd name="T14" fmla="*/ 0 w 2324"/>
                  <a:gd name="T15" fmla="*/ 0 h 2820"/>
                  <a:gd name="T16" fmla="*/ 861 w 2324"/>
                  <a:gd name="T17" fmla="*/ 0 h 2820"/>
                  <a:gd name="T18" fmla="*/ 669 w 2324"/>
                  <a:gd name="T19" fmla="*/ 244 h 2820"/>
                  <a:gd name="T20" fmla="*/ 669 w 2324"/>
                  <a:gd name="T21" fmla="*/ 1926 h 2820"/>
                  <a:gd name="T22" fmla="*/ 1185 w 2324"/>
                  <a:gd name="T23" fmla="*/ 2519 h 2820"/>
                  <a:gd name="T24" fmla="*/ 1677 w 2324"/>
                  <a:gd name="T25" fmla="*/ 1926 h 2820"/>
                  <a:gd name="T26" fmla="*/ 1677 w 2324"/>
                  <a:gd name="T27" fmla="*/ 244 h 2820"/>
                  <a:gd name="T28" fmla="*/ 1488 w 2324"/>
                  <a:gd name="T29" fmla="*/ 0 h 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4" h="2820">
                    <a:moveTo>
                      <a:pt x="1488" y="0"/>
                    </a:moveTo>
                    <a:cubicBezTo>
                      <a:pt x="2324" y="0"/>
                      <a:pt x="2324" y="0"/>
                      <a:pt x="2324" y="0"/>
                    </a:cubicBezTo>
                    <a:cubicBezTo>
                      <a:pt x="2324" y="0"/>
                      <a:pt x="2145" y="94"/>
                      <a:pt x="2145" y="244"/>
                    </a:cubicBezTo>
                    <a:cubicBezTo>
                      <a:pt x="2145" y="1926"/>
                      <a:pt x="2145" y="1926"/>
                      <a:pt x="2145" y="1926"/>
                    </a:cubicBezTo>
                    <a:cubicBezTo>
                      <a:pt x="2144" y="2610"/>
                      <a:pt x="1578" y="2820"/>
                      <a:pt x="1185" y="2820"/>
                    </a:cubicBezTo>
                    <a:cubicBezTo>
                      <a:pt x="795" y="2820"/>
                      <a:pt x="184" y="2607"/>
                      <a:pt x="185" y="1926"/>
                    </a:cubicBezTo>
                    <a:cubicBezTo>
                      <a:pt x="185" y="244"/>
                      <a:pt x="185" y="244"/>
                      <a:pt x="185" y="244"/>
                    </a:cubicBezTo>
                    <a:cubicBezTo>
                      <a:pt x="185" y="94"/>
                      <a:pt x="0" y="0"/>
                      <a:pt x="0" y="0"/>
                    </a:cubicBezTo>
                    <a:cubicBezTo>
                      <a:pt x="861" y="0"/>
                      <a:pt x="861" y="0"/>
                      <a:pt x="861" y="0"/>
                    </a:cubicBezTo>
                    <a:cubicBezTo>
                      <a:pt x="861" y="0"/>
                      <a:pt x="669" y="92"/>
                      <a:pt x="669" y="244"/>
                    </a:cubicBezTo>
                    <a:cubicBezTo>
                      <a:pt x="669" y="1926"/>
                      <a:pt x="669" y="1926"/>
                      <a:pt x="669" y="1926"/>
                    </a:cubicBezTo>
                    <a:cubicBezTo>
                      <a:pt x="669" y="2285"/>
                      <a:pt x="907" y="2519"/>
                      <a:pt x="1185" y="2519"/>
                    </a:cubicBezTo>
                    <a:cubicBezTo>
                      <a:pt x="1464" y="2519"/>
                      <a:pt x="1676" y="2275"/>
                      <a:pt x="1677" y="1926"/>
                    </a:cubicBezTo>
                    <a:cubicBezTo>
                      <a:pt x="1677" y="244"/>
                      <a:pt x="1677" y="244"/>
                      <a:pt x="1677" y="244"/>
                    </a:cubicBezTo>
                    <a:cubicBezTo>
                      <a:pt x="1677" y="94"/>
                      <a:pt x="1488" y="0"/>
                      <a:pt x="1488"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6" name="Freeform 36"/>
              <p:cNvSpPr>
                <a:spLocks/>
              </p:cNvSpPr>
              <p:nvPr/>
            </p:nvSpPr>
            <p:spPr bwMode="gray">
              <a:xfrm>
                <a:off x="2027" y="1560"/>
                <a:ext cx="469" cy="566"/>
              </a:xfrm>
              <a:custGeom>
                <a:avLst/>
                <a:gdLst>
                  <a:gd name="T0" fmla="*/ 1495 w 2347"/>
                  <a:gd name="T1" fmla="*/ 0 h 2827"/>
                  <a:gd name="T2" fmla="*/ 2347 w 2347"/>
                  <a:gd name="T3" fmla="*/ 0 h 2827"/>
                  <a:gd name="T4" fmla="*/ 2166 w 2347"/>
                  <a:gd name="T5" fmla="*/ 247 h 2827"/>
                  <a:gd name="T6" fmla="*/ 2166 w 2347"/>
                  <a:gd name="T7" fmla="*/ 1925 h 2827"/>
                  <a:gd name="T8" fmla="*/ 1176 w 2347"/>
                  <a:gd name="T9" fmla="*/ 2827 h 2827"/>
                  <a:gd name="T10" fmla="*/ 175 w 2347"/>
                  <a:gd name="T11" fmla="*/ 1925 h 2827"/>
                  <a:gd name="T12" fmla="*/ 174 w 2347"/>
                  <a:gd name="T13" fmla="*/ 247 h 2827"/>
                  <a:gd name="T14" fmla="*/ 0 w 2347"/>
                  <a:gd name="T15" fmla="*/ 0 h 2827"/>
                  <a:gd name="T16" fmla="*/ 860 w 2347"/>
                  <a:gd name="T17" fmla="*/ 0 h 2827"/>
                  <a:gd name="T18" fmla="*/ 661 w 2347"/>
                  <a:gd name="T19" fmla="*/ 247 h 2827"/>
                  <a:gd name="T20" fmla="*/ 660 w 2347"/>
                  <a:gd name="T21" fmla="*/ 1925 h 2827"/>
                  <a:gd name="T22" fmla="*/ 1176 w 2347"/>
                  <a:gd name="T23" fmla="*/ 2527 h 2827"/>
                  <a:gd name="T24" fmla="*/ 1678 w 2347"/>
                  <a:gd name="T25" fmla="*/ 1925 h 2827"/>
                  <a:gd name="T26" fmla="*/ 1679 w 2347"/>
                  <a:gd name="T27" fmla="*/ 247 h 2827"/>
                  <a:gd name="T28" fmla="*/ 1495 w 2347"/>
                  <a:gd name="T29" fmla="*/ 0 h 2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7" h="2827">
                    <a:moveTo>
                      <a:pt x="1495" y="0"/>
                    </a:moveTo>
                    <a:cubicBezTo>
                      <a:pt x="2347" y="0"/>
                      <a:pt x="2347" y="0"/>
                      <a:pt x="2347" y="0"/>
                    </a:cubicBezTo>
                    <a:cubicBezTo>
                      <a:pt x="2347" y="0"/>
                      <a:pt x="2166" y="98"/>
                      <a:pt x="2166" y="247"/>
                    </a:cubicBezTo>
                    <a:cubicBezTo>
                      <a:pt x="2166" y="248"/>
                      <a:pt x="2166" y="1925"/>
                      <a:pt x="2166" y="1925"/>
                    </a:cubicBezTo>
                    <a:cubicBezTo>
                      <a:pt x="2166" y="2611"/>
                      <a:pt x="1573" y="2827"/>
                      <a:pt x="1176" y="2827"/>
                    </a:cubicBezTo>
                    <a:cubicBezTo>
                      <a:pt x="786" y="2827"/>
                      <a:pt x="175" y="2608"/>
                      <a:pt x="175" y="1925"/>
                    </a:cubicBezTo>
                    <a:cubicBezTo>
                      <a:pt x="174" y="247"/>
                      <a:pt x="174" y="247"/>
                      <a:pt x="174" y="247"/>
                    </a:cubicBezTo>
                    <a:cubicBezTo>
                      <a:pt x="174" y="97"/>
                      <a:pt x="0" y="0"/>
                      <a:pt x="0" y="0"/>
                    </a:cubicBezTo>
                    <a:cubicBezTo>
                      <a:pt x="860" y="0"/>
                      <a:pt x="860" y="0"/>
                      <a:pt x="860" y="0"/>
                    </a:cubicBezTo>
                    <a:cubicBezTo>
                      <a:pt x="860" y="0"/>
                      <a:pt x="661" y="98"/>
                      <a:pt x="661" y="247"/>
                    </a:cubicBezTo>
                    <a:cubicBezTo>
                      <a:pt x="660" y="1925"/>
                      <a:pt x="660" y="1925"/>
                      <a:pt x="660" y="1925"/>
                    </a:cubicBezTo>
                    <a:cubicBezTo>
                      <a:pt x="660" y="2280"/>
                      <a:pt x="897" y="2525"/>
                      <a:pt x="1176" y="2527"/>
                    </a:cubicBezTo>
                    <a:cubicBezTo>
                      <a:pt x="1454" y="2528"/>
                      <a:pt x="1678" y="2277"/>
                      <a:pt x="1678" y="1925"/>
                    </a:cubicBezTo>
                    <a:cubicBezTo>
                      <a:pt x="1679" y="247"/>
                      <a:pt x="1679" y="247"/>
                      <a:pt x="1679" y="247"/>
                    </a:cubicBezTo>
                    <a:cubicBezTo>
                      <a:pt x="1679" y="97"/>
                      <a:pt x="1495" y="0"/>
                      <a:pt x="1495"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7" name="Freeform 37"/>
              <p:cNvSpPr>
                <a:spLocks/>
              </p:cNvSpPr>
              <p:nvPr/>
            </p:nvSpPr>
            <p:spPr bwMode="gray">
              <a:xfrm>
                <a:off x="3295" y="1549"/>
                <a:ext cx="358" cy="577"/>
              </a:xfrm>
              <a:custGeom>
                <a:avLst/>
                <a:gdLst>
                  <a:gd name="T0" fmla="*/ 1537 w 1788"/>
                  <a:gd name="T1" fmla="*/ 501 h 2885"/>
                  <a:gd name="T2" fmla="*/ 1067 w 1788"/>
                  <a:gd name="T3" fmla="*/ 289 h 2885"/>
                  <a:gd name="T4" fmla="*/ 528 w 1788"/>
                  <a:gd name="T5" fmla="*/ 709 h 2885"/>
                  <a:gd name="T6" fmla="*/ 1042 w 1788"/>
                  <a:gd name="T7" fmla="*/ 1230 h 2885"/>
                  <a:gd name="T8" fmla="*/ 1786 w 1788"/>
                  <a:gd name="T9" fmla="*/ 2067 h 2885"/>
                  <a:gd name="T10" fmla="*/ 681 w 1788"/>
                  <a:gd name="T11" fmla="*/ 2885 h 2885"/>
                  <a:gd name="T12" fmla="*/ 162 w 1788"/>
                  <a:gd name="T13" fmla="*/ 2813 h 2885"/>
                  <a:gd name="T14" fmla="*/ 0 w 1788"/>
                  <a:gd name="T15" fmla="*/ 2280 h 2885"/>
                  <a:gd name="T16" fmla="*/ 689 w 1788"/>
                  <a:gd name="T17" fmla="*/ 2582 h 2885"/>
                  <a:gd name="T18" fmla="*/ 1311 w 1788"/>
                  <a:gd name="T19" fmla="*/ 2126 h 2885"/>
                  <a:gd name="T20" fmla="*/ 48 w 1788"/>
                  <a:gd name="T21" fmla="*/ 765 h 2885"/>
                  <a:gd name="T22" fmla="*/ 1019 w 1788"/>
                  <a:gd name="T23" fmla="*/ 0 h 2885"/>
                  <a:gd name="T24" fmla="*/ 1537 w 1788"/>
                  <a:gd name="T25" fmla="*/ 72 h 2885"/>
                  <a:gd name="T26" fmla="*/ 1537 w 1788"/>
                  <a:gd name="T27" fmla="*/ 501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8" h="2885">
                    <a:moveTo>
                      <a:pt x="1537" y="501"/>
                    </a:moveTo>
                    <a:cubicBezTo>
                      <a:pt x="1537" y="501"/>
                      <a:pt x="1416" y="290"/>
                      <a:pt x="1067" y="289"/>
                    </a:cubicBezTo>
                    <a:cubicBezTo>
                      <a:pt x="718" y="288"/>
                      <a:pt x="529" y="471"/>
                      <a:pt x="528" y="709"/>
                    </a:cubicBezTo>
                    <a:cubicBezTo>
                      <a:pt x="527" y="978"/>
                      <a:pt x="729" y="1079"/>
                      <a:pt x="1042" y="1230"/>
                    </a:cubicBezTo>
                    <a:cubicBezTo>
                      <a:pt x="1340" y="1373"/>
                      <a:pt x="1788" y="1570"/>
                      <a:pt x="1786" y="2067"/>
                    </a:cubicBezTo>
                    <a:cubicBezTo>
                      <a:pt x="1785" y="2513"/>
                      <a:pt x="1390" y="2885"/>
                      <a:pt x="681" y="2885"/>
                    </a:cubicBezTo>
                    <a:cubicBezTo>
                      <a:pt x="463" y="2884"/>
                      <a:pt x="162" y="2813"/>
                      <a:pt x="162" y="2813"/>
                    </a:cubicBezTo>
                    <a:cubicBezTo>
                      <a:pt x="0" y="2280"/>
                      <a:pt x="0" y="2280"/>
                      <a:pt x="0" y="2280"/>
                    </a:cubicBezTo>
                    <a:cubicBezTo>
                      <a:pt x="150" y="2426"/>
                      <a:pt x="416" y="2582"/>
                      <a:pt x="689" y="2582"/>
                    </a:cubicBezTo>
                    <a:cubicBezTo>
                      <a:pt x="973" y="2582"/>
                      <a:pt x="1311" y="2407"/>
                      <a:pt x="1311" y="2126"/>
                    </a:cubicBezTo>
                    <a:cubicBezTo>
                      <a:pt x="1311" y="1583"/>
                      <a:pt x="48" y="1674"/>
                      <a:pt x="48" y="765"/>
                    </a:cubicBezTo>
                    <a:cubicBezTo>
                      <a:pt x="48" y="453"/>
                      <a:pt x="266" y="0"/>
                      <a:pt x="1019" y="0"/>
                    </a:cubicBezTo>
                    <a:cubicBezTo>
                      <a:pt x="1264" y="0"/>
                      <a:pt x="1537" y="72"/>
                      <a:pt x="1537" y="72"/>
                    </a:cubicBezTo>
                    <a:lnTo>
                      <a:pt x="1537" y="50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grpSp>
    </p:spTree>
    <p:extLst>
      <p:ext uri="{BB962C8B-B14F-4D97-AF65-F5344CB8AC3E}">
        <p14:creationId xmlns:p14="http://schemas.microsoft.com/office/powerpoint/2010/main" val="3123738911"/>
      </p:ext>
    </p:extLst>
  </p:cSld>
  <p:clrMapOvr>
    <a:masterClrMapping/>
  </p:clrMapOvr>
  <p:timing>
    <p:tnLst>
      <p:par>
        <p:cTn id="1" dur="indefinite" restart="never" nodeType="tmRoot"/>
      </p:par>
    </p:tnLst>
  </p:timing>
  <p:hf hdr="0"/>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10" name="テキスト プレースホルダー 6"/>
          <p:cNvSpPr>
            <a:spLocks noGrp="1"/>
          </p:cNvSpPr>
          <p:nvPr>
            <p:ph type="body" sz="quarter" idx="18" hasCustomPrompt="1"/>
          </p:nvPr>
        </p:nvSpPr>
        <p:spPr>
          <a:xfrm>
            <a:off x="720903" y="17816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20908" y="38825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20901" y="4786086"/>
            <a:ext cx="10074414" cy="14496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822466727"/>
      </p:ext>
    </p:extLst>
  </p:cSld>
  <p:clrMapOvr>
    <a:masterClrMapping/>
  </p:clrMapOvr>
  <p:transition spd="med"/>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
        <p:nvSpPr>
          <p:cNvPr id="10" name="テキスト プレースホルダー 6"/>
          <p:cNvSpPr>
            <a:spLocks noGrp="1"/>
          </p:cNvSpPr>
          <p:nvPr>
            <p:ph type="body" sz="quarter" idx="18" hasCustomPrompt="1"/>
          </p:nvPr>
        </p:nvSpPr>
        <p:spPr>
          <a:xfrm>
            <a:off x="703971" y="2188046"/>
            <a:ext cx="10074411" cy="1957651"/>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11" name="テキスト プレースホルダー 6"/>
          <p:cNvSpPr>
            <a:spLocks noGrp="1"/>
          </p:cNvSpPr>
          <p:nvPr>
            <p:ph type="body" sz="quarter" idx="19" hasCustomPrompt="1"/>
          </p:nvPr>
        </p:nvSpPr>
        <p:spPr>
          <a:xfrm>
            <a:off x="703975" y="4288983"/>
            <a:ext cx="9438396" cy="780777"/>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12" name="テキスト プレースホルダー 6"/>
          <p:cNvSpPr>
            <a:spLocks noGrp="1"/>
          </p:cNvSpPr>
          <p:nvPr>
            <p:ph type="body" sz="quarter" idx="20" hasCustomPrompt="1"/>
          </p:nvPr>
        </p:nvSpPr>
        <p:spPr>
          <a:xfrm>
            <a:off x="703970" y="5192486"/>
            <a:ext cx="10074414" cy="1284514"/>
          </a:xfrm>
          <a:prstGeom prst="rect">
            <a:avLst/>
          </a:prstGeom>
        </p:spPr>
        <p:txBody>
          <a:bodyPr anchor="ctr" anchorCtr="0">
            <a:noAutofit/>
          </a:bodyPr>
          <a:lstStyle>
            <a:lvl1pPr marL="0" indent="0">
              <a:lnSpc>
                <a:spcPts val="1500"/>
              </a:lnSpc>
              <a:buFontTx/>
              <a:buNone/>
              <a:defRPr sz="20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所属、名前、日付を入力</a:t>
            </a:r>
            <a:endParaRPr kumimoji="1" lang="en-US" altLang="ja-JP" dirty="0" smtClean="0"/>
          </a:p>
        </p:txBody>
      </p:sp>
    </p:spTree>
    <p:extLst>
      <p:ext uri="{BB962C8B-B14F-4D97-AF65-F5344CB8AC3E}">
        <p14:creationId xmlns:p14="http://schemas.microsoft.com/office/powerpoint/2010/main" val="1382386475"/>
      </p:ext>
    </p:extLst>
  </p:cSld>
  <p:clrMapOvr>
    <a:masterClrMapping/>
  </p:clrMapOvr>
  <p:transition spd="med"/>
  <p:timing>
    <p:tnLst>
      <p:par>
        <p:cT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1" name="テキスト プレースホルダー 6"/>
          <p:cNvSpPr>
            <a:spLocks noGrp="1"/>
          </p:cNvSpPr>
          <p:nvPr>
            <p:ph type="body" sz="quarter" idx="18" hasCustomPrompt="1"/>
          </p:nvPr>
        </p:nvSpPr>
        <p:spPr>
          <a:xfrm>
            <a:off x="649825" y="1880266"/>
            <a:ext cx="11054502" cy="2038970"/>
          </a:xfrm>
          <a:prstGeom prst="rect">
            <a:avLst/>
          </a:prstGeom>
        </p:spPr>
        <p:txBody>
          <a:bodyPr anchor="b" anchorCtr="0">
            <a:noAutofit/>
          </a:bodyPr>
          <a:lstStyle>
            <a:lvl1pPr marL="0" indent="0">
              <a:lnSpc>
                <a:spcPct val="100000"/>
              </a:lnSpc>
              <a:buFontTx/>
              <a:buNone/>
              <a:defRPr sz="4000" b="1"/>
            </a:lvl1pPr>
            <a:lvl2pPr marL="266700" indent="0">
              <a:lnSpc>
                <a:spcPct val="100000"/>
              </a:lnSpc>
              <a:buSzPct val="65000"/>
              <a:buFont typeface="Wingdings" panose="05000000000000000000" pitchFamily="2" charset="2"/>
              <a:buNone/>
              <a:defRPr sz="2200"/>
            </a:lvl2pPr>
            <a:lvl3pPr marL="542925" indent="0">
              <a:lnSpc>
                <a:spcPct val="100000"/>
              </a:lnSpc>
              <a:buSzPct val="45000"/>
              <a:buFont typeface="Wingdings" panose="05000000000000000000" pitchFamily="2" charset="2"/>
              <a:buNone/>
              <a:defRPr sz="2000"/>
            </a:lvl3pPr>
            <a:lvl4pPr marL="809625" indent="0">
              <a:lnSpc>
                <a:spcPct val="100000"/>
              </a:lnSpc>
              <a:buSzPct val="130000"/>
              <a:buFont typeface="Adobe Caslon Pro Bold" panose="0205070206050A020403" pitchFamily="18" charset="0"/>
              <a:buNone/>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クリックしてタイトルを入力</a:t>
            </a:r>
            <a:endParaRPr kumimoji="1" lang="en-US" altLang="ja-JP" dirty="0" smtClean="0"/>
          </a:p>
        </p:txBody>
      </p:sp>
      <p:sp>
        <p:nvSpPr>
          <p:cNvPr id="32" name="テキスト プレースホルダー 6"/>
          <p:cNvSpPr>
            <a:spLocks noGrp="1"/>
          </p:cNvSpPr>
          <p:nvPr>
            <p:ph type="body" sz="quarter" idx="19" hasCustomPrompt="1"/>
          </p:nvPr>
        </p:nvSpPr>
        <p:spPr>
          <a:xfrm>
            <a:off x="649816" y="3993179"/>
            <a:ext cx="11054505" cy="730509"/>
          </a:xfrm>
          <a:prstGeom prst="rect">
            <a:avLst/>
          </a:prstGeom>
        </p:spPr>
        <p:txBody>
          <a:bodyPr>
            <a:noAutofit/>
          </a:bodyPr>
          <a:lstStyle>
            <a:lvl1pPr marL="0" indent="0">
              <a:lnSpc>
                <a:spcPct val="90000"/>
              </a:lnSpc>
              <a:buFontTx/>
              <a:buNone/>
              <a:defRPr sz="2000" b="1">
                <a:solidFill>
                  <a:srgbClr val="C7171D"/>
                </a:solidFill>
              </a:defRPr>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lang="ja-JP" altLang="en-US" b="1" spc="60" dirty="0" smtClean="0">
                <a:solidFill>
                  <a:srgbClr val="C7171D"/>
                </a:solidFill>
              </a:rPr>
              <a:t>～クリックしてサブタイトルを入力～</a:t>
            </a:r>
            <a:endParaRPr kumimoji="1" lang="en-US" altLang="ja-JP" dirty="0" smtClean="0"/>
          </a:p>
        </p:txBody>
      </p:sp>
      <p:sp>
        <p:nvSpPr>
          <p:cNvPr id="33" name="テキスト プレースホルダー 6"/>
          <p:cNvSpPr>
            <a:spLocks noGrp="1"/>
          </p:cNvSpPr>
          <p:nvPr>
            <p:ph type="body" sz="quarter" idx="20" hasCustomPrompt="1"/>
          </p:nvPr>
        </p:nvSpPr>
        <p:spPr>
          <a:xfrm>
            <a:off x="649817" y="4950732"/>
            <a:ext cx="9299458" cy="815034"/>
          </a:xfrm>
          <a:prstGeom prst="rect">
            <a:avLst/>
          </a:prstGeom>
        </p:spPr>
        <p:txBody>
          <a:bodyPr anchor="b" anchorCtr="0">
            <a:noAutofit/>
          </a:bodyPr>
          <a:lstStyle>
            <a:lvl1pPr marL="0" indent="0">
              <a:lnSpc>
                <a:spcPts val="15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部署名を入力</a:t>
            </a:r>
            <a:endParaRPr kumimoji="1" lang="en-US" altLang="ja-JP" dirty="0" smtClean="0"/>
          </a:p>
        </p:txBody>
      </p:sp>
      <p:sp>
        <p:nvSpPr>
          <p:cNvPr id="35" name="テキスト プレースホルダー 6"/>
          <p:cNvSpPr>
            <a:spLocks noGrp="1"/>
          </p:cNvSpPr>
          <p:nvPr>
            <p:ph type="body" sz="quarter" idx="21" hasCustomPrompt="1"/>
          </p:nvPr>
        </p:nvSpPr>
        <p:spPr>
          <a:xfrm>
            <a:off x="4691421" y="5803630"/>
            <a:ext cx="5257860" cy="349427"/>
          </a:xfrm>
          <a:prstGeom prst="rect">
            <a:avLst/>
          </a:prstGeom>
        </p:spPr>
        <p:txBody>
          <a:bodyPr lIns="0" tIns="0" rIns="0" bIns="0" anchor="b" anchorCtr="0">
            <a:noAutofit/>
          </a:bodyPr>
          <a:lstStyle>
            <a:lvl1pPr marL="0" indent="0">
              <a:lnSpc>
                <a:spcPct val="100000"/>
              </a:lnSpc>
              <a:buFontTx/>
              <a:buNone/>
              <a:defRPr sz="18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（ふりがなを入力）</a:t>
            </a:r>
            <a:endParaRPr kumimoji="1" lang="en-US" altLang="ja-JP" dirty="0" smtClean="0"/>
          </a:p>
        </p:txBody>
      </p:sp>
      <p:sp>
        <p:nvSpPr>
          <p:cNvPr id="36" name="テキスト プレースホルダー 6"/>
          <p:cNvSpPr>
            <a:spLocks noGrp="1"/>
          </p:cNvSpPr>
          <p:nvPr>
            <p:ph type="body" sz="quarter" idx="22" hasCustomPrompt="1"/>
          </p:nvPr>
        </p:nvSpPr>
        <p:spPr>
          <a:xfrm>
            <a:off x="649815" y="6320492"/>
            <a:ext cx="2956985" cy="349200"/>
          </a:xfrm>
          <a:prstGeom prst="rect">
            <a:avLst/>
          </a:prstGeom>
        </p:spPr>
        <p:txBody>
          <a:bodyPr>
            <a:noAutofit/>
          </a:bodyPr>
          <a:lstStyle>
            <a:lvl1pPr marL="0" indent="0">
              <a:lnSpc>
                <a:spcPct val="90000"/>
              </a:lnSpc>
              <a:buFontTx/>
              <a:buNone/>
              <a:defRPr sz="16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日付を入力</a:t>
            </a:r>
            <a:endParaRPr kumimoji="1" lang="en-US" altLang="ja-JP" dirty="0" smtClean="0"/>
          </a:p>
        </p:txBody>
      </p:sp>
      <p:sp>
        <p:nvSpPr>
          <p:cNvPr id="38" name="テキスト プレースホルダー 6"/>
          <p:cNvSpPr>
            <a:spLocks noGrp="1"/>
          </p:cNvSpPr>
          <p:nvPr>
            <p:ph type="body" sz="quarter" idx="23" hasCustomPrompt="1"/>
          </p:nvPr>
        </p:nvSpPr>
        <p:spPr>
          <a:xfrm>
            <a:off x="649814" y="5803100"/>
            <a:ext cx="4041600" cy="349957"/>
          </a:xfrm>
          <a:prstGeom prst="rect">
            <a:avLst/>
          </a:prstGeom>
        </p:spPr>
        <p:txBody>
          <a:bodyPr wrap="none" lIns="90000" tIns="0" rIns="90000" bIns="0" anchor="b" anchorCtr="0">
            <a:noAutofit/>
          </a:bodyPr>
          <a:lstStyle>
            <a:lvl1pPr marL="0" indent="0">
              <a:lnSpc>
                <a:spcPct val="90000"/>
              </a:lnSpc>
              <a:buFontTx/>
              <a:buNone/>
              <a:defRPr sz="2400" b="1"/>
            </a:lvl1pPr>
            <a:lvl2pPr marL="266700" indent="0">
              <a:lnSpc>
                <a:spcPct val="90000"/>
              </a:lnSpc>
              <a:buSzPct val="65000"/>
              <a:buFontTx/>
              <a:buNone/>
              <a:defRPr sz="2400"/>
            </a:lvl2pPr>
            <a:lvl3pPr marL="542925" indent="0">
              <a:lnSpc>
                <a:spcPct val="100000"/>
              </a:lnSpc>
              <a:buSzPct val="45000"/>
              <a:buFont typeface="Wingdings" panose="05000000000000000000" pitchFamily="2" charset="2"/>
              <a:buNone/>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名前を入力</a:t>
            </a:r>
            <a:endParaRPr kumimoji="1" lang="en-US" altLang="ja-JP" dirty="0" smtClean="0"/>
          </a:p>
        </p:txBody>
      </p:sp>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67257" y="6380101"/>
            <a:ext cx="2097024" cy="313998"/>
          </a:xfrm>
          <a:prstGeom prst="rect">
            <a:avLst/>
          </a:prstGeom>
        </p:spPr>
      </p:pic>
    </p:spTree>
    <p:extLst>
      <p:ext uri="{BB962C8B-B14F-4D97-AF65-F5344CB8AC3E}">
        <p14:creationId xmlns:p14="http://schemas.microsoft.com/office/powerpoint/2010/main" val="911687268"/>
      </p:ext>
    </p:extLst>
  </p:cSld>
  <p:clrMapOvr>
    <a:masterClrMapping/>
  </p:clrMapOvr>
  <p:transition spd="med"/>
  <p:timing>
    <p:tnLst>
      <p:par>
        <p:cTn id="1" dur="indefinite" restart="never" nodeType="tmRoot"/>
      </p:par>
    </p:tn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2" name="タイトル 1"/>
          <p:cNvSpPr>
            <a:spLocks noGrp="1"/>
          </p:cNvSpPr>
          <p:nvPr>
            <p:ph type="title" hasCustomPrompt="1"/>
          </p:nvPr>
        </p:nvSpPr>
        <p:spPr>
          <a:xfrm>
            <a:off x="571502" y="2844981"/>
            <a:ext cx="8398933" cy="1717969"/>
          </a:xfrm>
          <a:prstGeom prst="rect">
            <a:avLst/>
          </a:prstGeom>
        </p:spPr>
        <p:txBody>
          <a:bodyPr/>
          <a:lstStyle>
            <a:lvl1pPr>
              <a:lnSpc>
                <a:spcPct val="100000"/>
              </a:lnSpc>
              <a:defRPr sz="3600"/>
            </a:lvl1pPr>
          </a:lstStyle>
          <a:p>
            <a:r>
              <a:rPr kumimoji="1" lang="ja-JP" altLang="en-US" dirty="0" smtClean="0"/>
              <a:t>クリックして</a:t>
            </a:r>
            <a:r>
              <a:rPr kumimoji="1" lang="en-US" altLang="ja-JP" dirty="0" smtClean="0"/>
              <a:t/>
            </a:r>
            <a:br>
              <a:rPr kumimoji="1" lang="en-US" altLang="ja-JP" dirty="0" smtClean="0"/>
            </a:br>
            <a:r>
              <a:rPr kumimoji="1" lang="ja-JP" altLang="en-US" dirty="0" smtClean="0"/>
              <a:t>中表紙タイトルを入力</a:t>
            </a:r>
            <a:endParaRPr kumimoji="1" lang="ja-JP" altLang="en-US" dirty="0"/>
          </a:p>
        </p:txBody>
      </p:sp>
    </p:spTree>
    <p:extLst>
      <p:ext uri="{BB962C8B-B14F-4D97-AF65-F5344CB8AC3E}">
        <p14:creationId xmlns:p14="http://schemas.microsoft.com/office/powerpoint/2010/main" val="3196160600"/>
      </p:ext>
    </p:extLst>
  </p:cSld>
  <p:clrMapOvr>
    <a:masterClrMapping/>
  </p:clrMapOvr>
  <p:transition spd="med"/>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27834"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テキスト プレースホルダー 6"/>
          <p:cNvSpPr>
            <a:spLocks noGrp="1"/>
          </p:cNvSpPr>
          <p:nvPr>
            <p:ph type="body" sz="quarter" idx="12" hasCustomPrompt="1"/>
          </p:nvPr>
        </p:nvSpPr>
        <p:spPr>
          <a:xfrm>
            <a:off x="639239" y="872067"/>
            <a:ext cx="11010900" cy="5598581"/>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328465829"/>
      </p:ext>
    </p:extLst>
  </p:cSld>
  <p:clrMapOvr>
    <a:masterClrMapping/>
  </p:clrMapOvr>
  <p:transition spd="med"/>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_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41" y="284233"/>
            <a:ext cx="11044767" cy="528579"/>
          </a:xfrm>
          <a:prstGeom prst="rect">
            <a:avLst/>
          </a:prstGeom>
        </p:spPr>
        <p:txBody>
          <a:bodyPr/>
          <a:lstStyle>
            <a:lvl1pPr>
              <a:lnSpc>
                <a:spcPct val="100000"/>
              </a:lnSpc>
              <a:defRPr/>
            </a:lvl1pPr>
          </a:lstStyle>
          <a:p>
            <a:r>
              <a:rPr kumimoji="1" lang="ja-JP" altLang="en-US" dirty="0" smtClean="0"/>
              <a:t>クリックしてタイトルを入力</a:t>
            </a:r>
            <a:r>
              <a:rPr kumimoji="1" lang="en-US" altLang="ja-JP" dirty="0" smtClean="0"/>
              <a:t/>
            </a:r>
            <a:br>
              <a:rPr kumimoji="1" lang="en-US" altLang="ja-JP" dirty="0" smtClean="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6" name="テキスト プレースホルダー 6"/>
          <p:cNvSpPr>
            <a:spLocks noGrp="1"/>
          </p:cNvSpPr>
          <p:nvPr>
            <p:ph type="body" sz="quarter" idx="12" hasCustomPrompt="1"/>
          </p:nvPr>
        </p:nvSpPr>
        <p:spPr>
          <a:xfrm>
            <a:off x="643474" y="873762"/>
            <a:ext cx="11006667" cy="5594169"/>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3164230421"/>
      </p:ext>
    </p:extLst>
  </p:cSld>
  <p:clrMapOvr>
    <a:masterClrMapping/>
  </p:clrMapOvr>
  <p:transition spd="med"/>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1" hasCustomPrompt="1"/>
          </p:nvPr>
        </p:nvSpPr>
        <p:spPr>
          <a:xfrm>
            <a:off x="639233" y="871276"/>
            <a:ext cx="5280000" cy="557186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タイトル 1"/>
          <p:cNvSpPr>
            <a:spLocks noGrp="1"/>
          </p:cNvSpPr>
          <p:nvPr>
            <p:ph type="title" hasCustomPrompt="1"/>
          </p:nvPr>
        </p:nvSpPr>
        <p:spPr>
          <a:xfrm>
            <a:off x="639241" y="284221"/>
            <a:ext cx="10858500" cy="534458"/>
          </a:xfrm>
          <a:prstGeom prst="rect">
            <a:avLst/>
          </a:prstGeom>
        </p:spPr>
        <p:txBody>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8" name="コンテンツ プレースホルダー 7"/>
          <p:cNvSpPr>
            <a:spLocks noGrp="1"/>
          </p:cNvSpPr>
          <p:nvPr>
            <p:ph sz="quarter" idx="12" hasCustomPrompt="1"/>
          </p:nvPr>
        </p:nvSpPr>
        <p:spPr>
          <a:xfrm>
            <a:off x="6248407" y="872067"/>
            <a:ext cx="5232399" cy="5571066"/>
          </a:xfrm>
        </p:spPr>
        <p:txBody>
          <a:bodyPr>
            <a:noAutofit/>
          </a:bodyPr>
          <a:lstStyle>
            <a:lvl1pPr marL="269875" marR="0" indent="-269875" defTabSz="914400" eaLnBrk="1" fontAlgn="auto" latinLnBrk="0" hangingPunct="1">
              <a:lnSpc>
                <a:spcPct val="100000"/>
              </a:lnSpc>
              <a:spcBef>
                <a:spcPts val="1000"/>
              </a:spcBef>
              <a:spcAft>
                <a:spcPts val="0"/>
              </a:spcAft>
              <a:buClr>
                <a:srgbClr val="B01F28"/>
              </a:buClr>
              <a:buSzPct val="80000"/>
              <a:buFont typeface="Wingdings" panose="05000000000000000000" pitchFamily="2" charset="2"/>
              <a:buChar char="l"/>
              <a:tabLst/>
              <a:defRPr/>
            </a:lvl1pPr>
          </a:lstStyle>
          <a:p>
            <a:pPr lvl="0"/>
            <a:r>
              <a:rPr kumimoji="1" lang="ja-JP" altLang="en-US" dirty="0" smtClean="0"/>
              <a:t>クリックしてコンテンツを入力</a:t>
            </a:r>
            <a:endParaRPr kumimoji="1" lang="en-US" altLang="ja-JP" dirty="0" smtClean="0"/>
          </a:p>
        </p:txBody>
      </p:sp>
    </p:spTree>
    <p:extLst>
      <p:ext uri="{BB962C8B-B14F-4D97-AF65-F5344CB8AC3E}">
        <p14:creationId xmlns:p14="http://schemas.microsoft.com/office/powerpoint/2010/main" val="2263425754"/>
      </p:ext>
    </p:extLst>
  </p:cSld>
  <p:clrMapOvr>
    <a:masterClrMapping/>
  </p:clrMapOvr>
  <p:transition spd="med"/>
  <p:timing>
    <p:tnLst>
      <p:par>
        <p:cT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5" name="テキスト プレースホルダー 6"/>
          <p:cNvSpPr>
            <a:spLocks noGrp="1"/>
          </p:cNvSpPr>
          <p:nvPr>
            <p:ph type="body" sz="quarter" idx="11" hasCustomPrompt="1"/>
          </p:nvPr>
        </p:nvSpPr>
        <p:spPr>
          <a:xfrm>
            <a:off x="639233" y="871280"/>
            <a:ext cx="5280000"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p:txBody>
      </p:sp>
      <p:sp>
        <p:nvSpPr>
          <p:cNvPr id="6" name="テキスト プレースホルダー 6"/>
          <p:cNvSpPr>
            <a:spLocks noGrp="1"/>
          </p:cNvSpPr>
          <p:nvPr>
            <p:ph type="body" sz="quarter" idx="12" hasCustomPrompt="1"/>
          </p:nvPr>
        </p:nvSpPr>
        <p:spPr>
          <a:xfrm>
            <a:off x="6249724" y="871280"/>
            <a:ext cx="5231082" cy="478059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smtClean="0"/>
              <a:t>クリックしてテキストを入力</a:t>
            </a:r>
            <a:endParaRPr kumimoji="1" lang="en-US" altLang="ja-JP" dirty="0" smtClean="0"/>
          </a:p>
          <a:p>
            <a:pPr lvl="5"/>
            <a:endParaRPr kumimoji="1" lang="en-US" altLang="ja-JP" dirty="0" smtClean="0"/>
          </a:p>
        </p:txBody>
      </p:sp>
      <p:sp>
        <p:nvSpPr>
          <p:cNvPr id="2" name="タイトル 1"/>
          <p:cNvSpPr>
            <a:spLocks noGrp="1"/>
          </p:cNvSpPr>
          <p:nvPr>
            <p:ph type="title" hasCustomPrompt="1"/>
          </p:nvPr>
        </p:nvSpPr>
        <p:spPr>
          <a:xfrm>
            <a:off x="639233" y="284221"/>
            <a:ext cx="10875434" cy="534458"/>
          </a:xfrm>
          <a:prstGeom prst="rect">
            <a:avLst/>
          </a:prstGeom>
        </p:spPr>
        <p:txBody>
          <a:bodyPr>
            <a:noAutofit/>
          </a:bodyPr>
          <a:lstStyle>
            <a:lvl1pPr>
              <a:lnSpc>
                <a:spcPct val="100000"/>
              </a:lnSpc>
              <a:spcBef>
                <a:spcPts val="1000"/>
              </a:spcBef>
              <a:defRPr/>
            </a:lvl1pPr>
          </a:lstStyle>
          <a:p>
            <a:r>
              <a:rPr kumimoji="1" lang="ja-JP" altLang="en-US" dirty="0" smtClean="0"/>
              <a:t>クリックしてタイトルを入力</a:t>
            </a: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Shape 3"/>
          <p:cNvSpPr/>
          <p:nvPr userDrawn="1"/>
        </p:nvSpPr>
        <p:spPr>
          <a:xfrm rot="16200000">
            <a:off x="-3386353"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sz="1800">
              <a:solidFill>
                <a:srgbClr val="000000"/>
              </a:solidFill>
              <a:ea typeface="Calibri"/>
              <a:cs typeface="Calibri"/>
              <a:sym typeface="Calibri"/>
            </a:endParaRPr>
          </a:p>
        </p:txBody>
      </p:sp>
      <p:pic>
        <p:nvPicPr>
          <p:cNvPr id="8" name="図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6162" y="6344233"/>
            <a:ext cx="2097024" cy="313998"/>
          </a:xfrm>
          <a:prstGeom prst="rect">
            <a:avLst/>
          </a:prstGeom>
        </p:spPr>
      </p:pic>
      <p:sp>
        <p:nvSpPr>
          <p:cNvPr id="9" name="テキスト プレースホルダー 6"/>
          <p:cNvSpPr>
            <a:spLocks noGrp="1"/>
          </p:cNvSpPr>
          <p:nvPr>
            <p:ph type="body" sz="quarter" idx="13" hasCustomPrompt="1"/>
          </p:nvPr>
        </p:nvSpPr>
        <p:spPr>
          <a:xfrm>
            <a:off x="638908" y="5825067"/>
            <a:ext cx="10890811" cy="900330"/>
          </a:xfrm>
          <a:prstGeom prst="rect">
            <a:avLst/>
          </a:prstGeom>
          <a:solidFill>
            <a:srgbClr val="A50021"/>
          </a:solidFill>
        </p:spPr>
        <p:txBody>
          <a:bodyPr anchor="ctr" anchorCtr="0">
            <a:noAutofit/>
          </a:bodyPr>
          <a:lstStyle>
            <a:lvl1pPr marL="0" indent="0" algn="ctr">
              <a:lnSpc>
                <a:spcPct val="100000"/>
              </a:lnSpc>
              <a:buFontTx/>
              <a:buNone/>
              <a:defRPr sz="2000" b="1">
                <a:solidFill>
                  <a:schemeClr val="bg1"/>
                </a:solidFill>
              </a:defRPr>
            </a:lvl1pPr>
            <a:lvl2pPr marL="266700" indent="0" algn="ctr">
              <a:lnSpc>
                <a:spcPct val="100000"/>
              </a:lnSpc>
              <a:buSzPct val="65000"/>
              <a:buFontTx/>
              <a:buNone/>
              <a:defRPr sz="2000"/>
            </a:lvl2pPr>
            <a:lvl3pPr marL="542925" indent="0" algn="ctr">
              <a:lnSpc>
                <a:spcPct val="100000"/>
              </a:lnSpc>
              <a:buSzPct val="45000"/>
              <a:buFontTx/>
              <a:buNone/>
              <a:defRPr sz="2000"/>
            </a:lvl3pPr>
            <a:lvl4pPr marL="809625" indent="0" algn="ctr">
              <a:lnSpc>
                <a:spcPct val="100000"/>
              </a:lnSpc>
              <a:buSzPct val="130000"/>
              <a:buFontTx/>
              <a:buNone/>
              <a:defRPr sz="2000"/>
            </a:lvl4pPr>
            <a:lvl5pPr marL="1077912" indent="0" algn="ctr">
              <a:buSzPct val="110000"/>
              <a:buFontTx/>
              <a:buNone/>
              <a:defRPr sz="2000"/>
            </a:lvl5pPr>
            <a:lvl6pPr marL="2286000" indent="0" algn="ctr">
              <a:buFontTx/>
              <a:buNone/>
              <a:defRPr sz="2000"/>
            </a:lvl6pPr>
          </a:lstStyle>
          <a:p>
            <a:pPr lvl="0"/>
            <a:r>
              <a:rPr kumimoji="1" lang="ja-JP" altLang="en-US" dirty="0" smtClean="0"/>
              <a:t>クリックしてまとめを入力</a:t>
            </a:r>
          </a:p>
        </p:txBody>
      </p:sp>
    </p:spTree>
    <p:extLst>
      <p:ext uri="{BB962C8B-B14F-4D97-AF65-F5344CB8AC3E}">
        <p14:creationId xmlns:p14="http://schemas.microsoft.com/office/powerpoint/2010/main" val="3605004753"/>
      </p:ext>
    </p:extLst>
  </p:cSld>
  <p:clrMapOvr>
    <a:masterClrMapping/>
  </p:clrMapOvr>
  <p:transition spd="med"/>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_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2" hasCustomPrompt="1"/>
          </p:nvPr>
        </p:nvSpPr>
        <p:spPr>
          <a:xfrm>
            <a:off x="639239" y="682179"/>
            <a:ext cx="11010900" cy="5788477"/>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a:t>
            </a:r>
            <a:endParaRPr kumimoji="1" lang="en-US" altLang="ja-JP" dirty="0" smtClean="0"/>
          </a:p>
        </p:txBody>
      </p:sp>
    </p:spTree>
    <p:extLst>
      <p:ext uri="{BB962C8B-B14F-4D97-AF65-F5344CB8AC3E}">
        <p14:creationId xmlns:p14="http://schemas.microsoft.com/office/powerpoint/2010/main" val="3746131610"/>
      </p:ext>
    </p:extLst>
  </p:cSld>
  <p:clrMapOvr>
    <a:masterClrMapping/>
  </p:clrMapOvr>
  <p:transition spd="med"/>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5" name="テキスト プレースホルダー 6"/>
          <p:cNvSpPr>
            <a:spLocks noGrp="1"/>
          </p:cNvSpPr>
          <p:nvPr>
            <p:ph type="body" sz="quarter" idx="12" hasCustomPrompt="1"/>
          </p:nvPr>
        </p:nvSpPr>
        <p:spPr>
          <a:xfrm>
            <a:off x="643474" y="682172"/>
            <a:ext cx="11006667" cy="5773058"/>
          </a:xfrm>
          <a:prstGeom prst="rect">
            <a:avLst/>
          </a:prstGeom>
        </p:spPr>
        <p:txBody>
          <a:bodyPr>
            <a:noAutofit/>
          </a:bodyPr>
          <a:lstStyle>
            <a:lvl1pPr marL="271463" indent="-271463">
              <a:lnSpc>
                <a:spcPct val="100000"/>
              </a:lnSpc>
              <a:spcBef>
                <a:spcPts val="0"/>
              </a:spcBef>
              <a:buFont typeface="Wingdings" panose="05000000000000000000" pitchFamily="2" charset="2"/>
              <a:buChar char="l"/>
              <a:defRPr sz="2200" b="1"/>
            </a:lvl1pPr>
            <a:lvl2pPr marL="542925" indent="-276225">
              <a:lnSpc>
                <a:spcPct val="100000"/>
              </a:lnSpc>
              <a:spcBef>
                <a:spcPts val="0"/>
              </a:spcBef>
              <a:buSzPct val="65000"/>
              <a:buFont typeface="Wingdings" panose="05000000000000000000" pitchFamily="2" charset="2"/>
              <a:buChar char="l"/>
              <a:defRPr sz="2200"/>
            </a:lvl2pPr>
            <a:lvl3pPr marL="809625" indent="-266700">
              <a:lnSpc>
                <a:spcPct val="100000"/>
              </a:lnSpc>
              <a:spcBef>
                <a:spcPts val="0"/>
              </a:spcBef>
              <a:buSzPct val="45000"/>
              <a:buFont typeface="Wingdings" panose="05000000000000000000" pitchFamily="2" charset="2"/>
              <a:buChar char="l"/>
              <a:defRPr sz="2000"/>
            </a:lvl3pPr>
            <a:lvl4pPr marL="1077913" indent="-268288">
              <a:lnSpc>
                <a:spcPct val="100000"/>
              </a:lnSpc>
              <a:spcBef>
                <a:spcPts val="0"/>
              </a:spcBef>
              <a:buSzPct val="130000"/>
              <a:buFont typeface="Adobe Caslon Pro Bold" panose="0205070206050A020403" pitchFamily="18" charset="0"/>
              <a:buChar char="-"/>
              <a:defRPr sz="1800"/>
            </a:lvl4pPr>
            <a:lvl5pPr marL="1346200" indent="-268288">
              <a:spcBef>
                <a:spcPts val="0"/>
              </a:spcBef>
              <a:buSzPct val="110000"/>
              <a:buFont typeface="Adobe Caslon Pro" panose="0205050205050A020403" pitchFamily="18" charset="0"/>
              <a:buChar char="-"/>
              <a:defRPr sz="1600"/>
            </a:lvl5pPr>
            <a:lvl6pPr marL="2286000" indent="0">
              <a:buNone/>
              <a:defRPr/>
            </a:lvl6pPr>
          </a:lstStyle>
          <a:p>
            <a:r>
              <a:rPr kumimoji="1" lang="ja-JP" altLang="en-US" dirty="0" smtClean="0"/>
              <a:t>クリックしてテキストを入力（行間　狭い）</a:t>
            </a:r>
            <a:endParaRPr kumimoji="1" lang="en-US" altLang="ja-JP" dirty="0" smtClean="0"/>
          </a:p>
          <a:p>
            <a:endParaRPr kumimoji="1" lang="en-US" altLang="ja-JP" dirty="0" smtClean="0"/>
          </a:p>
          <a:p>
            <a:endParaRPr kumimoji="1" lang="en-US" altLang="ja-JP" dirty="0" smtClean="0"/>
          </a:p>
        </p:txBody>
      </p:sp>
    </p:spTree>
    <p:extLst>
      <p:ext uri="{BB962C8B-B14F-4D97-AF65-F5344CB8AC3E}">
        <p14:creationId xmlns:p14="http://schemas.microsoft.com/office/powerpoint/2010/main" val="2311163074"/>
      </p:ext>
    </p:extLst>
  </p:cSld>
  <p:clrMapOvr>
    <a:masterClrMapping/>
  </p:clrMapOvr>
  <p:transition spd="med"/>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p:cSld name="4_タイトル スライド">
    <p:spTree>
      <p:nvGrpSpPr>
        <p:cNvPr id="1" name=""/>
        <p:cNvGrpSpPr/>
        <p:nvPr/>
      </p:nvGrpSpPr>
      <p:grpSpPr>
        <a:xfrm>
          <a:off x="0" y="0"/>
          <a:ext cx="0" cy="0"/>
          <a:chOff x="0" y="0"/>
          <a:chExt cx="0" cy="0"/>
        </a:xfrm>
      </p:grpSpPr>
      <p:grpSp>
        <p:nvGrpSpPr>
          <p:cNvPr id="5" name="グループ化 6"/>
          <p:cNvGrpSpPr>
            <a:grpSpLocks/>
          </p:cNvGrpSpPr>
          <p:nvPr userDrawn="1"/>
        </p:nvGrpSpPr>
        <p:grpSpPr bwMode="auto">
          <a:xfrm>
            <a:off x="-269631" y="0"/>
            <a:ext cx="12530016" cy="6858000"/>
            <a:chOff x="-218661" y="0"/>
            <a:chExt cx="10180214" cy="6858001"/>
          </a:xfrm>
        </p:grpSpPr>
        <p:grpSp>
          <p:nvGrpSpPr>
            <p:cNvPr id="6" name="グループ化 7"/>
            <p:cNvGrpSpPr>
              <a:grpSpLocks/>
            </p:cNvGrpSpPr>
            <p:nvPr userDrawn="1"/>
          </p:nvGrpSpPr>
          <p:grpSpPr bwMode="auto">
            <a:xfrm>
              <a:off x="-41020" y="0"/>
              <a:ext cx="10002573" cy="1717675"/>
              <a:chOff x="-48900" y="-22109"/>
              <a:chExt cx="9192900" cy="1578636"/>
            </a:xfrm>
          </p:grpSpPr>
          <p:pic>
            <p:nvPicPr>
              <p:cNvPr id="1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図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3819" y="112119"/>
                <a:ext cx="1919961" cy="1444408"/>
              </a:xfrm>
              <a:prstGeom prst="rect">
                <a:avLst/>
              </a:prstGeom>
              <a:ln>
                <a:noFill/>
              </a:ln>
              <a:effectLst>
                <a:outerShdw blurRad="292100" dist="139700" dir="2700000" algn="tl" rotWithShape="0">
                  <a:srgbClr val="333333">
                    <a:alpha val="65000"/>
                  </a:srgbClr>
                </a:outerShdw>
              </a:effectLst>
            </p:spPr>
          </p:pic>
          <p:pic>
            <p:nvPicPr>
              <p:cNvPr id="17" name="図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01479" y="268494"/>
                <a:ext cx="4097869" cy="42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グループ化 8"/>
            <p:cNvGrpSpPr>
              <a:grpSpLocks/>
            </p:cNvGrpSpPr>
            <p:nvPr userDrawn="1"/>
          </p:nvGrpSpPr>
          <p:grpSpPr bwMode="auto">
            <a:xfrm>
              <a:off x="-218661" y="2908476"/>
              <a:ext cx="10159577" cy="3949525"/>
              <a:chOff x="-180528" y="3233155"/>
              <a:chExt cx="9324367" cy="3624845"/>
            </a:xfrm>
          </p:grpSpPr>
          <p:pic>
            <p:nvPicPr>
              <p:cNvPr id="8" name="図 7"/>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0528" y="4597388"/>
                <a:ext cx="2604671" cy="1855948"/>
              </a:xfrm>
              <a:prstGeom prst="rect">
                <a:avLst/>
              </a:prstGeom>
              <a:noFill/>
              <a:ln>
                <a:noFill/>
              </a:ln>
              <a:effectLst>
                <a:softEdge rad="317500"/>
              </a:effectLst>
            </p:spPr>
          </p:pic>
          <p:pic>
            <p:nvPicPr>
              <p:cNvPr id="9" name="図 1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05556" y="3233155"/>
                <a:ext cx="8113717" cy="2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正方形/長方形 9"/>
              <p:cNvSpPr/>
              <p:nvPr/>
            </p:nvSpPr>
            <p:spPr>
              <a:xfrm>
                <a:off x="132" y="6407789"/>
                <a:ext cx="9143707" cy="450211"/>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ja-JP" altLang="en-US" sz="1800">
                  <a:solidFill>
                    <a:prstClr val="white"/>
                  </a:solidFill>
                </a:endParaRPr>
              </a:p>
            </p:txBody>
          </p:sp>
          <p:pic>
            <p:nvPicPr>
              <p:cNvPr id="11" name="図 12"/>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117609" y="3909016"/>
                <a:ext cx="1800854" cy="216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p:cNvSpPr txBox="1">
                <a:spLocks noChangeArrowheads="1"/>
              </p:cNvSpPr>
              <p:nvPr/>
            </p:nvSpPr>
            <p:spPr bwMode="auto">
              <a:xfrm>
                <a:off x="2498771" y="6505407"/>
                <a:ext cx="4158414" cy="282476"/>
              </a:xfrm>
              <a:prstGeom prst="rect">
                <a:avLst/>
              </a:prstGeom>
              <a:noFill/>
              <a:ln>
                <a:noFill/>
              </a:ln>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fontAlgn="base" hangingPunct="1">
                  <a:spcBef>
                    <a:spcPct val="0"/>
                  </a:spcBef>
                  <a:spcAft>
                    <a:spcPct val="0"/>
                  </a:spcAft>
                  <a:defRPr/>
                </a:pPr>
                <a:r>
                  <a:rPr lang="en-US" altLang="ja-JP" sz="1400" smtClean="0">
                    <a:solidFill>
                      <a:prstClr val="white"/>
                    </a:solidFill>
                  </a:rPr>
                  <a:t>RIKEN ADVANCED INSTITUTE FOR COMPUTATIONAL SCIENCE</a:t>
                </a:r>
                <a:endParaRPr lang="ja-JP" altLang="en-US" sz="1400" smtClean="0">
                  <a:solidFill>
                    <a:prstClr val="white"/>
                  </a:solidFill>
                </a:endParaRPr>
              </a:p>
            </p:txBody>
          </p:sp>
          <p:pic>
            <p:nvPicPr>
              <p:cNvPr id="14" name="図 1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180981" y="6457675"/>
                <a:ext cx="230779" cy="39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dirty="0"/>
          </a:p>
        </p:txBody>
      </p:sp>
      <p:sp>
        <p:nvSpPr>
          <p:cNvPr id="2" name="タイトル 1"/>
          <p:cNvSpPr>
            <a:spLocks noGrp="1"/>
          </p:cNvSpPr>
          <p:nvPr>
            <p:ph type="ctrTitle"/>
          </p:nvPr>
        </p:nvSpPr>
        <p:spPr>
          <a:xfrm>
            <a:off x="909381" y="1990071"/>
            <a:ext cx="10363200" cy="1049643"/>
          </a:xfrm>
          <a:prstGeom prst="rect">
            <a:avLst/>
          </a:prstGeom>
        </p:spPr>
        <p:txBody>
          <a:bodyPr/>
          <a:lstStyle>
            <a:lvl1pPr>
              <a:defRPr sz="4400" b="0">
                <a:effectLst/>
                <a:latin typeface="HGP明朝E" pitchFamily="18" charset="-128"/>
                <a:ea typeface="HGP明朝E" pitchFamily="18" charset="-128"/>
              </a:defRPr>
            </a:lvl1pPr>
          </a:lstStyle>
          <a:p>
            <a:r>
              <a:rPr lang="ja-JP" altLang="en-US" smtClean="0"/>
              <a:t>マスター タイトルの書式設定</a:t>
            </a:r>
            <a:endParaRPr lang="ja-JP" altLang="en-US" dirty="0"/>
          </a:p>
        </p:txBody>
      </p:sp>
      <p:sp>
        <p:nvSpPr>
          <p:cNvPr id="12" name="コンテンツ プレースホルダー 11"/>
          <p:cNvSpPr>
            <a:spLocks noGrp="1"/>
          </p:cNvSpPr>
          <p:nvPr>
            <p:ph sz="quarter" idx="13"/>
          </p:nvPr>
        </p:nvSpPr>
        <p:spPr>
          <a:xfrm>
            <a:off x="2738515" y="5437432"/>
            <a:ext cx="6705419" cy="655931"/>
          </a:xfrm>
        </p:spPr>
        <p:txBody>
          <a:bodyPr>
            <a:normAutofit/>
          </a:bodyPr>
          <a:lstStyle>
            <a:lvl1pPr marL="0" indent="0">
              <a:buNone/>
              <a:defRPr sz="2000"/>
            </a:lvl1pPr>
          </a:lstStyle>
          <a:p>
            <a:pPr lvl="0"/>
            <a:r>
              <a:rPr lang="ja-JP" altLang="en-US" smtClean="0"/>
              <a:t>マスター テキストの書式設定</a:t>
            </a:r>
          </a:p>
        </p:txBody>
      </p:sp>
      <p:sp>
        <p:nvSpPr>
          <p:cNvPr id="18" name="日付プレースホルダー 3"/>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19" name="フッター プレースホルダー 4"/>
          <p:cNvSpPr>
            <a:spLocks noGrp="1"/>
          </p:cNvSpPr>
          <p:nvPr>
            <p:ph type="ftr" sz="quarter" idx="15"/>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20" name="スライド番号プレースホルダー 5"/>
          <p:cNvSpPr>
            <a:spLocks noGrp="1"/>
          </p:cNvSpPr>
          <p:nvPr>
            <p:ph type="sldNum" sz="quarter" idx="16"/>
          </p:nvPr>
        </p:nvSpPr>
        <p:spPr/>
        <p:txBody>
          <a:bodyPr/>
          <a:lstStyle>
            <a:lvl1pPr>
              <a:defRPr/>
            </a:lvl1pPr>
          </a:lstStyle>
          <a:p>
            <a:pPr>
              <a:defRPr/>
            </a:pPr>
            <a:fld id="{56BD9B11-B223-47E1-A9B2-EF156185233E}" type="slidenum">
              <a:rPr lang="en-US" altLang="ja-JP"/>
              <a:pPr>
                <a:defRPr/>
              </a:pPr>
              <a:t>‹#›</a:t>
            </a:fld>
            <a:endParaRPr lang="en-US" altLang="ja-JP"/>
          </a:p>
        </p:txBody>
      </p:sp>
    </p:spTree>
    <p:extLst>
      <p:ext uri="{BB962C8B-B14F-4D97-AF65-F5344CB8AC3E}">
        <p14:creationId xmlns:p14="http://schemas.microsoft.com/office/powerpoint/2010/main" val="169762837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pic>
        <p:nvPicPr>
          <p:cNvPr id="4"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37124" y="139719"/>
            <a:ext cx="11996617" cy="530225"/>
          </a:xfrm>
          <a:prstGeom prst="rect">
            <a:avLst/>
          </a:prstGeom>
        </p:spPr>
        <p:txBody>
          <a:bodyPr/>
          <a:lstStyle/>
          <a:p>
            <a:r>
              <a:rPr lang="ja-JP" altLang="en-US" dirty="0" smtClean="0"/>
              <a:t>マスター タイトルの書式設定</a:t>
            </a:r>
            <a:endParaRPr lang="ja-JP" altLang="en-US" dirty="0"/>
          </a:p>
        </p:txBody>
      </p:sp>
      <p:sp>
        <p:nvSpPr>
          <p:cNvPr id="7" name="テキスト プレースホルダー 8"/>
          <p:cNvSpPr>
            <a:spLocks noGrp="1"/>
          </p:cNvSpPr>
          <p:nvPr>
            <p:ph type="body" sz="quarter" idx="13"/>
          </p:nvPr>
        </p:nvSpPr>
        <p:spPr>
          <a:xfrm>
            <a:off x="69484" y="980728"/>
            <a:ext cx="12052177" cy="5400600"/>
          </a:xfrm>
        </p:spPr>
        <p:txBody>
          <a:bodyPr/>
          <a:lstStyle>
            <a:lvl1pPr>
              <a:defRPr>
                <a:latin typeface="HGP明朝E" pitchFamily="18" charset="-128"/>
                <a:ea typeface="HGP明朝E" pitchFamily="18" charset="-128"/>
              </a:defRPr>
            </a:lvl1pPr>
            <a:lvl2pPr>
              <a:defRPr>
                <a:latin typeface="HGP明朝E" pitchFamily="18" charset="-128"/>
                <a:ea typeface="HGP明朝E" pitchFamily="18" charset="-128"/>
              </a:defRPr>
            </a:lvl2pPr>
            <a:lvl3pPr>
              <a:defRPr>
                <a:latin typeface="HGP明朝E" pitchFamily="18" charset="-128"/>
                <a:ea typeface="HGP明朝E" pitchFamily="18" charset="-128"/>
              </a:defRPr>
            </a:lvl3pPr>
            <a:lvl4pPr>
              <a:defRPr>
                <a:latin typeface="HGP明朝E" pitchFamily="18" charset="-128"/>
                <a:ea typeface="HGP明朝E" pitchFamily="18" charset="-128"/>
              </a:defRPr>
            </a:lvl4pPr>
            <a:lvl5pPr>
              <a:defRPr>
                <a:latin typeface="HGP明朝E" pitchFamily="18" charset="-128"/>
                <a:ea typeface="HGP明朝E" pitchFamily="18" charset="-128"/>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5" name="日付プレースホルダー 2"/>
          <p:cNvSpPr>
            <a:spLocks noGrp="1"/>
          </p:cNvSpPr>
          <p:nvPr>
            <p:ph type="dt" sz="half" idx="14"/>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6" name="フッター プレースホルダー 3"/>
          <p:cNvSpPr>
            <a:spLocks noGrp="1"/>
          </p:cNvSpPr>
          <p:nvPr>
            <p:ph type="ftr" sz="quarter" idx="15"/>
          </p:nvPr>
        </p:nvSpPr>
        <p:spPr>
          <a:xfrm>
            <a:off x="6684114" y="15"/>
            <a:ext cx="5466862"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8" name="スライド番号プレースホルダー 4"/>
          <p:cNvSpPr>
            <a:spLocks noGrp="1"/>
          </p:cNvSpPr>
          <p:nvPr>
            <p:ph type="sldNum" sz="quarter" idx="16"/>
          </p:nvPr>
        </p:nvSpPr>
        <p:spPr/>
        <p:txBody>
          <a:bodyPr/>
          <a:lstStyle>
            <a:lvl1pPr>
              <a:defRPr/>
            </a:lvl1pPr>
          </a:lstStyle>
          <a:p>
            <a:pPr>
              <a:defRPr/>
            </a:pPr>
            <a:fld id="{B2773A97-E0CB-414A-B4E4-91EAE82BF90B}" type="slidenum">
              <a:rPr lang="ja-JP" altLang="en-US"/>
              <a:pPr>
                <a:defRPr/>
              </a:pPr>
              <a:t>‹#›</a:t>
            </a:fld>
            <a:endParaRPr lang="ja-JP" altLang="en-US"/>
          </a:p>
        </p:txBody>
      </p:sp>
    </p:spTree>
    <p:extLst>
      <p:ext uri="{BB962C8B-B14F-4D97-AF65-F5344CB8AC3E}">
        <p14:creationId xmlns:p14="http://schemas.microsoft.com/office/powerpoint/2010/main" val="67601275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1143000"/>
          </a:xfrm>
          <a:prstGeom prst="rect">
            <a:avLst/>
          </a:prstGeom>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a:xfrm>
            <a:off x="609600" y="6356363"/>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フッター プレースホルダ 4"/>
          <p:cNvSpPr>
            <a:spLocks noGrp="1"/>
          </p:cNvSpPr>
          <p:nvPr>
            <p:ph type="ftr" sz="quarter" idx="11"/>
          </p:nvPr>
        </p:nvSpPr>
        <p:spPr>
          <a:xfrm>
            <a:off x="4165600" y="6356363"/>
            <a:ext cx="3860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5" name="スライド番号プレースホルダ 5"/>
          <p:cNvSpPr>
            <a:spLocks noGrp="1"/>
          </p:cNvSpPr>
          <p:nvPr>
            <p:ph type="sldNum" sz="quarter" idx="12"/>
          </p:nvPr>
        </p:nvSpPr>
        <p:spPr/>
        <p:txBody>
          <a:bodyPr/>
          <a:lstStyle>
            <a:lvl1pPr>
              <a:defRPr/>
            </a:lvl1pPr>
          </a:lstStyle>
          <a:p>
            <a:pPr>
              <a:defRPr/>
            </a:pPr>
            <a:fld id="{627B2419-FE1D-415B-87AF-EB3E1E5CC78D}" type="slidenum">
              <a:rPr lang="ja-JP" altLang="en-US"/>
              <a:pPr>
                <a:defRPr/>
              </a:pPr>
              <a:t>‹#›</a:t>
            </a:fld>
            <a:endParaRPr lang="ja-JP" altLang="en-US"/>
          </a:p>
        </p:txBody>
      </p:sp>
    </p:spTree>
    <p:extLst>
      <p:ext uri="{BB962C8B-B14F-4D97-AF65-F5344CB8AC3E}">
        <p14:creationId xmlns:p14="http://schemas.microsoft.com/office/powerpoint/2010/main" val="75870685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4638"/>
            <a:ext cx="10972800" cy="1143000"/>
          </a:xfrm>
          <a:prstGeom prst="rect">
            <a:avLst/>
          </a:prstGeo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a:xfrm>
            <a:off x="609599" y="6356365"/>
            <a:ext cx="2844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dirty="0">
              <a:solidFill>
                <a:srgbClr val="000000"/>
              </a:solidFill>
            </a:endParaRPr>
          </a:p>
        </p:txBody>
      </p:sp>
      <p:sp>
        <p:nvSpPr>
          <p:cNvPr id="5" name="フッター プレースホルダー 4"/>
          <p:cNvSpPr>
            <a:spLocks noGrp="1"/>
          </p:cNvSpPr>
          <p:nvPr>
            <p:ph type="ftr" sz="quarter" idx="11"/>
          </p:nvPr>
        </p:nvSpPr>
        <p:spPr>
          <a:xfrm>
            <a:off x="4165601" y="6356365"/>
            <a:ext cx="3860800" cy="365125"/>
          </a:xfrm>
          <a:prstGeom prst="rect">
            <a:avLst/>
          </a:prstGeom>
        </p:spPr>
        <p:txBody>
          <a:bodyPr/>
          <a:lstStyle>
            <a:lvl1pPr>
              <a:defRPr b="1">
                <a:latin typeface="HGP創英角ｺﾞｼｯｸUB" pitchFamily="50" charset="-128"/>
                <a:ea typeface="HGP創英角ｺﾞｼｯｸUB" pitchFamily="50" charset="-128"/>
              </a:defRPr>
            </a:lvl1pPr>
          </a:lstStyle>
          <a:p>
            <a:pPr fontAlgn="base">
              <a:spcBef>
                <a:spcPct val="0"/>
              </a:spcBef>
              <a:spcAft>
                <a:spcPct val="0"/>
              </a:spcAft>
              <a:defRPr/>
            </a:pPr>
            <a:endParaRPr lang="ja-JP" altLang="en-US">
              <a:solidFill>
                <a:srgbClr val="000000"/>
              </a:solidFill>
            </a:endParaRPr>
          </a:p>
        </p:txBody>
      </p:sp>
      <p:sp>
        <p:nvSpPr>
          <p:cNvPr id="6" name="スライド番号プレースホルダー 5"/>
          <p:cNvSpPr>
            <a:spLocks noGrp="1"/>
          </p:cNvSpPr>
          <p:nvPr>
            <p:ph type="sldNum" sz="quarter" idx="12"/>
          </p:nvPr>
        </p:nvSpPr>
        <p:spPr/>
        <p:txBody>
          <a:bodyPr/>
          <a:lstStyle>
            <a:lvl1pPr>
              <a:defRPr b="1">
                <a:latin typeface="HGP創英角ｺﾞｼｯｸUB" pitchFamily="50" charset="-128"/>
                <a:ea typeface="HGP創英角ｺﾞｼｯｸUB" pitchFamily="50" charset="-128"/>
              </a:defRPr>
            </a:lvl1pPr>
          </a:lstStyle>
          <a:p>
            <a:pPr>
              <a:defRPr/>
            </a:pPr>
            <a:fld id="{B6F38A7B-5FA9-4BF7-A90E-28361CFADEB4}" type="slidenum">
              <a:rPr lang="ja-JP" altLang="en-US"/>
              <a:pPr>
                <a:defRPr/>
              </a:pPr>
              <a:t>‹#›</a:t>
            </a:fld>
            <a:endParaRPr lang="ja-JP" altLang="en-US" dirty="0"/>
          </a:p>
        </p:txBody>
      </p:sp>
    </p:spTree>
    <p:extLst>
      <p:ext uri="{BB962C8B-B14F-4D97-AF65-F5344CB8AC3E}">
        <p14:creationId xmlns:p14="http://schemas.microsoft.com/office/powerpoint/2010/main" val="220562866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pic>
        <p:nvPicPr>
          <p:cNvPr id="2" name="図 1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7378" y="600075"/>
            <a:ext cx="10818446"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付プレースホルダー 2"/>
          <p:cNvSpPr>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ja-JP" altLang="en-US">
              <a:solidFill>
                <a:srgbClr val="000000"/>
              </a:solidFill>
              <a:latin typeface="Arial" pitchFamily="34" charset="0"/>
              <a:ea typeface="ＭＳ Ｐゴシック" pitchFamily="50" charset="-128"/>
            </a:endParaRPr>
          </a:p>
        </p:txBody>
      </p:sp>
      <p:sp>
        <p:nvSpPr>
          <p:cNvPr id="4" name="スライド番号プレースホルダー 4"/>
          <p:cNvSpPr>
            <a:spLocks noGrp="1"/>
          </p:cNvSpPr>
          <p:nvPr>
            <p:ph type="sldNum" sz="quarter" idx="11"/>
          </p:nvPr>
        </p:nvSpPr>
        <p:spPr/>
        <p:txBody>
          <a:bodyPr/>
          <a:lstStyle>
            <a:lvl1pPr>
              <a:defRPr/>
            </a:lvl1pPr>
          </a:lstStyle>
          <a:p>
            <a:pPr>
              <a:defRPr/>
            </a:pPr>
            <a:fld id="{82177D30-1490-4286-9046-4A444AE3A5DC}" type="slidenum">
              <a:rPr lang="ja-JP" altLang="en-US"/>
              <a:pPr>
                <a:defRPr/>
              </a:pPr>
              <a:t>‹#›</a:t>
            </a:fld>
            <a:endParaRPr lang="ja-JP" altLang="en-US"/>
          </a:p>
        </p:txBody>
      </p:sp>
    </p:spTree>
    <p:extLst>
      <p:ext uri="{BB962C8B-B14F-4D97-AF65-F5344CB8AC3E}">
        <p14:creationId xmlns:p14="http://schemas.microsoft.com/office/powerpoint/2010/main" val="90335197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txBox="1">
            <a:spLocks noGrp="1"/>
          </p:cNvSpPr>
          <p:nvPr>
            <p:ph type="dt" sz="half" idx="10"/>
          </p:nvPr>
        </p:nvSpPr>
        <p:spPr>
          <a:xfrm>
            <a:off x="1954" y="6542107"/>
            <a:ext cx="2844800" cy="365125"/>
          </a:xfrm>
          <a:prstGeom prst="rect">
            <a:avLst/>
          </a:prstGeom>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a typeface="ＭＳ Ｐゴシック" pitchFamily="50" charset="-128"/>
            </a:endParaRPr>
          </a:p>
        </p:txBody>
      </p:sp>
      <p:sp>
        <p:nvSpPr>
          <p:cNvPr id="3" name="フッター プレースホルダ 4"/>
          <p:cNvSpPr txBox="1">
            <a:spLocks noGrp="1"/>
          </p:cNvSpPr>
          <p:nvPr>
            <p:ph type="ftr" sz="quarter" idx="11"/>
          </p:nvPr>
        </p:nvSpPr>
        <p:spPr>
          <a:xfrm>
            <a:off x="6717330" y="87326"/>
            <a:ext cx="5466862" cy="365125"/>
          </a:xfrm>
          <a:prstGeom prst="rect">
            <a:avLst/>
          </a:prstGeom>
        </p:spPr>
        <p:txBody>
          <a:bodyPr/>
          <a:lstStyle>
            <a:lvl1pPr>
              <a:defRPr/>
            </a:lvl1pPr>
          </a:lstStyle>
          <a:p>
            <a:pPr fontAlgn="base">
              <a:spcBef>
                <a:spcPct val="0"/>
              </a:spcBef>
              <a:spcAft>
                <a:spcPct val="0"/>
              </a:spcAft>
              <a:defRPr/>
            </a:pPr>
            <a:endParaRPr>
              <a:solidFill>
                <a:srgbClr val="000000"/>
              </a:solidFill>
              <a:latin typeface="Arial" pitchFamily="34" charset="0"/>
              <a:ea typeface="ＭＳ Ｐゴシック" pitchFamily="50" charset="-128"/>
            </a:endParaRPr>
          </a:p>
        </p:txBody>
      </p:sp>
      <p:sp>
        <p:nvSpPr>
          <p:cNvPr id="4" name="スライド番号プレースホルダ 5"/>
          <p:cNvSpPr txBox="1">
            <a:spLocks noGrp="1"/>
          </p:cNvSpPr>
          <p:nvPr>
            <p:ph type="sldNum" sz="quarter" idx="12"/>
          </p:nvPr>
        </p:nvSpPr>
        <p:spPr/>
        <p:txBody>
          <a:bodyPr/>
          <a:lstStyle>
            <a:lvl1pPr>
              <a:defRPr/>
            </a:lvl1pPr>
          </a:lstStyle>
          <a:p>
            <a:pPr>
              <a:defRPr/>
            </a:pPr>
            <a:fld id="{CD50C2BC-9D57-42EB-9F54-53CB9214B9F6}" type="slidenum">
              <a:rPr lang="en-US" altLang="ja-JP"/>
              <a:pPr>
                <a:defRPr/>
              </a:pPr>
              <a:t>‹#›</a:t>
            </a:fld>
            <a:endParaRPr lang="en-US" altLang="ja-JP"/>
          </a:p>
        </p:txBody>
      </p:sp>
    </p:spTree>
    <p:extLst>
      <p:ext uri="{BB962C8B-B14F-4D97-AF65-F5344CB8AC3E}">
        <p14:creationId xmlns:p14="http://schemas.microsoft.com/office/powerpoint/2010/main" val="3122226754"/>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37"/>
            <a:ext cx="10363200" cy="1470025"/>
          </a:xfrm>
          <a:prstGeom prst="rect">
            <a:avLst/>
          </a:prstGeo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a:xfrm>
            <a:off x="609600" y="6356362"/>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4165600" y="6356362"/>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5BAD4735-F57E-4019-AE9B-18DE17064920}" type="slidenum">
              <a:rPr lang="ja-JP" altLang="en-US" smtClean="0"/>
              <a:pPr/>
              <a:t>‹#›</a:t>
            </a:fld>
            <a:endParaRPr lang="ja-JP" altLang="en-US"/>
          </a:p>
        </p:txBody>
      </p:sp>
    </p:spTree>
    <p:extLst>
      <p:ext uri="{BB962C8B-B14F-4D97-AF65-F5344CB8AC3E}">
        <p14:creationId xmlns:p14="http://schemas.microsoft.com/office/powerpoint/2010/main" val="2259268919"/>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userDrawn="1">
  <p:cSld name="5_タイトル スライド">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0" y="6304238"/>
            <a:ext cx="2844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5" name="フッター プレースホルダー 4"/>
          <p:cNvSpPr>
            <a:spLocks noGrp="1"/>
          </p:cNvSpPr>
          <p:nvPr>
            <p:ph type="ftr" sz="quarter" idx="11"/>
          </p:nvPr>
        </p:nvSpPr>
        <p:spPr>
          <a:xfrm>
            <a:off x="8331173" y="6304238"/>
            <a:ext cx="3860800" cy="365125"/>
          </a:xfrm>
          <a:prstGeom prst="rect">
            <a:avLst/>
          </a:prstGeom>
        </p:spPr>
        <p:txBody>
          <a:bodyPr/>
          <a:lstStyle/>
          <a:p>
            <a:pPr fontAlgn="base">
              <a:spcBef>
                <a:spcPct val="0"/>
              </a:spcBef>
              <a:spcAft>
                <a:spcPct val="0"/>
              </a:spcAft>
            </a:pPr>
            <a:endParaRPr lang="ja-JP" altLang="en-US">
              <a:solidFill>
                <a:srgbClr val="000000"/>
              </a:solidFill>
              <a:latin typeface="Arial" pitchFamily="34" charset="0"/>
              <a:ea typeface="ＭＳ Ｐゴシック" pitchFamily="50" charset="-128"/>
            </a:endParaRPr>
          </a:p>
        </p:txBody>
      </p:sp>
      <p:sp>
        <p:nvSpPr>
          <p:cNvPr id="6" name="スライド番号プレースホルダー 5"/>
          <p:cNvSpPr>
            <a:spLocks noGrp="1"/>
          </p:cNvSpPr>
          <p:nvPr>
            <p:ph type="sldNum" sz="quarter" idx="12"/>
          </p:nvPr>
        </p:nvSpPr>
        <p:spPr/>
        <p:txBody>
          <a:bodyPr/>
          <a:lstStyle/>
          <a:p>
            <a:fld id="{C6B0D8FC-F1DC-42ED-906C-977A00DB6570}" type="slidenum">
              <a:rPr lang="ja-JP" altLang="en-US" smtClean="0"/>
              <a:pPr/>
              <a:t>‹#›</a:t>
            </a:fld>
            <a:endParaRPr lang="ja-JP" altLang="en-US"/>
          </a:p>
        </p:txBody>
      </p:sp>
      <p:sp>
        <p:nvSpPr>
          <p:cNvPr id="3" name="サブタイトル 2"/>
          <p:cNvSpPr>
            <a:spLocks noGrp="1"/>
          </p:cNvSpPr>
          <p:nvPr>
            <p:ph type="subTitle" idx="1"/>
          </p:nvPr>
        </p:nvSpPr>
        <p:spPr>
          <a:xfrm>
            <a:off x="2639616" y="3886200"/>
            <a:ext cx="6912768" cy="1533158"/>
          </a:xfrm>
        </p:spPr>
        <p:txBody>
          <a:bodyPr/>
          <a:lstStyle>
            <a:lvl1pPr marL="0" indent="0" algn="l">
              <a:buNone/>
              <a:defRPr>
                <a:solidFill>
                  <a:schemeClr val="tx1">
                    <a:tint val="75000"/>
                  </a:schemeClr>
                </a:solidFill>
                <a:latin typeface="HGP明朝E" pitchFamily="18" charset="-128"/>
                <a:ea typeface="HGP明朝E" pitchFamily="18"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2" name="タイトル 1"/>
          <p:cNvSpPr>
            <a:spLocks noGrp="1"/>
          </p:cNvSpPr>
          <p:nvPr>
            <p:ph type="ctrTitle"/>
          </p:nvPr>
        </p:nvSpPr>
        <p:spPr>
          <a:xfrm>
            <a:off x="914400" y="2130428"/>
            <a:ext cx="10363200" cy="1049643"/>
          </a:xfrm>
          <a:prstGeom prst="rect">
            <a:avLst/>
          </a:prstGeom>
        </p:spPr>
        <p:txBody>
          <a:bodyPr/>
          <a:lstStyle>
            <a:lvl1pPr>
              <a:defRPr sz="4400" b="0">
                <a:effectLst/>
                <a:latin typeface="HGP明朝E" pitchFamily="18" charset="-128"/>
                <a:ea typeface="HGP明朝E" pitchFamily="18" charset="-128"/>
              </a:defRPr>
            </a:lvl1pPr>
          </a:lstStyle>
          <a:p>
            <a:r>
              <a:rPr kumimoji="1" lang="ja-JP" altLang="en-US" smtClean="0"/>
              <a:t>マスター タイトルの書式設定</a:t>
            </a:r>
            <a:endParaRPr kumimoji="1" lang="ja-JP" altLang="en-US" dirty="0"/>
          </a:p>
        </p:txBody>
      </p:sp>
      <p:grpSp>
        <p:nvGrpSpPr>
          <p:cNvPr id="24" name="グループ化 23"/>
          <p:cNvGrpSpPr/>
          <p:nvPr userDrawn="1"/>
        </p:nvGrpSpPr>
        <p:grpSpPr>
          <a:xfrm>
            <a:off x="-65199" y="-22108"/>
            <a:ext cx="12257200" cy="1578901"/>
            <a:chOff x="-48900" y="-22109"/>
            <a:chExt cx="9192900" cy="1578901"/>
          </a:xfrm>
        </p:grpSpPr>
        <p:pic>
          <p:nvPicPr>
            <p:cNvPr id="25"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00" y="-22109"/>
              <a:ext cx="9192900" cy="856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図 2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l="7747" t="9723" r="13213" b="10921"/>
            <a:stretch/>
          </p:blipFill>
          <p:spPr>
            <a:xfrm>
              <a:off x="144011" y="111522"/>
              <a:ext cx="1919337" cy="1445270"/>
            </a:xfrm>
            <a:prstGeom prst="rect">
              <a:avLst/>
            </a:prstGeom>
            <a:ln>
              <a:noFill/>
            </a:ln>
            <a:effectLst>
              <a:outerShdw blurRad="292100" dist="139700" dir="2700000" algn="tl" rotWithShape="0">
                <a:srgbClr val="333333">
                  <a:alpha val="65000"/>
                </a:srgbClr>
              </a:outerShdw>
            </a:effectLst>
          </p:spPr>
        </p:pic>
      </p:grpSp>
      <p:grpSp>
        <p:nvGrpSpPr>
          <p:cNvPr id="28" name="グループ化 27"/>
          <p:cNvGrpSpPr/>
          <p:nvPr userDrawn="1"/>
        </p:nvGrpSpPr>
        <p:grpSpPr>
          <a:xfrm>
            <a:off x="-240704" y="3233157"/>
            <a:ext cx="12457765" cy="3624845"/>
            <a:chOff x="-180528" y="3233155"/>
            <a:chExt cx="9343324" cy="3624845"/>
          </a:xfrm>
        </p:grpSpPr>
        <p:pic>
          <p:nvPicPr>
            <p:cNvPr id="29" name="図 28"/>
            <p:cNvPicPr>
              <a:picLocks noChangeAspect="1"/>
            </p:cNvPicPr>
            <p:nvPr/>
          </p:nvPicPr>
          <p:blipFill>
            <a:blip r:embed="rId5" cstate="screen">
              <a:duotone>
                <a:schemeClr val="bg2">
                  <a:shade val="45000"/>
                  <a:satMod val="135000"/>
                </a:schemeClr>
                <a:prstClr val="white"/>
              </a:duotone>
              <a:extLst>
                <a:ext uri="{BEBA8EAE-BF5A-486C-A8C5-ECC9F3942E4B}">
                  <a14:imgProps xmlns:a14="http://schemas.microsoft.com/office/drawing/2010/main">
                    <a14:imgLayer r:embed="rId6">
                      <a14:imgEffect>
                        <a14:sharpenSoften amount="-31000"/>
                      </a14:imgEffect>
                      <a14:imgEffect>
                        <a14:colorTemperature colorTemp="4700"/>
                      </a14:imgEffect>
                      <a14:imgEffect>
                        <a14:saturation sat="0"/>
                      </a14:imgEffect>
                    </a14:imgLayer>
                  </a14:imgProps>
                </a:ext>
                <a:ext uri="{28A0092B-C50C-407E-A947-70E740481C1C}">
                  <a14:useLocalDpi xmlns:a14="http://schemas.microsoft.com/office/drawing/2010/main"/>
                </a:ext>
              </a:extLst>
            </a:blip>
            <a:stretch>
              <a:fillRect/>
            </a:stretch>
          </p:blipFill>
          <p:spPr>
            <a:xfrm>
              <a:off x="-180528" y="4597388"/>
              <a:ext cx="2604676" cy="1855948"/>
            </a:xfrm>
            <a:prstGeom prst="rect">
              <a:avLst/>
            </a:prstGeom>
            <a:noFill/>
            <a:ln>
              <a:noFill/>
            </a:ln>
            <a:effectLst>
              <a:softEdge rad="317500"/>
            </a:effectLst>
          </p:spPr>
        </p:pic>
        <p:pic>
          <p:nvPicPr>
            <p:cNvPr id="30" name="図 2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5557" y="3233155"/>
              <a:ext cx="8113733" cy="217913"/>
            </a:xfrm>
            <a:prstGeom prst="rect">
              <a:avLst/>
            </a:prstGeom>
          </p:spPr>
        </p:pic>
        <p:sp>
          <p:nvSpPr>
            <p:cNvPr id="31" name="正方形/長方形 30"/>
            <p:cNvSpPr/>
            <p:nvPr/>
          </p:nvSpPr>
          <p:spPr>
            <a:xfrm>
              <a:off x="0" y="6407358"/>
              <a:ext cx="9144000" cy="450642"/>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1800">
                <a:solidFill>
                  <a:srgbClr val="FFFFFF"/>
                </a:solidFill>
              </a:endParaRPr>
            </a:p>
          </p:txBody>
        </p:sp>
        <p:pic>
          <p:nvPicPr>
            <p:cNvPr id="32" name="図 3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823044" y="3585678"/>
              <a:ext cx="2339752" cy="2807702"/>
            </a:xfrm>
            <a:prstGeom prst="rect">
              <a:avLst/>
            </a:prstGeom>
          </p:spPr>
        </p:pic>
        <p:sp>
          <p:nvSpPr>
            <p:cNvPr id="33" name="テキスト ボックス 32"/>
            <p:cNvSpPr txBox="1"/>
            <p:nvPr/>
          </p:nvSpPr>
          <p:spPr>
            <a:xfrm>
              <a:off x="2499100" y="6505599"/>
              <a:ext cx="4182539" cy="307777"/>
            </a:xfrm>
            <a:prstGeom prst="rect">
              <a:avLst/>
            </a:prstGeom>
            <a:noFill/>
          </p:spPr>
          <p:txBody>
            <a:bodyPr wrap="none" rtlCol="0">
              <a:spAutoFit/>
            </a:bodyPr>
            <a:lstStyle/>
            <a:p>
              <a:pPr fontAlgn="base">
                <a:spcBef>
                  <a:spcPct val="0"/>
                </a:spcBef>
                <a:spcAft>
                  <a:spcPct val="0"/>
                </a:spcAft>
              </a:pPr>
              <a:r>
                <a:rPr lang="en-US" altLang="ja-JP" sz="1400" dirty="0" smtClean="0">
                  <a:solidFill>
                    <a:srgbClr val="FFFFFF"/>
                  </a:solidFill>
                  <a:latin typeface="Arial" pitchFamily="34" charset="0"/>
                  <a:ea typeface="ＭＳ Ｐゴシック" pitchFamily="50" charset="-128"/>
                </a:rPr>
                <a:t>RIKEN ADVANCED INSTITUTE FOR COMPUTATIONAL SCIENCE</a:t>
              </a:r>
              <a:endParaRPr lang="ja-JP" altLang="en-US" sz="1400" dirty="0">
                <a:solidFill>
                  <a:srgbClr val="FFFFFF"/>
                </a:solidFill>
                <a:latin typeface="Arial" pitchFamily="34" charset="0"/>
                <a:ea typeface="ＭＳ Ｐゴシック" pitchFamily="50" charset="-128"/>
              </a:endParaRPr>
            </a:p>
          </p:txBody>
        </p:sp>
        <p:pic>
          <p:nvPicPr>
            <p:cNvPr id="34" name="図 33"/>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80981" y="6457675"/>
              <a:ext cx="230779" cy="392217"/>
            </a:xfrm>
            <a:prstGeom prst="rect">
              <a:avLst/>
            </a:prstGeom>
          </p:spPr>
        </p:pic>
      </p:grpSp>
      <p:sp>
        <p:nvSpPr>
          <p:cNvPr id="8" name="コンテンツ プレースホルダー 7"/>
          <p:cNvSpPr>
            <a:spLocks noGrp="1"/>
          </p:cNvSpPr>
          <p:nvPr>
            <p:ph sz="quarter" idx="13"/>
          </p:nvPr>
        </p:nvSpPr>
        <p:spPr>
          <a:xfrm>
            <a:off x="2637757" y="5453743"/>
            <a:ext cx="6818617" cy="648072"/>
          </a:xfrm>
        </p:spPr>
        <p:txBody>
          <a:bodyPr>
            <a:normAutofit/>
          </a:bodyPr>
          <a:lstStyle>
            <a:lvl1pPr marL="0" indent="0">
              <a:buNone/>
              <a:defRPr sz="2000"/>
            </a:lvl1pPr>
          </a:lstStyle>
          <a:p>
            <a:pPr lvl="0"/>
            <a:r>
              <a:rPr kumimoji="1" lang="ja-JP" altLang="en-US" smtClean="0"/>
              <a:t>マスター テキストの書式設定</a:t>
            </a:r>
          </a:p>
        </p:txBody>
      </p:sp>
      <p:sp>
        <p:nvSpPr>
          <p:cNvPr id="19" name="テキスト ボックス 18"/>
          <p:cNvSpPr txBox="1"/>
          <p:nvPr userDrawn="1"/>
        </p:nvSpPr>
        <p:spPr>
          <a:xfrm>
            <a:off x="4280444" y="241484"/>
            <a:ext cx="6383479" cy="523220"/>
          </a:xfrm>
          <a:prstGeom prst="rect">
            <a:avLst/>
          </a:prstGeom>
          <a:noFill/>
        </p:spPr>
        <p:txBody>
          <a:bodyPr wrap="none" rtlCol="0">
            <a:spAutoFit/>
          </a:bodyPr>
          <a:lstStyle/>
          <a:p>
            <a:pPr fontAlgn="base">
              <a:spcBef>
                <a:spcPct val="0"/>
              </a:spcBef>
              <a:spcAft>
                <a:spcPct val="0"/>
              </a:spcAft>
            </a:pPr>
            <a:r>
              <a:rPr lang="en-US" altLang="ja-JP" sz="2800" dirty="0" smtClean="0">
                <a:solidFill>
                  <a:srgbClr val="FFFFFF"/>
                </a:solidFill>
                <a:latin typeface="Arial" pitchFamily="34" charset="0"/>
                <a:ea typeface="ＭＳ Ｐゴシック" pitchFamily="50" charset="-128"/>
              </a:rPr>
              <a:t>Computer simulations create the future</a:t>
            </a:r>
            <a:endParaRPr lang="ja-JP" altLang="en-US" sz="2800" dirty="0">
              <a:solidFill>
                <a:srgbClr val="FFFFFF"/>
              </a:solidFill>
              <a:latin typeface="Arial" pitchFamily="34" charset="0"/>
              <a:ea typeface="ＭＳ Ｐゴシック" pitchFamily="50" charset="-128"/>
            </a:endParaRPr>
          </a:p>
        </p:txBody>
      </p:sp>
    </p:spTree>
    <p:extLst>
      <p:ext uri="{BB962C8B-B14F-4D97-AF65-F5344CB8AC3E}">
        <p14:creationId xmlns:p14="http://schemas.microsoft.com/office/powerpoint/2010/main" val="870432889"/>
      </p:ext>
    </p:extLst>
  </p:cSld>
  <p:clrMapOvr>
    <a:masterClrMapping/>
  </p:clrMapOvr>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Master">
    <p:spTree>
      <p:nvGrpSpPr>
        <p:cNvPr id="1" name=""/>
        <p:cNvGrpSpPr/>
        <p:nvPr/>
      </p:nvGrpSpPr>
      <p:grpSpPr>
        <a:xfrm>
          <a:off x="0" y="0"/>
          <a:ext cx="0" cy="0"/>
          <a:chOff x="0" y="0"/>
          <a:chExt cx="0" cy="0"/>
        </a:xfrm>
      </p:grpSpPr>
      <p:pic>
        <p:nvPicPr>
          <p:cNvPr id="647217" name="Picture 49" descr="TitleRed_L150"/>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gray">
          <a:xfrm>
            <a:off x="0" y="0"/>
            <a:ext cx="12192000" cy="4852988"/>
          </a:xfrm>
          <a:prstGeom prst="rect">
            <a:avLst/>
          </a:prstGeom>
          <a:noFill/>
          <a:extLst>
            <a:ext uri="{909E8E84-426E-40DD-AFC4-6F175D3DCCD1}">
              <a14:hiddenFill xmlns:a14="http://schemas.microsoft.com/office/drawing/2010/main">
                <a:solidFill>
                  <a:srgbClr val="FFFFFF"/>
                </a:solidFill>
              </a14:hiddenFill>
            </a:ext>
          </a:extLst>
        </p:spPr>
      </p:pic>
      <p:grpSp>
        <p:nvGrpSpPr>
          <p:cNvPr id="647218" name="Group 50"/>
          <p:cNvGrpSpPr>
            <a:grpSpLocks noChangeAspect="1"/>
          </p:cNvGrpSpPr>
          <p:nvPr userDrawn="1"/>
        </p:nvGrpSpPr>
        <p:grpSpPr bwMode="gray">
          <a:xfrm>
            <a:off x="9745134" y="185738"/>
            <a:ext cx="2197100" cy="920750"/>
            <a:chOff x="4604" y="117"/>
            <a:chExt cx="1038" cy="580"/>
          </a:xfrm>
        </p:grpSpPr>
        <p:sp>
          <p:nvSpPr>
            <p:cNvPr id="647219" name="AutoShape 51"/>
            <p:cNvSpPr>
              <a:spLocks noChangeAspect="1" noChangeArrowheads="1" noTextEdit="1"/>
            </p:cNvSpPr>
            <p:nvPr userDrawn="1"/>
          </p:nvSpPr>
          <p:spPr bwMode="gray">
            <a:xfrm>
              <a:off x="4604" y="117"/>
              <a:ext cx="103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0" name="Freeform 52"/>
            <p:cNvSpPr>
              <a:spLocks/>
            </p:cNvSpPr>
            <p:nvPr userDrawn="1"/>
          </p:nvSpPr>
          <p:spPr bwMode="gray">
            <a:xfrm>
              <a:off x="4655" y="604"/>
              <a:ext cx="26" cy="43"/>
            </a:xfrm>
            <a:custGeom>
              <a:avLst/>
              <a:gdLst>
                <a:gd name="T0" fmla="*/ 0 w 463"/>
                <a:gd name="T1" fmla="*/ 731 h 762"/>
                <a:gd name="T2" fmla="*/ 0 w 463"/>
                <a:gd name="T3" fmla="*/ 643 h 762"/>
                <a:gd name="T4" fmla="*/ 177 w 463"/>
                <a:gd name="T5" fmla="*/ 684 h 762"/>
                <a:gd name="T6" fmla="*/ 355 w 463"/>
                <a:gd name="T7" fmla="*/ 568 h 762"/>
                <a:gd name="T8" fmla="*/ 325 w 463"/>
                <a:gd name="T9" fmla="*/ 493 h 762"/>
                <a:gd name="T10" fmla="*/ 271 w 463"/>
                <a:gd name="T11" fmla="*/ 452 h 762"/>
                <a:gd name="T12" fmla="*/ 203 w 463"/>
                <a:gd name="T13" fmla="*/ 417 h 762"/>
                <a:gd name="T14" fmla="*/ 62 w 463"/>
                <a:gd name="T15" fmla="*/ 323 h 762"/>
                <a:gd name="T16" fmla="*/ 12 w 463"/>
                <a:gd name="T17" fmla="*/ 190 h 762"/>
                <a:gd name="T18" fmla="*/ 90 w 463"/>
                <a:gd name="T19" fmla="*/ 41 h 762"/>
                <a:gd name="T20" fmla="*/ 257 w 463"/>
                <a:gd name="T21" fmla="*/ 0 h 762"/>
                <a:gd name="T22" fmla="*/ 411 w 463"/>
                <a:gd name="T23" fmla="*/ 24 h 762"/>
                <a:gd name="T24" fmla="*/ 411 w 463"/>
                <a:gd name="T25" fmla="*/ 106 h 762"/>
                <a:gd name="T26" fmla="*/ 262 w 463"/>
                <a:gd name="T27" fmla="*/ 74 h 762"/>
                <a:gd name="T28" fmla="*/ 162 w 463"/>
                <a:gd name="T29" fmla="*/ 98 h 762"/>
                <a:gd name="T30" fmla="*/ 120 w 463"/>
                <a:gd name="T31" fmla="*/ 178 h 762"/>
                <a:gd name="T32" fmla="*/ 149 w 463"/>
                <a:gd name="T33" fmla="*/ 253 h 762"/>
                <a:gd name="T34" fmla="*/ 273 w 463"/>
                <a:gd name="T35" fmla="*/ 331 h 762"/>
                <a:gd name="T36" fmla="*/ 374 w 463"/>
                <a:gd name="T37" fmla="*/ 388 h 762"/>
                <a:gd name="T38" fmla="*/ 444 w 463"/>
                <a:gd name="T39" fmla="*/ 465 h 762"/>
                <a:gd name="T40" fmla="*/ 463 w 463"/>
                <a:gd name="T41" fmla="*/ 556 h 762"/>
                <a:gd name="T42" fmla="*/ 184 w 463"/>
                <a:gd name="T43" fmla="*/ 762 h 762"/>
                <a:gd name="T44" fmla="*/ 0 w 463"/>
                <a:gd name="T45" fmla="*/ 731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3" h="762">
                  <a:moveTo>
                    <a:pt x="0" y="731"/>
                  </a:moveTo>
                  <a:cubicBezTo>
                    <a:pt x="0" y="643"/>
                    <a:pt x="0" y="643"/>
                    <a:pt x="0" y="643"/>
                  </a:cubicBezTo>
                  <a:cubicBezTo>
                    <a:pt x="48" y="670"/>
                    <a:pt x="107" y="684"/>
                    <a:pt x="177" y="684"/>
                  </a:cubicBezTo>
                  <a:cubicBezTo>
                    <a:pt x="296" y="684"/>
                    <a:pt x="355" y="645"/>
                    <a:pt x="355" y="568"/>
                  </a:cubicBezTo>
                  <a:cubicBezTo>
                    <a:pt x="355" y="538"/>
                    <a:pt x="345" y="513"/>
                    <a:pt x="325" y="493"/>
                  </a:cubicBezTo>
                  <a:cubicBezTo>
                    <a:pt x="309" y="477"/>
                    <a:pt x="291" y="463"/>
                    <a:pt x="271" y="452"/>
                  </a:cubicBezTo>
                  <a:cubicBezTo>
                    <a:pt x="253" y="442"/>
                    <a:pt x="231" y="431"/>
                    <a:pt x="203" y="417"/>
                  </a:cubicBezTo>
                  <a:cubicBezTo>
                    <a:pt x="135" y="384"/>
                    <a:pt x="89" y="352"/>
                    <a:pt x="62" y="323"/>
                  </a:cubicBezTo>
                  <a:cubicBezTo>
                    <a:pt x="29" y="286"/>
                    <a:pt x="12" y="242"/>
                    <a:pt x="12" y="190"/>
                  </a:cubicBezTo>
                  <a:cubicBezTo>
                    <a:pt x="12" y="124"/>
                    <a:pt x="38" y="74"/>
                    <a:pt x="90" y="41"/>
                  </a:cubicBezTo>
                  <a:cubicBezTo>
                    <a:pt x="134" y="13"/>
                    <a:pt x="189" y="0"/>
                    <a:pt x="257" y="0"/>
                  </a:cubicBezTo>
                  <a:cubicBezTo>
                    <a:pt x="304" y="0"/>
                    <a:pt x="355" y="8"/>
                    <a:pt x="411" y="24"/>
                  </a:cubicBezTo>
                  <a:cubicBezTo>
                    <a:pt x="411" y="106"/>
                    <a:pt x="411" y="106"/>
                    <a:pt x="411" y="106"/>
                  </a:cubicBezTo>
                  <a:cubicBezTo>
                    <a:pt x="364" y="85"/>
                    <a:pt x="314" y="74"/>
                    <a:pt x="262" y="74"/>
                  </a:cubicBezTo>
                  <a:cubicBezTo>
                    <a:pt x="222" y="74"/>
                    <a:pt x="188" y="82"/>
                    <a:pt x="162" y="98"/>
                  </a:cubicBezTo>
                  <a:cubicBezTo>
                    <a:pt x="134" y="115"/>
                    <a:pt x="120" y="141"/>
                    <a:pt x="120" y="178"/>
                  </a:cubicBezTo>
                  <a:cubicBezTo>
                    <a:pt x="120" y="209"/>
                    <a:pt x="130" y="234"/>
                    <a:pt x="149" y="253"/>
                  </a:cubicBezTo>
                  <a:cubicBezTo>
                    <a:pt x="168" y="273"/>
                    <a:pt x="209" y="298"/>
                    <a:pt x="273" y="331"/>
                  </a:cubicBezTo>
                  <a:cubicBezTo>
                    <a:pt x="324" y="356"/>
                    <a:pt x="357" y="375"/>
                    <a:pt x="374" y="388"/>
                  </a:cubicBezTo>
                  <a:cubicBezTo>
                    <a:pt x="407" y="412"/>
                    <a:pt x="430" y="437"/>
                    <a:pt x="444" y="465"/>
                  </a:cubicBezTo>
                  <a:cubicBezTo>
                    <a:pt x="457" y="490"/>
                    <a:pt x="463" y="520"/>
                    <a:pt x="463" y="556"/>
                  </a:cubicBezTo>
                  <a:cubicBezTo>
                    <a:pt x="463" y="693"/>
                    <a:pt x="370" y="762"/>
                    <a:pt x="184" y="762"/>
                  </a:cubicBezTo>
                  <a:cubicBezTo>
                    <a:pt x="109" y="762"/>
                    <a:pt x="48" y="752"/>
                    <a:pt x="0" y="7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1" name="Freeform 53"/>
            <p:cNvSpPr>
              <a:spLocks/>
            </p:cNvSpPr>
            <p:nvPr userDrawn="1"/>
          </p:nvSpPr>
          <p:spPr bwMode="gray">
            <a:xfrm>
              <a:off x="4691" y="585"/>
              <a:ext cx="30" cy="61"/>
            </a:xfrm>
            <a:custGeom>
              <a:avLst/>
              <a:gdLst>
                <a:gd name="T0" fmla="*/ 0 w 548"/>
                <a:gd name="T1" fmla="*/ 1087 h 1087"/>
                <a:gd name="T2" fmla="*/ 0 w 548"/>
                <a:gd name="T3" fmla="*/ 0 h 1087"/>
                <a:gd name="T4" fmla="*/ 124 w 548"/>
                <a:gd name="T5" fmla="*/ 0 h 1087"/>
                <a:gd name="T6" fmla="*/ 124 w 548"/>
                <a:gd name="T7" fmla="*/ 382 h 1087"/>
                <a:gd name="T8" fmla="*/ 306 w 548"/>
                <a:gd name="T9" fmla="*/ 345 h 1087"/>
                <a:gd name="T10" fmla="*/ 526 w 548"/>
                <a:gd name="T11" fmla="*/ 458 h 1087"/>
                <a:gd name="T12" fmla="*/ 548 w 548"/>
                <a:gd name="T13" fmla="*/ 644 h 1087"/>
                <a:gd name="T14" fmla="*/ 548 w 548"/>
                <a:gd name="T15" fmla="*/ 1087 h 1087"/>
                <a:gd name="T16" fmla="*/ 425 w 548"/>
                <a:gd name="T17" fmla="*/ 1087 h 1087"/>
                <a:gd name="T18" fmla="*/ 425 w 548"/>
                <a:gd name="T19" fmla="*/ 624 h 1087"/>
                <a:gd name="T20" fmla="*/ 403 w 548"/>
                <a:gd name="T21" fmla="*/ 477 h 1087"/>
                <a:gd name="T22" fmla="*/ 294 w 548"/>
                <a:gd name="T23" fmla="*/ 419 h 1087"/>
                <a:gd name="T24" fmla="*/ 124 w 548"/>
                <a:gd name="T25" fmla="*/ 463 h 1087"/>
                <a:gd name="T26" fmla="*/ 124 w 548"/>
                <a:gd name="T27" fmla="*/ 1087 h 1087"/>
                <a:gd name="T28" fmla="*/ 0 w 548"/>
                <a:gd name="T29" fmla="*/ 1087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2" name="Freeform 54"/>
            <p:cNvSpPr>
              <a:spLocks noEditPoints="1"/>
            </p:cNvSpPr>
            <p:nvPr userDrawn="1"/>
          </p:nvSpPr>
          <p:spPr bwMode="gray">
            <a:xfrm>
              <a:off x="4730" y="604"/>
              <a:ext cx="32" cy="43"/>
            </a:xfrm>
            <a:custGeom>
              <a:avLst/>
              <a:gdLst>
                <a:gd name="T0" fmla="*/ 437 w 561"/>
                <a:gd name="T1" fmla="*/ 286 h 762"/>
                <a:gd name="T2" fmla="*/ 437 w 561"/>
                <a:gd name="T3" fmla="*/ 248 h 762"/>
                <a:gd name="T4" fmla="*/ 415 w 561"/>
                <a:gd name="T5" fmla="*/ 138 h 762"/>
                <a:gd name="T6" fmla="*/ 271 w 561"/>
                <a:gd name="T7" fmla="*/ 77 h 762"/>
                <a:gd name="T8" fmla="*/ 70 w 561"/>
                <a:gd name="T9" fmla="*/ 118 h 762"/>
                <a:gd name="T10" fmla="*/ 70 w 561"/>
                <a:gd name="T11" fmla="*/ 31 h 762"/>
                <a:gd name="T12" fmla="*/ 284 w 561"/>
                <a:gd name="T13" fmla="*/ 0 h 762"/>
                <a:gd name="T14" fmla="*/ 516 w 561"/>
                <a:gd name="T15" fmla="*/ 76 h 762"/>
                <a:gd name="T16" fmla="*/ 558 w 561"/>
                <a:gd name="T17" fmla="*/ 200 h 762"/>
                <a:gd name="T18" fmla="*/ 561 w 561"/>
                <a:gd name="T19" fmla="*/ 290 h 762"/>
                <a:gd name="T20" fmla="*/ 561 w 561"/>
                <a:gd name="T21" fmla="*/ 727 h 762"/>
                <a:gd name="T22" fmla="*/ 293 w 561"/>
                <a:gd name="T23" fmla="*/ 762 h 762"/>
                <a:gd name="T24" fmla="*/ 83 w 561"/>
                <a:gd name="T25" fmla="*/ 720 h 762"/>
                <a:gd name="T26" fmla="*/ 0 w 561"/>
                <a:gd name="T27" fmla="*/ 558 h 762"/>
                <a:gd name="T28" fmla="*/ 96 w 561"/>
                <a:gd name="T29" fmla="*/ 363 h 762"/>
                <a:gd name="T30" fmla="*/ 336 w 561"/>
                <a:gd name="T31" fmla="*/ 297 h 762"/>
                <a:gd name="T32" fmla="*/ 437 w 561"/>
                <a:gd name="T33" fmla="*/ 286 h 762"/>
                <a:gd name="T34" fmla="*/ 437 w 561"/>
                <a:gd name="T35" fmla="*/ 356 h 762"/>
                <a:gd name="T36" fmla="*/ 267 w 561"/>
                <a:gd name="T37" fmla="*/ 382 h 762"/>
                <a:gd name="T38" fmla="*/ 127 w 561"/>
                <a:gd name="T39" fmla="*/ 545 h 762"/>
                <a:gd name="T40" fmla="*/ 168 w 561"/>
                <a:gd name="T41" fmla="*/ 650 h 762"/>
                <a:gd name="T42" fmla="*/ 312 w 561"/>
                <a:gd name="T43" fmla="*/ 687 h 762"/>
                <a:gd name="T44" fmla="*/ 437 w 561"/>
                <a:gd name="T45" fmla="*/ 670 h 762"/>
                <a:gd name="T46" fmla="*/ 437 w 561"/>
                <a:gd name="T47" fmla="*/ 356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1" h="762">
                  <a:moveTo>
                    <a:pt x="437" y="286"/>
                  </a:moveTo>
                  <a:cubicBezTo>
                    <a:pt x="437" y="248"/>
                    <a:pt x="437" y="248"/>
                    <a:pt x="437" y="248"/>
                  </a:cubicBezTo>
                  <a:cubicBezTo>
                    <a:pt x="437" y="200"/>
                    <a:pt x="430" y="164"/>
                    <a:pt x="415" y="138"/>
                  </a:cubicBezTo>
                  <a:cubicBezTo>
                    <a:pt x="392" y="97"/>
                    <a:pt x="344" y="77"/>
                    <a:pt x="271" y="77"/>
                  </a:cubicBezTo>
                  <a:cubicBezTo>
                    <a:pt x="206" y="77"/>
                    <a:pt x="139" y="91"/>
                    <a:pt x="70" y="118"/>
                  </a:cubicBezTo>
                  <a:cubicBezTo>
                    <a:pt x="70" y="31"/>
                    <a:pt x="70" y="31"/>
                    <a:pt x="70" y="31"/>
                  </a:cubicBezTo>
                  <a:cubicBezTo>
                    <a:pt x="139" y="10"/>
                    <a:pt x="210" y="0"/>
                    <a:pt x="284" y="0"/>
                  </a:cubicBezTo>
                  <a:cubicBezTo>
                    <a:pt x="397" y="0"/>
                    <a:pt x="474" y="25"/>
                    <a:pt x="516" y="76"/>
                  </a:cubicBezTo>
                  <a:cubicBezTo>
                    <a:pt x="539" y="104"/>
                    <a:pt x="553" y="145"/>
                    <a:pt x="558" y="200"/>
                  </a:cubicBezTo>
                  <a:cubicBezTo>
                    <a:pt x="560" y="220"/>
                    <a:pt x="561" y="250"/>
                    <a:pt x="561" y="290"/>
                  </a:cubicBezTo>
                  <a:cubicBezTo>
                    <a:pt x="561" y="727"/>
                    <a:pt x="561" y="727"/>
                    <a:pt x="561" y="727"/>
                  </a:cubicBezTo>
                  <a:cubicBezTo>
                    <a:pt x="477" y="750"/>
                    <a:pt x="387" y="762"/>
                    <a:pt x="293" y="762"/>
                  </a:cubicBezTo>
                  <a:cubicBezTo>
                    <a:pt x="203" y="762"/>
                    <a:pt x="133" y="748"/>
                    <a:pt x="83" y="720"/>
                  </a:cubicBezTo>
                  <a:cubicBezTo>
                    <a:pt x="28" y="689"/>
                    <a:pt x="0" y="635"/>
                    <a:pt x="0" y="558"/>
                  </a:cubicBezTo>
                  <a:cubicBezTo>
                    <a:pt x="0" y="470"/>
                    <a:pt x="32" y="405"/>
                    <a:pt x="96" y="363"/>
                  </a:cubicBezTo>
                  <a:cubicBezTo>
                    <a:pt x="143" y="332"/>
                    <a:pt x="223" y="310"/>
                    <a:pt x="336" y="297"/>
                  </a:cubicBezTo>
                  <a:cubicBezTo>
                    <a:pt x="357" y="294"/>
                    <a:pt x="391" y="291"/>
                    <a:pt x="437" y="286"/>
                  </a:cubicBezTo>
                  <a:close/>
                  <a:moveTo>
                    <a:pt x="437" y="356"/>
                  </a:moveTo>
                  <a:cubicBezTo>
                    <a:pt x="362" y="363"/>
                    <a:pt x="305" y="372"/>
                    <a:pt x="267" y="382"/>
                  </a:cubicBezTo>
                  <a:cubicBezTo>
                    <a:pt x="173" y="405"/>
                    <a:pt x="127" y="460"/>
                    <a:pt x="127" y="545"/>
                  </a:cubicBezTo>
                  <a:cubicBezTo>
                    <a:pt x="127" y="593"/>
                    <a:pt x="140" y="627"/>
                    <a:pt x="168" y="650"/>
                  </a:cubicBezTo>
                  <a:cubicBezTo>
                    <a:pt x="198" y="675"/>
                    <a:pt x="246" y="687"/>
                    <a:pt x="312" y="687"/>
                  </a:cubicBezTo>
                  <a:cubicBezTo>
                    <a:pt x="357" y="687"/>
                    <a:pt x="398" y="681"/>
                    <a:pt x="437" y="670"/>
                  </a:cubicBezTo>
                  <a:lnTo>
                    <a:pt x="437" y="3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3" name="Freeform 55"/>
            <p:cNvSpPr>
              <a:spLocks noEditPoints="1"/>
            </p:cNvSpPr>
            <p:nvPr userDrawn="1"/>
          </p:nvSpPr>
          <p:spPr bwMode="gray">
            <a:xfrm>
              <a:off x="4774" y="604"/>
              <a:ext cx="32" cy="61"/>
            </a:xfrm>
            <a:custGeom>
              <a:avLst/>
              <a:gdLst>
                <a:gd name="T0" fmla="*/ 123 w 567"/>
                <a:gd name="T1" fmla="*/ 711 h 1087"/>
                <a:gd name="T2" fmla="*/ 123 w 567"/>
                <a:gd name="T3" fmla="*/ 1087 h 1087"/>
                <a:gd name="T4" fmla="*/ 0 w 567"/>
                <a:gd name="T5" fmla="*/ 1087 h 1087"/>
                <a:gd name="T6" fmla="*/ 0 w 567"/>
                <a:gd name="T7" fmla="*/ 28 h 1087"/>
                <a:gd name="T8" fmla="*/ 249 w 567"/>
                <a:gd name="T9" fmla="*/ 0 h 1087"/>
                <a:gd name="T10" fmla="*/ 505 w 567"/>
                <a:gd name="T11" fmla="*/ 113 h 1087"/>
                <a:gd name="T12" fmla="*/ 567 w 567"/>
                <a:gd name="T13" fmla="*/ 379 h 1087"/>
                <a:gd name="T14" fmla="*/ 489 w 567"/>
                <a:gd name="T15" fmla="*/ 662 h 1087"/>
                <a:gd name="T16" fmla="*/ 274 w 567"/>
                <a:gd name="T17" fmla="*/ 762 h 1087"/>
                <a:gd name="T18" fmla="*/ 172 w 567"/>
                <a:gd name="T19" fmla="*/ 742 h 1087"/>
                <a:gd name="T20" fmla="*/ 123 w 567"/>
                <a:gd name="T21" fmla="*/ 711 h 1087"/>
                <a:gd name="T22" fmla="*/ 123 w 567"/>
                <a:gd name="T23" fmla="*/ 625 h 1087"/>
                <a:gd name="T24" fmla="*/ 260 w 567"/>
                <a:gd name="T25" fmla="*/ 687 h 1087"/>
                <a:gd name="T26" fmla="*/ 400 w 567"/>
                <a:gd name="T27" fmla="*/ 591 h 1087"/>
                <a:gd name="T28" fmla="*/ 441 w 567"/>
                <a:gd name="T29" fmla="*/ 378 h 1087"/>
                <a:gd name="T30" fmla="*/ 386 w 567"/>
                <a:gd name="T31" fmla="*/ 140 h 1087"/>
                <a:gd name="T32" fmla="*/ 230 w 567"/>
                <a:gd name="T33" fmla="*/ 74 h 1087"/>
                <a:gd name="T34" fmla="*/ 123 w 567"/>
                <a:gd name="T35" fmla="*/ 83 h 1087"/>
                <a:gd name="T36" fmla="*/ 123 w 567"/>
                <a:gd name="T37" fmla="*/ 625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7" h="1087">
                  <a:moveTo>
                    <a:pt x="123" y="711"/>
                  </a:moveTo>
                  <a:cubicBezTo>
                    <a:pt x="123" y="1087"/>
                    <a:pt x="123" y="1087"/>
                    <a:pt x="123" y="1087"/>
                  </a:cubicBezTo>
                  <a:cubicBezTo>
                    <a:pt x="0" y="1087"/>
                    <a:pt x="0" y="1087"/>
                    <a:pt x="0" y="1087"/>
                  </a:cubicBezTo>
                  <a:cubicBezTo>
                    <a:pt x="0" y="28"/>
                    <a:pt x="0" y="28"/>
                    <a:pt x="0" y="28"/>
                  </a:cubicBezTo>
                  <a:cubicBezTo>
                    <a:pt x="85" y="9"/>
                    <a:pt x="168" y="0"/>
                    <a:pt x="249" y="0"/>
                  </a:cubicBezTo>
                  <a:cubicBezTo>
                    <a:pt x="374" y="0"/>
                    <a:pt x="459" y="37"/>
                    <a:pt x="505" y="113"/>
                  </a:cubicBezTo>
                  <a:cubicBezTo>
                    <a:pt x="546" y="180"/>
                    <a:pt x="567" y="269"/>
                    <a:pt x="567" y="379"/>
                  </a:cubicBezTo>
                  <a:cubicBezTo>
                    <a:pt x="567" y="495"/>
                    <a:pt x="541" y="590"/>
                    <a:pt x="489" y="662"/>
                  </a:cubicBezTo>
                  <a:cubicBezTo>
                    <a:pt x="440" y="728"/>
                    <a:pt x="369" y="762"/>
                    <a:pt x="274" y="762"/>
                  </a:cubicBezTo>
                  <a:cubicBezTo>
                    <a:pt x="234" y="762"/>
                    <a:pt x="200" y="755"/>
                    <a:pt x="172" y="742"/>
                  </a:cubicBezTo>
                  <a:cubicBezTo>
                    <a:pt x="159" y="736"/>
                    <a:pt x="142" y="725"/>
                    <a:pt x="123" y="711"/>
                  </a:cubicBezTo>
                  <a:close/>
                  <a:moveTo>
                    <a:pt x="123" y="625"/>
                  </a:moveTo>
                  <a:cubicBezTo>
                    <a:pt x="165" y="666"/>
                    <a:pt x="210" y="687"/>
                    <a:pt x="260" y="687"/>
                  </a:cubicBezTo>
                  <a:cubicBezTo>
                    <a:pt x="324" y="687"/>
                    <a:pt x="371" y="655"/>
                    <a:pt x="400" y="591"/>
                  </a:cubicBezTo>
                  <a:cubicBezTo>
                    <a:pt x="427" y="533"/>
                    <a:pt x="441" y="462"/>
                    <a:pt x="441" y="378"/>
                  </a:cubicBezTo>
                  <a:cubicBezTo>
                    <a:pt x="441" y="272"/>
                    <a:pt x="422" y="193"/>
                    <a:pt x="386" y="140"/>
                  </a:cubicBezTo>
                  <a:cubicBezTo>
                    <a:pt x="356" y="96"/>
                    <a:pt x="304" y="74"/>
                    <a:pt x="230" y="74"/>
                  </a:cubicBezTo>
                  <a:cubicBezTo>
                    <a:pt x="198" y="74"/>
                    <a:pt x="162" y="77"/>
                    <a:pt x="123" y="83"/>
                  </a:cubicBezTo>
                  <a:lnTo>
                    <a:pt x="123" y="6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4" name="Freeform 56"/>
            <p:cNvSpPr>
              <a:spLocks noEditPoints="1"/>
            </p:cNvSpPr>
            <p:nvPr userDrawn="1"/>
          </p:nvSpPr>
          <p:spPr bwMode="gray">
            <a:xfrm>
              <a:off x="4815" y="591"/>
              <a:ext cx="9" cy="55"/>
            </a:xfrm>
            <a:custGeom>
              <a:avLst/>
              <a:gdLst>
                <a:gd name="T0" fmla="*/ 75 w 150"/>
                <a:gd name="T1" fmla="*/ 0 h 987"/>
                <a:gd name="T2" fmla="*/ 131 w 150"/>
                <a:gd name="T3" fmla="*/ 25 h 987"/>
                <a:gd name="T4" fmla="*/ 150 w 150"/>
                <a:gd name="T5" fmla="*/ 76 h 987"/>
                <a:gd name="T6" fmla="*/ 126 w 150"/>
                <a:gd name="T7" fmla="*/ 132 h 987"/>
                <a:gd name="T8" fmla="*/ 74 w 150"/>
                <a:gd name="T9" fmla="*/ 151 h 987"/>
                <a:gd name="T10" fmla="*/ 19 w 150"/>
                <a:gd name="T11" fmla="*/ 127 h 987"/>
                <a:gd name="T12" fmla="*/ 0 w 150"/>
                <a:gd name="T13" fmla="*/ 75 h 987"/>
                <a:gd name="T14" fmla="*/ 24 w 150"/>
                <a:gd name="T15" fmla="*/ 20 h 987"/>
                <a:gd name="T16" fmla="*/ 75 w 150"/>
                <a:gd name="T17" fmla="*/ 0 h 987"/>
                <a:gd name="T18" fmla="*/ 15 w 150"/>
                <a:gd name="T19" fmla="*/ 987 h 987"/>
                <a:gd name="T20" fmla="*/ 15 w 150"/>
                <a:gd name="T21" fmla="*/ 265 h 987"/>
                <a:gd name="T22" fmla="*/ 138 w 150"/>
                <a:gd name="T23" fmla="*/ 265 h 987"/>
                <a:gd name="T24" fmla="*/ 138 w 150"/>
                <a:gd name="T25" fmla="*/ 987 h 987"/>
                <a:gd name="T26" fmla="*/ 15 w 150"/>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87">
                  <a:moveTo>
                    <a:pt x="75" y="0"/>
                  </a:moveTo>
                  <a:cubicBezTo>
                    <a:pt x="97" y="0"/>
                    <a:pt x="116" y="9"/>
                    <a:pt x="131" y="25"/>
                  </a:cubicBezTo>
                  <a:cubicBezTo>
                    <a:pt x="144" y="40"/>
                    <a:pt x="150" y="57"/>
                    <a:pt x="150" y="76"/>
                  </a:cubicBezTo>
                  <a:cubicBezTo>
                    <a:pt x="150" y="98"/>
                    <a:pt x="142" y="117"/>
                    <a:pt x="126" y="132"/>
                  </a:cubicBezTo>
                  <a:cubicBezTo>
                    <a:pt x="112" y="145"/>
                    <a:pt x="94" y="151"/>
                    <a:pt x="74" y="151"/>
                  </a:cubicBezTo>
                  <a:cubicBezTo>
                    <a:pt x="52" y="151"/>
                    <a:pt x="33" y="143"/>
                    <a:pt x="19" y="127"/>
                  </a:cubicBezTo>
                  <a:cubicBezTo>
                    <a:pt x="6" y="112"/>
                    <a:pt x="0" y="95"/>
                    <a:pt x="0" y="75"/>
                  </a:cubicBezTo>
                  <a:cubicBezTo>
                    <a:pt x="0" y="53"/>
                    <a:pt x="8" y="35"/>
                    <a:pt x="24" y="20"/>
                  </a:cubicBezTo>
                  <a:cubicBezTo>
                    <a:pt x="38" y="7"/>
                    <a:pt x="55" y="0"/>
                    <a:pt x="75" y="0"/>
                  </a:cubicBezTo>
                  <a:close/>
                  <a:moveTo>
                    <a:pt x="15" y="987"/>
                  </a:moveTo>
                  <a:cubicBezTo>
                    <a:pt x="15" y="265"/>
                    <a:pt x="15" y="265"/>
                    <a:pt x="15" y="265"/>
                  </a:cubicBezTo>
                  <a:cubicBezTo>
                    <a:pt x="138" y="265"/>
                    <a:pt x="138" y="265"/>
                    <a:pt x="138" y="265"/>
                  </a:cubicBezTo>
                  <a:cubicBezTo>
                    <a:pt x="138" y="987"/>
                    <a:pt x="138" y="987"/>
                    <a:pt x="138" y="987"/>
                  </a:cubicBezTo>
                  <a:lnTo>
                    <a:pt x="15" y="9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5" name="Freeform 57"/>
            <p:cNvSpPr>
              <a:spLocks/>
            </p:cNvSpPr>
            <p:nvPr userDrawn="1"/>
          </p:nvSpPr>
          <p:spPr bwMode="gray">
            <a:xfrm>
              <a:off x="4836" y="604"/>
              <a:ext cx="31" cy="42"/>
            </a:xfrm>
            <a:custGeom>
              <a:avLst/>
              <a:gdLst>
                <a:gd name="T0" fmla="*/ 0 w 548"/>
                <a:gd name="T1" fmla="*/ 742 h 742"/>
                <a:gd name="T2" fmla="*/ 0 w 548"/>
                <a:gd name="T3" fmla="*/ 28 h 742"/>
                <a:gd name="T4" fmla="*/ 289 w 548"/>
                <a:gd name="T5" fmla="*/ 0 h 742"/>
                <a:gd name="T6" fmla="*/ 526 w 548"/>
                <a:gd name="T7" fmla="*/ 113 h 742"/>
                <a:gd name="T8" fmla="*/ 548 w 548"/>
                <a:gd name="T9" fmla="*/ 299 h 742"/>
                <a:gd name="T10" fmla="*/ 548 w 548"/>
                <a:gd name="T11" fmla="*/ 742 h 742"/>
                <a:gd name="T12" fmla="*/ 424 w 548"/>
                <a:gd name="T13" fmla="*/ 742 h 742"/>
                <a:gd name="T14" fmla="*/ 424 w 548"/>
                <a:gd name="T15" fmla="*/ 306 h 742"/>
                <a:gd name="T16" fmla="*/ 403 w 548"/>
                <a:gd name="T17" fmla="*/ 134 h 742"/>
                <a:gd name="T18" fmla="*/ 277 w 548"/>
                <a:gd name="T19" fmla="*/ 74 h 742"/>
                <a:gd name="T20" fmla="*/ 123 w 548"/>
                <a:gd name="T21" fmla="*/ 90 h 742"/>
                <a:gd name="T22" fmla="*/ 123 w 548"/>
                <a:gd name="T23" fmla="*/ 742 h 742"/>
                <a:gd name="T24" fmla="*/ 0 w 548"/>
                <a:gd name="T25" fmla="*/ 74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8" h="742">
                  <a:moveTo>
                    <a:pt x="0" y="742"/>
                  </a:moveTo>
                  <a:cubicBezTo>
                    <a:pt x="0" y="28"/>
                    <a:pt x="0" y="28"/>
                    <a:pt x="0" y="28"/>
                  </a:cubicBezTo>
                  <a:cubicBezTo>
                    <a:pt x="114" y="9"/>
                    <a:pt x="210" y="0"/>
                    <a:pt x="289" y="0"/>
                  </a:cubicBezTo>
                  <a:cubicBezTo>
                    <a:pt x="415" y="0"/>
                    <a:pt x="494" y="38"/>
                    <a:pt x="526" y="113"/>
                  </a:cubicBezTo>
                  <a:cubicBezTo>
                    <a:pt x="541" y="149"/>
                    <a:pt x="548" y="210"/>
                    <a:pt x="548" y="299"/>
                  </a:cubicBezTo>
                  <a:cubicBezTo>
                    <a:pt x="548" y="742"/>
                    <a:pt x="548" y="742"/>
                    <a:pt x="548" y="742"/>
                  </a:cubicBezTo>
                  <a:cubicBezTo>
                    <a:pt x="424" y="742"/>
                    <a:pt x="424" y="742"/>
                    <a:pt x="424" y="742"/>
                  </a:cubicBezTo>
                  <a:cubicBezTo>
                    <a:pt x="424" y="306"/>
                    <a:pt x="424" y="306"/>
                    <a:pt x="424" y="306"/>
                  </a:cubicBezTo>
                  <a:cubicBezTo>
                    <a:pt x="424" y="221"/>
                    <a:pt x="417" y="163"/>
                    <a:pt x="403" y="134"/>
                  </a:cubicBezTo>
                  <a:cubicBezTo>
                    <a:pt x="382" y="94"/>
                    <a:pt x="341" y="74"/>
                    <a:pt x="277" y="74"/>
                  </a:cubicBezTo>
                  <a:cubicBezTo>
                    <a:pt x="227" y="74"/>
                    <a:pt x="176" y="80"/>
                    <a:pt x="123" y="90"/>
                  </a:cubicBezTo>
                  <a:cubicBezTo>
                    <a:pt x="123" y="742"/>
                    <a:pt x="123" y="742"/>
                    <a:pt x="123"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6" name="Freeform 58"/>
            <p:cNvSpPr>
              <a:spLocks noEditPoints="1"/>
            </p:cNvSpPr>
            <p:nvPr userDrawn="1"/>
          </p:nvSpPr>
          <p:spPr bwMode="gray">
            <a:xfrm>
              <a:off x="4876" y="604"/>
              <a:ext cx="32" cy="62"/>
            </a:xfrm>
            <a:custGeom>
              <a:avLst/>
              <a:gdLst>
                <a:gd name="T0" fmla="*/ 445 w 569"/>
                <a:gd name="T1" fmla="*/ 677 h 1098"/>
                <a:gd name="T2" fmla="*/ 399 w 569"/>
                <a:gd name="T3" fmla="*/ 721 h 1098"/>
                <a:gd name="T4" fmla="*/ 257 w 569"/>
                <a:gd name="T5" fmla="*/ 762 h 1098"/>
                <a:gd name="T6" fmla="*/ 97 w 569"/>
                <a:gd name="T7" fmla="*/ 708 h 1098"/>
                <a:gd name="T8" fmla="*/ 0 w 569"/>
                <a:gd name="T9" fmla="*/ 414 h 1098"/>
                <a:gd name="T10" fmla="*/ 71 w 569"/>
                <a:gd name="T11" fmla="*/ 131 h 1098"/>
                <a:gd name="T12" fmla="*/ 340 w 569"/>
                <a:gd name="T13" fmla="*/ 0 h 1098"/>
                <a:gd name="T14" fmla="*/ 569 w 569"/>
                <a:gd name="T15" fmla="*/ 28 h 1098"/>
                <a:gd name="T16" fmla="*/ 569 w 569"/>
                <a:gd name="T17" fmla="*/ 601 h 1098"/>
                <a:gd name="T18" fmla="*/ 555 w 569"/>
                <a:gd name="T19" fmla="*/ 843 h 1098"/>
                <a:gd name="T20" fmla="*/ 422 w 569"/>
                <a:gd name="T21" fmla="*/ 1052 h 1098"/>
                <a:gd name="T22" fmla="*/ 191 w 569"/>
                <a:gd name="T23" fmla="*/ 1098 h 1098"/>
                <a:gd name="T24" fmla="*/ 98 w 569"/>
                <a:gd name="T25" fmla="*/ 1092 h 1098"/>
                <a:gd name="T26" fmla="*/ 98 w 569"/>
                <a:gd name="T27" fmla="*/ 1018 h 1098"/>
                <a:gd name="T28" fmla="*/ 190 w 569"/>
                <a:gd name="T29" fmla="*/ 1024 h 1098"/>
                <a:gd name="T30" fmla="*/ 341 w 569"/>
                <a:gd name="T31" fmla="*/ 997 h 1098"/>
                <a:gd name="T32" fmla="*/ 434 w 569"/>
                <a:gd name="T33" fmla="*/ 858 h 1098"/>
                <a:gd name="T34" fmla="*/ 445 w 569"/>
                <a:gd name="T35" fmla="*/ 716 h 1098"/>
                <a:gd name="T36" fmla="*/ 445 w 569"/>
                <a:gd name="T37" fmla="*/ 677 h 1098"/>
                <a:gd name="T38" fmla="*/ 445 w 569"/>
                <a:gd name="T39" fmla="*/ 81 h 1098"/>
                <a:gd name="T40" fmla="*/ 353 w 569"/>
                <a:gd name="T41" fmla="*/ 74 h 1098"/>
                <a:gd name="T42" fmla="*/ 231 w 569"/>
                <a:gd name="T43" fmla="*/ 106 h 1098"/>
                <a:gd name="T44" fmla="*/ 152 w 569"/>
                <a:gd name="T45" fmla="*/ 233 h 1098"/>
                <a:gd name="T46" fmla="*/ 126 w 569"/>
                <a:gd name="T47" fmla="*/ 419 h 1098"/>
                <a:gd name="T48" fmla="*/ 174 w 569"/>
                <a:gd name="T49" fmla="*/ 633 h 1098"/>
                <a:gd name="T50" fmla="*/ 274 w 569"/>
                <a:gd name="T51" fmla="*/ 687 h 1098"/>
                <a:gd name="T52" fmla="*/ 371 w 569"/>
                <a:gd name="T53" fmla="*/ 654 h 1098"/>
                <a:gd name="T54" fmla="*/ 435 w 569"/>
                <a:gd name="T55" fmla="*/ 566 h 1098"/>
                <a:gd name="T56" fmla="*/ 445 w 569"/>
                <a:gd name="T57" fmla="*/ 483 h 1098"/>
                <a:gd name="T58" fmla="*/ 445 w 569"/>
                <a:gd name="T59" fmla="*/ 81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9" h="1098">
                  <a:moveTo>
                    <a:pt x="445" y="677"/>
                  </a:moveTo>
                  <a:cubicBezTo>
                    <a:pt x="427" y="697"/>
                    <a:pt x="412" y="712"/>
                    <a:pt x="399" y="721"/>
                  </a:cubicBezTo>
                  <a:cubicBezTo>
                    <a:pt x="362" y="748"/>
                    <a:pt x="314" y="762"/>
                    <a:pt x="257" y="762"/>
                  </a:cubicBezTo>
                  <a:cubicBezTo>
                    <a:pt x="192" y="762"/>
                    <a:pt x="139" y="744"/>
                    <a:pt x="97" y="708"/>
                  </a:cubicBezTo>
                  <a:cubicBezTo>
                    <a:pt x="32" y="654"/>
                    <a:pt x="0" y="556"/>
                    <a:pt x="0" y="414"/>
                  </a:cubicBezTo>
                  <a:cubicBezTo>
                    <a:pt x="0" y="300"/>
                    <a:pt x="24" y="206"/>
                    <a:pt x="71" y="131"/>
                  </a:cubicBezTo>
                  <a:cubicBezTo>
                    <a:pt x="126" y="44"/>
                    <a:pt x="216" y="0"/>
                    <a:pt x="340" y="0"/>
                  </a:cubicBezTo>
                  <a:cubicBezTo>
                    <a:pt x="414" y="0"/>
                    <a:pt x="490" y="9"/>
                    <a:pt x="569" y="28"/>
                  </a:cubicBezTo>
                  <a:cubicBezTo>
                    <a:pt x="569" y="601"/>
                    <a:pt x="569" y="601"/>
                    <a:pt x="569" y="601"/>
                  </a:cubicBezTo>
                  <a:cubicBezTo>
                    <a:pt x="569" y="707"/>
                    <a:pt x="564" y="788"/>
                    <a:pt x="555" y="843"/>
                  </a:cubicBezTo>
                  <a:cubicBezTo>
                    <a:pt x="538" y="944"/>
                    <a:pt x="494" y="1013"/>
                    <a:pt x="422" y="1052"/>
                  </a:cubicBezTo>
                  <a:cubicBezTo>
                    <a:pt x="363" y="1083"/>
                    <a:pt x="286" y="1098"/>
                    <a:pt x="191" y="1098"/>
                  </a:cubicBezTo>
                  <a:cubicBezTo>
                    <a:pt x="164" y="1098"/>
                    <a:pt x="133" y="1096"/>
                    <a:pt x="98" y="1092"/>
                  </a:cubicBezTo>
                  <a:cubicBezTo>
                    <a:pt x="98" y="1018"/>
                    <a:pt x="98" y="1018"/>
                    <a:pt x="98" y="1018"/>
                  </a:cubicBezTo>
                  <a:cubicBezTo>
                    <a:pt x="130" y="1022"/>
                    <a:pt x="160" y="1024"/>
                    <a:pt x="190" y="1024"/>
                  </a:cubicBezTo>
                  <a:cubicBezTo>
                    <a:pt x="258" y="1024"/>
                    <a:pt x="308" y="1015"/>
                    <a:pt x="341" y="997"/>
                  </a:cubicBezTo>
                  <a:cubicBezTo>
                    <a:pt x="390" y="971"/>
                    <a:pt x="421" y="924"/>
                    <a:pt x="434" y="858"/>
                  </a:cubicBezTo>
                  <a:cubicBezTo>
                    <a:pt x="442" y="821"/>
                    <a:pt x="445" y="773"/>
                    <a:pt x="445" y="716"/>
                  </a:cubicBezTo>
                  <a:lnTo>
                    <a:pt x="445" y="677"/>
                  </a:lnTo>
                  <a:close/>
                  <a:moveTo>
                    <a:pt x="445" y="81"/>
                  </a:moveTo>
                  <a:cubicBezTo>
                    <a:pt x="411" y="77"/>
                    <a:pt x="380" y="74"/>
                    <a:pt x="353" y="74"/>
                  </a:cubicBezTo>
                  <a:cubicBezTo>
                    <a:pt x="301" y="74"/>
                    <a:pt x="260" y="85"/>
                    <a:pt x="231" y="106"/>
                  </a:cubicBezTo>
                  <a:cubicBezTo>
                    <a:pt x="197" y="130"/>
                    <a:pt x="171" y="173"/>
                    <a:pt x="152" y="233"/>
                  </a:cubicBezTo>
                  <a:cubicBezTo>
                    <a:pt x="135" y="287"/>
                    <a:pt x="126" y="348"/>
                    <a:pt x="126" y="419"/>
                  </a:cubicBezTo>
                  <a:cubicBezTo>
                    <a:pt x="126" y="517"/>
                    <a:pt x="142" y="589"/>
                    <a:pt x="174" y="633"/>
                  </a:cubicBezTo>
                  <a:cubicBezTo>
                    <a:pt x="199" y="669"/>
                    <a:pt x="233" y="687"/>
                    <a:pt x="274" y="687"/>
                  </a:cubicBezTo>
                  <a:cubicBezTo>
                    <a:pt x="308" y="687"/>
                    <a:pt x="341" y="676"/>
                    <a:pt x="371" y="654"/>
                  </a:cubicBezTo>
                  <a:cubicBezTo>
                    <a:pt x="401" y="631"/>
                    <a:pt x="423" y="602"/>
                    <a:pt x="435" y="566"/>
                  </a:cubicBezTo>
                  <a:cubicBezTo>
                    <a:pt x="442" y="547"/>
                    <a:pt x="445" y="520"/>
                    <a:pt x="445" y="483"/>
                  </a:cubicBezTo>
                  <a:lnTo>
                    <a:pt x="445"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7" name="Freeform 59"/>
            <p:cNvSpPr>
              <a:spLocks/>
            </p:cNvSpPr>
            <p:nvPr userDrawn="1"/>
          </p:nvSpPr>
          <p:spPr bwMode="gray">
            <a:xfrm>
              <a:off x="4939" y="595"/>
              <a:ext cx="18" cy="51"/>
            </a:xfrm>
            <a:custGeom>
              <a:avLst/>
              <a:gdLst>
                <a:gd name="T0" fmla="*/ 0 w 318"/>
                <a:gd name="T1" fmla="*/ 0 h 917"/>
                <a:gd name="T2" fmla="*/ 124 w 318"/>
                <a:gd name="T3" fmla="*/ 0 h 917"/>
                <a:gd name="T4" fmla="*/ 124 w 318"/>
                <a:gd name="T5" fmla="*/ 195 h 917"/>
                <a:gd name="T6" fmla="*/ 318 w 318"/>
                <a:gd name="T7" fmla="*/ 195 h 917"/>
                <a:gd name="T8" fmla="*/ 318 w 318"/>
                <a:gd name="T9" fmla="*/ 273 h 917"/>
                <a:gd name="T10" fmla="*/ 124 w 318"/>
                <a:gd name="T11" fmla="*/ 273 h 917"/>
                <a:gd name="T12" fmla="*/ 124 w 318"/>
                <a:gd name="T13" fmla="*/ 656 h 917"/>
                <a:gd name="T14" fmla="*/ 156 w 318"/>
                <a:gd name="T15" fmla="*/ 804 h 917"/>
                <a:gd name="T16" fmla="*/ 225 w 318"/>
                <a:gd name="T17" fmla="*/ 836 h 917"/>
                <a:gd name="T18" fmla="*/ 277 w 318"/>
                <a:gd name="T19" fmla="*/ 838 h 917"/>
                <a:gd name="T20" fmla="*/ 318 w 318"/>
                <a:gd name="T21" fmla="*/ 838 h 917"/>
                <a:gd name="T22" fmla="*/ 318 w 318"/>
                <a:gd name="T23" fmla="*/ 917 h 917"/>
                <a:gd name="T24" fmla="*/ 251 w 318"/>
                <a:gd name="T25" fmla="*/ 917 h 917"/>
                <a:gd name="T26" fmla="*/ 127 w 318"/>
                <a:gd name="T27" fmla="*/ 904 h 917"/>
                <a:gd name="T28" fmla="*/ 11 w 318"/>
                <a:gd name="T29" fmla="*/ 782 h 917"/>
                <a:gd name="T30" fmla="*/ 0 w 318"/>
                <a:gd name="T31" fmla="*/ 638 h 917"/>
                <a:gd name="T32" fmla="*/ 0 w 318"/>
                <a:gd name="T33" fmla="*/ 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6" y="846"/>
                    <a:pt x="11" y="782"/>
                  </a:cubicBezTo>
                  <a:cubicBezTo>
                    <a:pt x="4" y="747"/>
                    <a:pt x="0" y="699"/>
                    <a:pt x="0" y="63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8" name="Freeform 60"/>
            <p:cNvSpPr>
              <a:spLocks noEditPoints="1"/>
            </p:cNvSpPr>
            <p:nvPr userDrawn="1"/>
          </p:nvSpPr>
          <p:spPr bwMode="gray">
            <a:xfrm>
              <a:off x="4963"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29" name="Freeform 61"/>
            <p:cNvSpPr>
              <a:spLocks/>
            </p:cNvSpPr>
            <p:nvPr userDrawn="1"/>
          </p:nvSpPr>
          <p:spPr bwMode="gray">
            <a:xfrm>
              <a:off x="5007" y="604"/>
              <a:ext cx="52" cy="42"/>
            </a:xfrm>
            <a:custGeom>
              <a:avLst/>
              <a:gdLst>
                <a:gd name="T0" fmla="*/ 0 w 933"/>
                <a:gd name="T1" fmla="*/ 742 h 742"/>
                <a:gd name="T2" fmla="*/ 0 w 933"/>
                <a:gd name="T3" fmla="*/ 28 h 742"/>
                <a:gd name="T4" fmla="*/ 267 w 933"/>
                <a:gd name="T5" fmla="*/ 0 h 742"/>
                <a:gd name="T6" fmla="*/ 460 w 933"/>
                <a:gd name="T7" fmla="*/ 46 h 742"/>
                <a:gd name="T8" fmla="*/ 691 w 933"/>
                <a:gd name="T9" fmla="*/ 0 h 742"/>
                <a:gd name="T10" fmla="*/ 912 w 933"/>
                <a:gd name="T11" fmla="*/ 114 h 742"/>
                <a:gd name="T12" fmla="*/ 933 w 933"/>
                <a:gd name="T13" fmla="*/ 299 h 742"/>
                <a:gd name="T14" fmla="*/ 933 w 933"/>
                <a:gd name="T15" fmla="*/ 742 h 742"/>
                <a:gd name="T16" fmla="*/ 809 w 933"/>
                <a:gd name="T17" fmla="*/ 742 h 742"/>
                <a:gd name="T18" fmla="*/ 809 w 933"/>
                <a:gd name="T19" fmla="*/ 306 h 742"/>
                <a:gd name="T20" fmla="*/ 790 w 933"/>
                <a:gd name="T21" fmla="*/ 135 h 742"/>
                <a:gd name="T22" fmla="*/ 675 w 933"/>
                <a:gd name="T23" fmla="*/ 74 h 742"/>
                <a:gd name="T24" fmla="*/ 528 w 933"/>
                <a:gd name="T25" fmla="*/ 108 h 742"/>
                <a:gd name="T26" fmla="*/ 528 w 933"/>
                <a:gd name="T27" fmla="*/ 742 h 742"/>
                <a:gd name="T28" fmla="*/ 405 w 933"/>
                <a:gd name="T29" fmla="*/ 742 h 742"/>
                <a:gd name="T30" fmla="*/ 405 w 933"/>
                <a:gd name="T31" fmla="*/ 301 h 742"/>
                <a:gd name="T32" fmla="*/ 385 w 933"/>
                <a:gd name="T33" fmla="*/ 135 h 742"/>
                <a:gd name="T34" fmla="*/ 267 w 933"/>
                <a:gd name="T35" fmla="*/ 74 h 742"/>
                <a:gd name="T36" fmla="*/ 124 w 933"/>
                <a:gd name="T37" fmla="*/ 90 h 742"/>
                <a:gd name="T38" fmla="*/ 124 w 933"/>
                <a:gd name="T39" fmla="*/ 742 h 742"/>
                <a:gd name="T40" fmla="*/ 0 w 933"/>
                <a:gd name="T41" fmla="*/ 74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3" h="742">
                  <a:moveTo>
                    <a:pt x="0" y="742"/>
                  </a:moveTo>
                  <a:cubicBezTo>
                    <a:pt x="0" y="28"/>
                    <a:pt x="0" y="28"/>
                    <a:pt x="0" y="28"/>
                  </a:cubicBezTo>
                  <a:cubicBezTo>
                    <a:pt x="113" y="9"/>
                    <a:pt x="202" y="0"/>
                    <a:pt x="267" y="0"/>
                  </a:cubicBezTo>
                  <a:cubicBezTo>
                    <a:pt x="352" y="0"/>
                    <a:pt x="417" y="15"/>
                    <a:pt x="460" y="46"/>
                  </a:cubicBezTo>
                  <a:cubicBezTo>
                    <a:pt x="538" y="15"/>
                    <a:pt x="615" y="0"/>
                    <a:pt x="691" y="0"/>
                  </a:cubicBezTo>
                  <a:cubicBezTo>
                    <a:pt x="808" y="0"/>
                    <a:pt x="881" y="38"/>
                    <a:pt x="912" y="114"/>
                  </a:cubicBezTo>
                  <a:cubicBezTo>
                    <a:pt x="926" y="149"/>
                    <a:pt x="933" y="211"/>
                    <a:pt x="933" y="299"/>
                  </a:cubicBezTo>
                  <a:cubicBezTo>
                    <a:pt x="933" y="742"/>
                    <a:pt x="933" y="742"/>
                    <a:pt x="933" y="742"/>
                  </a:cubicBezTo>
                  <a:cubicBezTo>
                    <a:pt x="809" y="742"/>
                    <a:pt x="809" y="742"/>
                    <a:pt x="809" y="742"/>
                  </a:cubicBezTo>
                  <a:cubicBezTo>
                    <a:pt x="809" y="306"/>
                    <a:pt x="809" y="306"/>
                    <a:pt x="809" y="306"/>
                  </a:cubicBezTo>
                  <a:cubicBezTo>
                    <a:pt x="809" y="222"/>
                    <a:pt x="803" y="164"/>
                    <a:pt x="790" y="135"/>
                  </a:cubicBezTo>
                  <a:cubicBezTo>
                    <a:pt x="771" y="94"/>
                    <a:pt x="733" y="74"/>
                    <a:pt x="675" y="74"/>
                  </a:cubicBezTo>
                  <a:cubicBezTo>
                    <a:pt x="627" y="74"/>
                    <a:pt x="578" y="86"/>
                    <a:pt x="528" y="108"/>
                  </a:cubicBezTo>
                  <a:cubicBezTo>
                    <a:pt x="528" y="742"/>
                    <a:pt x="528" y="742"/>
                    <a:pt x="528" y="742"/>
                  </a:cubicBezTo>
                  <a:cubicBezTo>
                    <a:pt x="405" y="742"/>
                    <a:pt x="405" y="742"/>
                    <a:pt x="405" y="742"/>
                  </a:cubicBezTo>
                  <a:cubicBezTo>
                    <a:pt x="405" y="301"/>
                    <a:pt x="405" y="301"/>
                    <a:pt x="405" y="301"/>
                  </a:cubicBezTo>
                  <a:cubicBezTo>
                    <a:pt x="405" y="219"/>
                    <a:pt x="398" y="164"/>
                    <a:pt x="385" y="135"/>
                  </a:cubicBezTo>
                  <a:cubicBezTo>
                    <a:pt x="366" y="94"/>
                    <a:pt x="327" y="74"/>
                    <a:pt x="267" y="74"/>
                  </a:cubicBezTo>
                  <a:cubicBezTo>
                    <a:pt x="221" y="74"/>
                    <a:pt x="173" y="80"/>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0" name="Freeform 62"/>
            <p:cNvSpPr>
              <a:spLocks noEditPoints="1"/>
            </p:cNvSpPr>
            <p:nvPr userDrawn="1"/>
          </p:nvSpPr>
          <p:spPr bwMode="gray">
            <a:xfrm>
              <a:off x="5069"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1" name="Freeform 63"/>
            <p:cNvSpPr>
              <a:spLocks/>
            </p:cNvSpPr>
            <p:nvPr userDrawn="1"/>
          </p:nvSpPr>
          <p:spPr bwMode="gray">
            <a:xfrm>
              <a:off x="5113" y="604"/>
              <a:ext cx="17" cy="42"/>
            </a:xfrm>
            <a:custGeom>
              <a:avLst/>
              <a:gdLst>
                <a:gd name="T0" fmla="*/ 0 w 312"/>
                <a:gd name="T1" fmla="*/ 742 h 742"/>
                <a:gd name="T2" fmla="*/ 0 w 312"/>
                <a:gd name="T3" fmla="*/ 31 h 742"/>
                <a:gd name="T4" fmla="*/ 312 w 312"/>
                <a:gd name="T5" fmla="*/ 0 h 742"/>
                <a:gd name="T6" fmla="*/ 312 w 312"/>
                <a:gd name="T7" fmla="*/ 77 h 742"/>
                <a:gd name="T8" fmla="*/ 124 w 312"/>
                <a:gd name="T9" fmla="*/ 90 h 742"/>
                <a:gd name="T10" fmla="*/ 124 w 312"/>
                <a:gd name="T11" fmla="*/ 742 h 742"/>
                <a:gd name="T12" fmla="*/ 0 w 312"/>
                <a:gd name="T13" fmla="*/ 742 h 742"/>
              </a:gdLst>
              <a:ahLst/>
              <a:cxnLst>
                <a:cxn ang="0">
                  <a:pos x="T0" y="T1"/>
                </a:cxn>
                <a:cxn ang="0">
                  <a:pos x="T2" y="T3"/>
                </a:cxn>
                <a:cxn ang="0">
                  <a:pos x="T4" y="T5"/>
                </a:cxn>
                <a:cxn ang="0">
                  <a:pos x="T6" y="T7"/>
                </a:cxn>
                <a:cxn ang="0">
                  <a:pos x="T8" y="T9"/>
                </a:cxn>
                <a:cxn ang="0">
                  <a:pos x="T10" y="T11"/>
                </a:cxn>
                <a:cxn ang="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2" name="Freeform 64"/>
            <p:cNvSpPr>
              <a:spLocks/>
            </p:cNvSpPr>
            <p:nvPr userDrawn="1"/>
          </p:nvSpPr>
          <p:spPr bwMode="gray">
            <a:xfrm>
              <a:off x="5138" y="604"/>
              <a:ext cx="17" cy="42"/>
            </a:xfrm>
            <a:custGeom>
              <a:avLst/>
              <a:gdLst>
                <a:gd name="T0" fmla="*/ 0 w 312"/>
                <a:gd name="T1" fmla="*/ 742 h 742"/>
                <a:gd name="T2" fmla="*/ 0 w 312"/>
                <a:gd name="T3" fmla="*/ 31 h 742"/>
                <a:gd name="T4" fmla="*/ 312 w 312"/>
                <a:gd name="T5" fmla="*/ 0 h 742"/>
                <a:gd name="T6" fmla="*/ 312 w 312"/>
                <a:gd name="T7" fmla="*/ 77 h 742"/>
                <a:gd name="T8" fmla="*/ 124 w 312"/>
                <a:gd name="T9" fmla="*/ 90 h 742"/>
                <a:gd name="T10" fmla="*/ 124 w 312"/>
                <a:gd name="T11" fmla="*/ 742 h 742"/>
                <a:gd name="T12" fmla="*/ 0 w 312"/>
                <a:gd name="T13" fmla="*/ 742 h 742"/>
              </a:gdLst>
              <a:ahLst/>
              <a:cxnLst>
                <a:cxn ang="0">
                  <a:pos x="T0" y="T1"/>
                </a:cxn>
                <a:cxn ang="0">
                  <a:pos x="T2" y="T3"/>
                </a:cxn>
                <a:cxn ang="0">
                  <a:pos x="T4" y="T5"/>
                </a:cxn>
                <a:cxn ang="0">
                  <a:pos x="T6" y="T7"/>
                </a:cxn>
                <a:cxn ang="0">
                  <a:pos x="T8" y="T9"/>
                </a:cxn>
                <a:cxn ang="0">
                  <a:pos x="T10" y="T11"/>
                </a:cxn>
                <a:cxn ang="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3" name="Freeform 65"/>
            <p:cNvSpPr>
              <a:spLocks noEditPoints="1"/>
            </p:cNvSpPr>
            <p:nvPr userDrawn="1"/>
          </p:nvSpPr>
          <p:spPr bwMode="gray">
            <a:xfrm>
              <a:off x="5160" y="604"/>
              <a:ext cx="34" cy="43"/>
            </a:xfrm>
            <a:custGeom>
              <a:avLst/>
              <a:gdLst>
                <a:gd name="T0" fmla="*/ 304 w 607"/>
                <a:gd name="T1" fmla="*/ 0 h 762"/>
                <a:gd name="T2" fmla="*/ 534 w 607"/>
                <a:gd name="T3" fmla="*/ 103 h 762"/>
                <a:gd name="T4" fmla="*/ 607 w 607"/>
                <a:gd name="T5" fmla="*/ 381 h 762"/>
                <a:gd name="T6" fmla="*/ 534 w 607"/>
                <a:gd name="T7" fmla="*/ 659 h 762"/>
                <a:gd name="T8" fmla="*/ 305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5" y="762"/>
                  </a:cubicBezTo>
                  <a:cubicBezTo>
                    <a:pt x="102"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4" name="Freeform 66"/>
            <p:cNvSpPr>
              <a:spLocks/>
            </p:cNvSpPr>
            <p:nvPr userDrawn="1"/>
          </p:nvSpPr>
          <p:spPr bwMode="gray">
            <a:xfrm>
              <a:off x="5198" y="605"/>
              <a:ext cx="52" cy="41"/>
            </a:xfrm>
            <a:custGeom>
              <a:avLst/>
              <a:gdLst>
                <a:gd name="T0" fmla="*/ 204 w 929"/>
                <a:gd name="T1" fmla="*/ 722 h 722"/>
                <a:gd name="T2" fmla="*/ 0 w 929"/>
                <a:gd name="T3" fmla="*/ 0 h 722"/>
                <a:gd name="T4" fmla="*/ 124 w 929"/>
                <a:gd name="T5" fmla="*/ 0 h 722"/>
                <a:gd name="T6" fmla="*/ 277 w 929"/>
                <a:gd name="T7" fmla="*/ 588 h 722"/>
                <a:gd name="T8" fmla="*/ 412 w 929"/>
                <a:gd name="T9" fmla="*/ 0 h 722"/>
                <a:gd name="T10" fmla="*/ 534 w 929"/>
                <a:gd name="T11" fmla="*/ 0 h 722"/>
                <a:gd name="T12" fmla="*/ 676 w 929"/>
                <a:gd name="T13" fmla="*/ 588 h 722"/>
                <a:gd name="T14" fmla="*/ 828 w 929"/>
                <a:gd name="T15" fmla="*/ 0 h 722"/>
                <a:gd name="T16" fmla="*/ 929 w 929"/>
                <a:gd name="T17" fmla="*/ 0 h 722"/>
                <a:gd name="T18" fmla="*/ 726 w 929"/>
                <a:gd name="T19" fmla="*/ 722 h 722"/>
                <a:gd name="T20" fmla="*/ 603 w 929"/>
                <a:gd name="T21" fmla="*/ 722 h 722"/>
                <a:gd name="T22" fmla="*/ 495 w 929"/>
                <a:gd name="T23" fmla="*/ 255 h 722"/>
                <a:gd name="T24" fmla="*/ 468 w 929"/>
                <a:gd name="T25" fmla="*/ 107 h 722"/>
                <a:gd name="T26" fmla="*/ 440 w 929"/>
                <a:gd name="T27" fmla="*/ 254 h 722"/>
                <a:gd name="T28" fmla="*/ 332 w 929"/>
                <a:gd name="T29" fmla="*/ 722 h 722"/>
                <a:gd name="T30" fmla="*/ 204 w 929"/>
                <a:gd name="T31" fmla="*/ 72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9" h="722">
                  <a:moveTo>
                    <a:pt x="204" y="722"/>
                  </a:moveTo>
                  <a:cubicBezTo>
                    <a:pt x="0" y="0"/>
                    <a:pt x="0" y="0"/>
                    <a:pt x="0" y="0"/>
                  </a:cubicBezTo>
                  <a:cubicBezTo>
                    <a:pt x="124" y="0"/>
                    <a:pt x="124" y="0"/>
                    <a:pt x="124" y="0"/>
                  </a:cubicBezTo>
                  <a:cubicBezTo>
                    <a:pt x="277" y="588"/>
                    <a:pt x="277" y="588"/>
                    <a:pt x="277" y="588"/>
                  </a:cubicBezTo>
                  <a:cubicBezTo>
                    <a:pt x="412" y="0"/>
                    <a:pt x="412" y="0"/>
                    <a:pt x="412" y="0"/>
                  </a:cubicBezTo>
                  <a:cubicBezTo>
                    <a:pt x="534" y="0"/>
                    <a:pt x="534" y="0"/>
                    <a:pt x="534" y="0"/>
                  </a:cubicBezTo>
                  <a:cubicBezTo>
                    <a:pt x="676" y="588"/>
                    <a:pt x="676" y="588"/>
                    <a:pt x="676" y="588"/>
                  </a:cubicBezTo>
                  <a:cubicBezTo>
                    <a:pt x="828" y="0"/>
                    <a:pt x="828" y="0"/>
                    <a:pt x="828" y="0"/>
                  </a:cubicBezTo>
                  <a:cubicBezTo>
                    <a:pt x="929" y="0"/>
                    <a:pt x="929" y="0"/>
                    <a:pt x="929" y="0"/>
                  </a:cubicBezTo>
                  <a:cubicBezTo>
                    <a:pt x="726" y="722"/>
                    <a:pt x="726" y="722"/>
                    <a:pt x="726" y="722"/>
                  </a:cubicBezTo>
                  <a:cubicBezTo>
                    <a:pt x="603" y="722"/>
                    <a:pt x="603" y="722"/>
                    <a:pt x="603" y="722"/>
                  </a:cubicBezTo>
                  <a:cubicBezTo>
                    <a:pt x="495" y="255"/>
                    <a:pt x="495" y="255"/>
                    <a:pt x="495" y="255"/>
                  </a:cubicBezTo>
                  <a:cubicBezTo>
                    <a:pt x="487" y="221"/>
                    <a:pt x="478" y="172"/>
                    <a:pt x="468" y="107"/>
                  </a:cubicBezTo>
                  <a:cubicBezTo>
                    <a:pt x="460" y="159"/>
                    <a:pt x="451" y="208"/>
                    <a:pt x="440" y="254"/>
                  </a:cubicBezTo>
                  <a:cubicBezTo>
                    <a:pt x="332" y="722"/>
                    <a:pt x="332" y="722"/>
                    <a:pt x="332" y="722"/>
                  </a:cubicBezTo>
                  <a:lnTo>
                    <a:pt x="204" y="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5" name="Freeform 67"/>
            <p:cNvSpPr>
              <a:spLocks/>
            </p:cNvSpPr>
            <p:nvPr userDrawn="1"/>
          </p:nvSpPr>
          <p:spPr bwMode="gray">
            <a:xfrm>
              <a:off x="5270" y="605"/>
              <a:ext cx="52" cy="41"/>
            </a:xfrm>
            <a:custGeom>
              <a:avLst/>
              <a:gdLst>
                <a:gd name="T0" fmla="*/ 204 w 930"/>
                <a:gd name="T1" fmla="*/ 722 h 722"/>
                <a:gd name="T2" fmla="*/ 0 w 930"/>
                <a:gd name="T3" fmla="*/ 0 h 722"/>
                <a:gd name="T4" fmla="*/ 125 w 930"/>
                <a:gd name="T5" fmla="*/ 0 h 722"/>
                <a:gd name="T6" fmla="*/ 277 w 930"/>
                <a:gd name="T7" fmla="*/ 588 h 722"/>
                <a:gd name="T8" fmla="*/ 412 w 930"/>
                <a:gd name="T9" fmla="*/ 0 h 722"/>
                <a:gd name="T10" fmla="*/ 535 w 930"/>
                <a:gd name="T11" fmla="*/ 0 h 722"/>
                <a:gd name="T12" fmla="*/ 676 w 930"/>
                <a:gd name="T13" fmla="*/ 588 h 722"/>
                <a:gd name="T14" fmla="*/ 829 w 930"/>
                <a:gd name="T15" fmla="*/ 0 h 722"/>
                <a:gd name="T16" fmla="*/ 930 w 930"/>
                <a:gd name="T17" fmla="*/ 0 h 722"/>
                <a:gd name="T18" fmla="*/ 726 w 930"/>
                <a:gd name="T19" fmla="*/ 722 h 722"/>
                <a:gd name="T20" fmla="*/ 604 w 930"/>
                <a:gd name="T21" fmla="*/ 722 h 722"/>
                <a:gd name="T22" fmla="*/ 495 w 930"/>
                <a:gd name="T23" fmla="*/ 255 h 722"/>
                <a:gd name="T24" fmla="*/ 468 w 930"/>
                <a:gd name="T25" fmla="*/ 107 h 722"/>
                <a:gd name="T26" fmla="*/ 441 w 930"/>
                <a:gd name="T27" fmla="*/ 254 h 722"/>
                <a:gd name="T28" fmla="*/ 332 w 930"/>
                <a:gd name="T29" fmla="*/ 722 h 722"/>
                <a:gd name="T30" fmla="*/ 204 w 930"/>
                <a:gd name="T31" fmla="*/ 72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0" h="722">
                  <a:moveTo>
                    <a:pt x="204" y="722"/>
                  </a:moveTo>
                  <a:cubicBezTo>
                    <a:pt x="0" y="0"/>
                    <a:pt x="0" y="0"/>
                    <a:pt x="0" y="0"/>
                  </a:cubicBezTo>
                  <a:cubicBezTo>
                    <a:pt x="125" y="0"/>
                    <a:pt x="125" y="0"/>
                    <a:pt x="125" y="0"/>
                  </a:cubicBezTo>
                  <a:cubicBezTo>
                    <a:pt x="277" y="588"/>
                    <a:pt x="277" y="588"/>
                    <a:pt x="277" y="588"/>
                  </a:cubicBezTo>
                  <a:cubicBezTo>
                    <a:pt x="412" y="0"/>
                    <a:pt x="412" y="0"/>
                    <a:pt x="412" y="0"/>
                  </a:cubicBezTo>
                  <a:cubicBezTo>
                    <a:pt x="535" y="0"/>
                    <a:pt x="535" y="0"/>
                    <a:pt x="535" y="0"/>
                  </a:cubicBezTo>
                  <a:cubicBezTo>
                    <a:pt x="676" y="588"/>
                    <a:pt x="676" y="588"/>
                    <a:pt x="676" y="588"/>
                  </a:cubicBezTo>
                  <a:cubicBezTo>
                    <a:pt x="829" y="0"/>
                    <a:pt x="829" y="0"/>
                    <a:pt x="829" y="0"/>
                  </a:cubicBezTo>
                  <a:cubicBezTo>
                    <a:pt x="930" y="0"/>
                    <a:pt x="930" y="0"/>
                    <a:pt x="930" y="0"/>
                  </a:cubicBezTo>
                  <a:cubicBezTo>
                    <a:pt x="726" y="722"/>
                    <a:pt x="726" y="722"/>
                    <a:pt x="726" y="722"/>
                  </a:cubicBezTo>
                  <a:cubicBezTo>
                    <a:pt x="604" y="722"/>
                    <a:pt x="604" y="722"/>
                    <a:pt x="604" y="722"/>
                  </a:cubicBezTo>
                  <a:cubicBezTo>
                    <a:pt x="495" y="255"/>
                    <a:pt x="495" y="255"/>
                    <a:pt x="495" y="255"/>
                  </a:cubicBezTo>
                  <a:cubicBezTo>
                    <a:pt x="488" y="221"/>
                    <a:pt x="479" y="172"/>
                    <a:pt x="468" y="107"/>
                  </a:cubicBezTo>
                  <a:cubicBezTo>
                    <a:pt x="460" y="159"/>
                    <a:pt x="451" y="208"/>
                    <a:pt x="441" y="254"/>
                  </a:cubicBezTo>
                  <a:cubicBezTo>
                    <a:pt x="332" y="722"/>
                    <a:pt x="332" y="722"/>
                    <a:pt x="332" y="722"/>
                  </a:cubicBezTo>
                  <a:lnTo>
                    <a:pt x="204" y="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6" name="Freeform 68"/>
            <p:cNvSpPr>
              <a:spLocks noEditPoints="1"/>
            </p:cNvSpPr>
            <p:nvPr userDrawn="1"/>
          </p:nvSpPr>
          <p:spPr bwMode="gray">
            <a:xfrm>
              <a:off x="5329" y="591"/>
              <a:ext cx="9" cy="55"/>
            </a:xfrm>
            <a:custGeom>
              <a:avLst/>
              <a:gdLst>
                <a:gd name="T0" fmla="*/ 76 w 151"/>
                <a:gd name="T1" fmla="*/ 0 h 987"/>
                <a:gd name="T2" fmla="*/ 132 w 151"/>
                <a:gd name="T3" fmla="*/ 25 h 987"/>
                <a:gd name="T4" fmla="*/ 151 w 151"/>
                <a:gd name="T5" fmla="*/ 76 h 987"/>
                <a:gd name="T6" fmla="*/ 126 w 151"/>
                <a:gd name="T7" fmla="*/ 132 h 987"/>
                <a:gd name="T8" fmla="*/ 75 w 151"/>
                <a:gd name="T9" fmla="*/ 151 h 987"/>
                <a:gd name="T10" fmla="*/ 20 w 151"/>
                <a:gd name="T11" fmla="*/ 127 h 987"/>
                <a:gd name="T12" fmla="*/ 0 w 151"/>
                <a:gd name="T13" fmla="*/ 75 h 987"/>
                <a:gd name="T14" fmla="*/ 25 w 151"/>
                <a:gd name="T15" fmla="*/ 20 h 987"/>
                <a:gd name="T16" fmla="*/ 76 w 151"/>
                <a:gd name="T17" fmla="*/ 0 h 987"/>
                <a:gd name="T18" fmla="*/ 15 w 151"/>
                <a:gd name="T19" fmla="*/ 987 h 987"/>
                <a:gd name="T20" fmla="*/ 15 w 151"/>
                <a:gd name="T21" fmla="*/ 265 h 987"/>
                <a:gd name="T22" fmla="*/ 139 w 151"/>
                <a:gd name="T23" fmla="*/ 265 h 987"/>
                <a:gd name="T24" fmla="*/ 139 w 151"/>
                <a:gd name="T25" fmla="*/ 987 h 987"/>
                <a:gd name="T26" fmla="*/ 15 w 151"/>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987">
                  <a:moveTo>
                    <a:pt x="76" y="0"/>
                  </a:moveTo>
                  <a:cubicBezTo>
                    <a:pt x="98" y="0"/>
                    <a:pt x="117" y="9"/>
                    <a:pt x="132" y="25"/>
                  </a:cubicBezTo>
                  <a:cubicBezTo>
                    <a:pt x="145" y="40"/>
                    <a:pt x="151" y="57"/>
                    <a:pt x="151" y="76"/>
                  </a:cubicBezTo>
                  <a:cubicBezTo>
                    <a:pt x="151" y="98"/>
                    <a:pt x="143" y="117"/>
                    <a:pt x="126" y="132"/>
                  </a:cubicBezTo>
                  <a:cubicBezTo>
                    <a:pt x="112" y="145"/>
                    <a:pt x="95" y="151"/>
                    <a:pt x="75" y="151"/>
                  </a:cubicBezTo>
                  <a:cubicBezTo>
                    <a:pt x="53" y="151"/>
                    <a:pt x="34" y="143"/>
                    <a:pt x="20" y="127"/>
                  </a:cubicBezTo>
                  <a:cubicBezTo>
                    <a:pt x="7" y="112"/>
                    <a:pt x="0" y="95"/>
                    <a:pt x="0" y="75"/>
                  </a:cubicBezTo>
                  <a:cubicBezTo>
                    <a:pt x="0" y="53"/>
                    <a:pt x="9" y="35"/>
                    <a:pt x="25" y="20"/>
                  </a:cubicBezTo>
                  <a:cubicBezTo>
                    <a:pt x="39" y="7"/>
                    <a:pt x="56" y="0"/>
                    <a:pt x="76" y="0"/>
                  </a:cubicBezTo>
                  <a:close/>
                  <a:moveTo>
                    <a:pt x="15" y="987"/>
                  </a:moveTo>
                  <a:cubicBezTo>
                    <a:pt x="15" y="265"/>
                    <a:pt x="15" y="265"/>
                    <a:pt x="15" y="265"/>
                  </a:cubicBezTo>
                  <a:cubicBezTo>
                    <a:pt x="139" y="265"/>
                    <a:pt x="139" y="265"/>
                    <a:pt x="139" y="265"/>
                  </a:cubicBezTo>
                  <a:cubicBezTo>
                    <a:pt x="139" y="987"/>
                    <a:pt x="139" y="987"/>
                    <a:pt x="139" y="987"/>
                  </a:cubicBezTo>
                  <a:lnTo>
                    <a:pt x="15" y="9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7" name="Freeform 69"/>
            <p:cNvSpPr>
              <a:spLocks/>
            </p:cNvSpPr>
            <p:nvPr userDrawn="1"/>
          </p:nvSpPr>
          <p:spPr bwMode="gray">
            <a:xfrm>
              <a:off x="5350" y="595"/>
              <a:ext cx="18" cy="51"/>
            </a:xfrm>
            <a:custGeom>
              <a:avLst/>
              <a:gdLst>
                <a:gd name="T0" fmla="*/ 0 w 318"/>
                <a:gd name="T1" fmla="*/ 0 h 917"/>
                <a:gd name="T2" fmla="*/ 124 w 318"/>
                <a:gd name="T3" fmla="*/ 0 h 917"/>
                <a:gd name="T4" fmla="*/ 124 w 318"/>
                <a:gd name="T5" fmla="*/ 195 h 917"/>
                <a:gd name="T6" fmla="*/ 318 w 318"/>
                <a:gd name="T7" fmla="*/ 195 h 917"/>
                <a:gd name="T8" fmla="*/ 318 w 318"/>
                <a:gd name="T9" fmla="*/ 273 h 917"/>
                <a:gd name="T10" fmla="*/ 124 w 318"/>
                <a:gd name="T11" fmla="*/ 273 h 917"/>
                <a:gd name="T12" fmla="*/ 124 w 318"/>
                <a:gd name="T13" fmla="*/ 656 h 917"/>
                <a:gd name="T14" fmla="*/ 156 w 318"/>
                <a:gd name="T15" fmla="*/ 804 h 917"/>
                <a:gd name="T16" fmla="*/ 225 w 318"/>
                <a:gd name="T17" fmla="*/ 836 h 917"/>
                <a:gd name="T18" fmla="*/ 277 w 318"/>
                <a:gd name="T19" fmla="*/ 838 h 917"/>
                <a:gd name="T20" fmla="*/ 318 w 318"/>
                <a:gd name="T21" fmla="*/ 838 h 917"/>
                <a:gd name="T22" fmla="*/ 318 w 318"/>
                <a:gd name="T23" fmla="*/ 917 h 917"/>
                <a:gd name="T24" fmla="*/ 251 w 318"/>
                <a:gd name="T25" fmla="*/ 917 h 917"/>
                <a:gd name="T26" fmla="*/ 127 w 318"/>
                <a:gd name="T27" fmla="*/ 904 h 917"/>
                <a:gd name="T28" fmla="*/ 11 w 318"/>
                <a:gd name="T29" fmla="*/ 782 h 917"/>
                <a:gd name="T30" fmla="*/ 0 w 318"/>
                <a:gd name="T31" fmla="*/ 638 h 917"/>
                <a:gd name="T32" fmla="*/ 0 w 318"/>
                <a:gd name="T33" fmla="*/ 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5" y="846"/>
                    <a:pt x="11" y="782"/>
                  </a:cubicBezTo>
                  <a:cubicBezTo>
                    <a:pt x="4" y="747"/>
                    <a:pt x="0" y="699"/>
                    <a:pt x="0" y="63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8" name="Freeform 70"/>
            <p:cNvSpPr>
              <a:spLocks/>
            </p:cNvSpPr>
            <p:nvPr userDrawn="1"/>
          </p:nvSpPr>
          <p:spPr bwMode="gray">
            <a:xfrm>
              <a:off x="5376" y="585"/>
              <a:ext cx="31" cy="61"/>
            </a:xfrm>
            <a:custGeom>
              <a:avLst/>
              <a:gdLst>
                <a:gd name="T0" fmla="*/ 0 w 548"/>
                <a:gd name="T1" fmla="*/ 1087 h 1087"/>
                <a:gd name="T2" fmla="*/ 0 w 548"/>
                <a:gd name="T3" fmla="*/ 0 h 1087"/>
                <a:gd name="T4" fmla="*/ 124 w 548"/>
                <a:gd name="T5" fmla="*/ 0 h 1087"/>
                <a:gd name="T6" fmla="*/ 124 w 548"/>
                <a:gd name="T7" fmla="*/ 382 h 1087"/>
                <a:gd name="T8" fmla="*/ 306 w 548"/>
                <a:gd name="T9" fmla="*/ 345 h 1087"/>
                <a:gd name="T10" fmla="*/ 526 w 548"/>
                <a:gd name="T11" fmla="*/ 458 h 1087"/>
                <a:gd name="T12" fmla="*/ 548 w 548"/>
                <a:gd name="T13" fmla="*/ 644 h 1087"/>
                <a:gd name="T14" fmla="*/ 548 w 548"/>
                <a:gd name="T15" fmla="*/ 1087 h 1087"/>
                <a:gd name="T16" fmla="*/ 425 w 548"/>
                <a:gd name="T17" fmla="*/ 1087 h 1087"/>
                <a:gd name="T18" fmla="*/ 425 w 548"/>
                <a:gd name="T19" fmla="*/ 624 h 1087"/>
                <a:gd name="T20" fmla="*/ 403 w 548"/>
                <a:gd name="T21" fmla="*/ 477 h 1087"/>
                <a:gd name="T22" fmla="*/ 294 w 548"/>
                <a:gd name="T23" fmla="*/ 419 h 1087"/>
                <a:gd name="T24" fmla="*/ 124 w 548"/>
                <a:gd name="T25" fmla="*/ 463 h 1087"/>
                <a:gd name="T26" fmla="*/ 124 w 548"/>
                <a:gd name="T27" fmla="*/ 1087 h 1087"/>
                <a:gd name="T28" fmla="*/ 0 w 548"/>
                <a:gd name="T29" fmla="*/ 1087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39" name="Freeform 71"/>
            <p:cNvSpPr>
              <a:spLocks/>
            </p:cNvSpPr>
            <p:nvPr userDrawn="1"/>
          </p:nvSpPr>
          <p:spPr bwMode="gray">
            <a:xfrm>
              <a:off x="5432" y="605"/>
              <a:ext cx="34" cy="60"/>
            </a:xfrm>
            <a:custGeom>
              <a:avLst/>
              <a:gdLst>
                <a:gd name="T0" fmla="*/ 15 w 34"/>
                <a:gd name="T1" fmla="*/ 41 h 60"/>
                <a:gd name="T2" fmla="*/ 0 w 34"/>
                <a:gd name="T3" fmla="*/ 0 h 60"/>
                <a:gd name="T4" fmla="*/ 7 w 34"/>
                <a:gd name="T5" fmla="*/ 0 h 60"/>
                <a:gd name="T6" fmla="*/ 18 w 34"/>
                <a:gd name="T7" fmla="*/ 33 h 60"/>
                <a:gd name="T8" fmla="*/ 28 w 34"/>
                <a:gd name="T9" fmla="*/ 0 h 60"/>
                <a:gd name="T10" fmla="*/ 34 w 34"/>
                <a:gd name="T11" fmla="*/ 0 h 60"/>
                <a:gd name="T12" fmla="*/ 14 w 34"/>
                <a:gd name="T13" fmla="*/ 60 h 60"/>
                <a:gd name="T14" fmla="*/ 8 w 34"/>
                <a:gd name="T15" fmla="*/ 60 h 60"/>
                <a:gd name="T16" fmla="*/ 15 w 34"/>
                <a:gd name="T17"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60">
                  <a:moveTo>
                    <a:pt x="15" y="41"/>
                  </a:moveTo>
                  <a:lnTo>
                    <a:pt x="0" y="0"/>
                  </a:lnTo>
                  <a:lnTo>
                    <a:pt x="7" y="0"/>
                  </a:lnTo>
                  <a:lnTo>
                    <a:pt x="18" y="33"/>
                  </a:lnTo>
                  <a:lnTo>
                    <a:pt x="28" y="0"/>
                  </a:lnTo>
                  <a:lnTo>
                    <a:pt x="34" y="0"/>
                  </a:lnTo>
                  <a:lnTo>
                    <a:pt x="14" y="60"/>
                  </a:lnTo>
                  <a:lnTo>
                    <a:pt x="8" y="60"/>
                  </a:lnTo>
                  <a:lnTo>
                    <a:pt x="1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0" name="Freeform 72"/>
            <p:cNvSpPr>
              <a:spLocks noEditPoints="1"/>
            </p:cNvSpPr>
            <p:nvPr userDrawn="1"/>
          </p:nvSpPr>
          <p:spPr bwMode="gray">
            <a:xfrm>
              <a:off x="5470"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5" y="106"/>
                    <a:pt x="159" y="168"/>
                  </a:cubicBezTo>
                  <a:cubicBezTo>
                    <a:pt x="137" y="220"/>
                    <a:pt x="126" y="290"/>
                    <a:pt x="126" y="377"/>
                  </a:cubicBezTo>
                  <a:cubicBezTo>
                    <a:pt x="126" y="469"/>
                    <a:pt x="137" y="541"/>
                    <a:pt x="159" y="593"/>
                  </a:cubicBezTo>
                  <a:cubicBezTo>
                    <a:pt x="185"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1" name="Freeform 73"/>
            <p:cNvSpPr>
              <a:spLocks/>
            </p:cNvSpPr>
            <p:nvPr userDrawn="1"/>
          </p:nvSpPr>
          <p:spPr bwMode="gray">
            <a:xfrm>
              <a:off x="5514" y="605"/>
              <a:ext cx="29" cy="42"/>
            </a:xfrm>
            <a:custGeom>
              <a:avLst/>
              <a:gdLst>
                <a:gd name="T0" fmla="*/ 0 w 527"/>
                <a:gd name="T1" fmla="*/ 0 h 742"/>
                <a:gd name="T2" fmla="*/ 123 w 527"/>
                <a:gd name="T3" fmla="*/ 0 h 742"/>
                <a:gd name="T4" fmla="*/ 123 w 527"/>
                <a:gd name="T5" fmla="*/ 445 h 742"/>
                <a:gd name="T6" fmla="*/ 145 w 527"/>
                <a:gd name="T7" fmla="*/ 609 h 742"/>
                <a:gd name="T8" fmla="*/ 197 w 527"/>
                <a:gd name="T9" fmla="*/ 656 h 742"/>
                <a:gd name="T10" fmla="*/ 276 w 527"/>
                <a:gd name="T11" fmla="*/ 667 h 742"/>
                <a:gd name="T12" fmla="*/ 403 w 527"/>
                <a:gd name="T13" fmla="*/ 648 h 742"/>
                <a:gd name="T14" fmla="*/ 403 w 527"/>
                <a:gd name="T15" fmla="*/ 0 h 742"/>
                <a:gd name="T16" fmla="*/ 527 w 527"/>
                <a:gd name="T17" fmla="*/ 0 h 742"/>
                <a:gd name="T18" fmla="*/ 527 w 527"/>
                <a:gd name="T19" fmla="*/ 710 h 742"/>
                <a:gd name="T20" fmla="*/ 269 w 527"/>
                <a:gd name="T21" fmla="*/ 742 h 742"/>
                <a:gd name="T22" fmla="*/ 86 w 527"/>
                <a:gd name="T23" fmla="*/ 703 h 742"/>
                <a:gd name="T24" fmla="*/ 6 w 527"/>
                <a:gd name="T25" fmla="*/ 567 h 742"/>
                <a:gd name="T26" fmla="*/ 0 w 527"/>
                <a:gd name="T27" fmla="*/ 454 h 742"/>
                <a:gd name="T28" fmla="*/ 0 w 527"/>
                <a:gd name="T29" fmla="*/ 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7" h="742">
                  <a:moveTo>
                    <a:pt x="0" y="0"/>
                  </a:moveTo>
                  <a:cubicBezTo>
                    <a:pt x="123" y="0"/>
                    <a:pt x="123" y="0"/>
                    <a:pt x="123" y="0"/>
                  </a:cubicBezTo>
                  <a:cubicBezTo>
                    <a:pt x="123" y="445"/>
                    <a:pt x="123" y="445"/>
                    <a:pt x="123" y="445"/>
                  </a:cubicBezTo>
                  <a:cubicBezTo>
                    <a:pt x="123" y="527"/>
                    <a:pt x="131" y="582"/>
                    <a:pt x="145" y="609"/>
                  </a:cubicBezTo>
                  <a:cubicBezTo>
                    <a:pt x="157" y="632"/>
                    <a:pt x="174" y="648"/>
                    <a:pt x="197" y="656"/>
                  </a:cubicBezTo>
                  <a:cubicBezTo>
                    <a:pt x="216" y="663"/>
                    <a:pt x="242" y="667"/>
                    <a:pt x="276" y="667"/>
                  </a:cubicBezTo>
                  <a:cubicBezTo>
                    <a:pt x="317" y="667"/>
                    <a:pt x="359" y="661"/>
                    <a:pt x="403" y="648"/>
                  </a:cubicBezTo>
                  <a:cubicBezTo>
                    <a:pt x="403" y="0"/>
                    <a:pt x="403" y="0"/>
                    <a:pt x="403" y="0"/>
                  </a:cubicBezTo>
                  <a:cubicBezTo>
                    <a:pt x="527" y="0"/>
                    <a:pt x="527" y="0"/>
                    <a:pt x="527" y="0"/>
                  </a:cubicBezTo>
                  <a:cubicBezTo>
                    <a:pt x="527" y="710"/>
                    <a:pt x="527" y="710"/>
                    <a:pt x="527" y="710"/>
                  </a:cubicBezTo>
                  <a:cubicBezTo>
                    <a:pt x="435" y="731"/>
                    <a:pt x="349" y="742"/>
                    <a:pt x="269" y="742"/>
                  </a:cubicBezTo>
                  <a:cubicBezTo>
                    <a:pt x="187" y="742"/>
                    <a:pt x="126" y="729"/>
                    <a:pt x="86" y="703"/>
                  </a:cubicBezTo>
                  <a:cubicBezTo>
                    <a:pt x="41" y="674"/>
                    <a:pt x="14" y="629"/>
                    <a:pt x="6" y="567"/>
                  </a:cubicBezTo>
                  <a:cubicBezTo>
                    <a:pt x="2" y="539"/>
                    <a:pt x="0" y="501"/>
                    <a:pt x="0" y="454"/>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2" name="Freeform 74"/>
            <p:cNvSpPr>
              <a:spLocks/>
            </p:cNvSpPr>
            <p:nvPr userDrawn="1"/>
          </p:nvSpPr>
          <p:spPr bwMode="gray">
            <a:xfrm>
              <a:off x="5115" y="216"/>
              <a:ext cx="132" cy="10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3" name="Freeform 75"/>
            <p:cNvSpPr>
              <a:spLocks/>
            </p:cNvSpPr>
            <p:nvPr userDrawn="1"/>
          </p:nvSpPr>
          <p:spPr bwMode="gray">
            <a:xfrm>
              <a:off x="4899" y="327"/>
              <a:ext cx="91" cy="148"/>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4" name="Freeform 76"/>
            <p:cNvSpPr>
              <a:spLocks/>
            </p:cNvSpPr>
            <p:nvPr userDrawn="1"/>
          </p:nvSpPr>
          <p:spPr bwMode="gray">
            <a:xfrm>
              <a:off x="5114" y="327"/>
              <a:ext cx="60" cy="207"/>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5" name="Freeform 77"/>
            <p:cNvSpPr>
              <a:spLocks/>
            </p:cNvSpPr>
            <p:nvPr userDrawn="1"/>
          </p:nvSpPr>
          <p:spPr bwMode="gray">
            <a:xfrm>
              <a:off x="5180" y="327"/>
              <a:ext cx="47" cy="148"/>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6" name="Freeform 78"/>
            <p:cNvSpPr>
              <a:spLocks/>
            </p:cNvSpPr>
            <p:nvPr userDrawn="1"/>
          </p:nvSpPr>
          <p:spPr bwMode="gray">
            <a:xfrm>
              <a:off x="5227" y="327"/>
              <a:ext cx="111" cy="148"/>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7" name="Freeform 79"/>
            <p:cNvSpPr>
              <a:spLocks/>
            </p:cNvSpPr>
            <p:nvPr userDrawn="1"/>
          </p:nvSpPr>
          <p:spPr bwMode="gray">
            <a:xfrm>
              <a:off x="5429" y="327"/>
              <a:ext cx="124" cy="151"/>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8" name="Freeform 80"/>
            <p:cNvSpPr>
              <a:spLocks/>
            </p:cNvSpPr>
            <p:nvPr userDrawn="1"/>
          </p:nvSpPr>
          <p:spPr bwMode="gray">
            <a:xfrm>
              <a:off x="4994" y="327"/>
              <a:ext cx="125" cy="151"/>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7249" name="Freeform 81"/>
            <p:cNvSpPr>
              <a:spLocks/>
            </p:cNvSpPr>
            <p:nvPr userDrawn="1"/>
          </p:nvSpPr>
          <p:spPr bwMode="gray">
            <a:xfrm>
              <a:off x="5333" y="324"/>
              <a:ext cx="95" cy="154"/>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sp>
        <p:nvSpPr>
          <p:cNvPr id="647173" name="Rectangle 5"/>
          <p:cNvSpPr>
            <a:spLocks noGrp="1" noChangeArrowheads="1"/>
          </p:cNvSpPr>
          <p:nvPr>
            <p:ph type="subTitle" idx="1" hasCustomPrompt="1"/>
          </p:nvPr>
        </p:nvSpPr>
        <p:spPr bwMode="gray">
          <a:xfrm>
            <a:off x="431800" y="4579200"/>
            <a:ext cx="10560051" cy="1784350"/>
          </a:xfrm>
        </p:spPr>
        <p:txBody>
          <a:bodyPr/>
          <a:lstStyle>
            <a:lvl1pPr marL="0" indent="0">
              <a:lnSpc>
                <a:spcPct val="100000"/>
              </a:lnSpc>
              <a:spcBef>
                <a:spcPct val="0"/>
              </a:spcBef>
              <a:spcAft>
                <a:spcPct val="0"/>
              </a:spcAft>
              <a:buFont typeface="Wingdings" pitchFamily="2" charset="2"/>
              <a:buNone/>
              <a:defRPr sz="2400"/>
            </a:lvl1pPr>
          </a:lstStyle>
          <a:p>
            <a:pPr lvl="0"/>
            <a:r>
              <a:rPr lang="en-US" altLang="ja-JP" noProof="0" dirty="0" smtClean="0"/>
              <a:t>Master subtitle</a:t>
            </a:r>
          </a:p>
          <a:p>
            <a:pPr lvl="0"/>
            <a:r>
              <a:rPr lang="en-US" altLang="ja-JP" noProof="0" dirty="0" smtClean="0"/>
              <a:t>Master subtitle</a:t>
            </a:r>
          </a:p>
          <a:p>
            <a:pPr lvl="0"/>
            <a:r>
              <a:rPr lang="en-US" altLang="ja-JP" noProof="0" dirty="0" smtClean="0"/>
              <a:t>Master subtitle</a:t>
            </a:r>
          </a:p>
          <a:p>
            <a:pPr lvl="0"/>
            <a:r>
              <a:rPr lang="en-US" altLang="ja-JP" noProof="0" dirty="0" smtClean="0"/>
              <a:t>Master subtitle</a:t>
            </a:r>
          </a:p>
        </p:txBody>
      </p:sp>
      <p:sp>
        <p:nvSpPr>
          <p:cNvPr id="647174" name="Rectangle 6"/>
          <p:cNvSpPr>
            <a:spLocks noGrp="1" noChangeArrowheads="1"/>
          </p:cNvSpPr>
          <p:nvPr>
            <p:ph type="ctrTitle" hasCustomPrompt="1"/>
          </p:nvPr>
        </p:nvSpPr>
        <p:spPr bwMode="gray">
          <a:xfrm>
            <a:off x="431800" y="1738313"/>
            <a:ext cx="10560051" cy="2360612"/>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400">
                <a:solidFill>
                  <a:srgbClr val="FFFFFF"/>
                </a:solidFill>
              </a:defRPr>
            </a:lvl1pPr>
          </a:lstStyle>
          <a:p>
            <a:pPr lvl="0"/>
            <a:r>
              <a:rPr lang="en-US" altLang="ja-JP" noProof="0" dirty="0" smtClean="0"/>
              <a:t/>
            </a:r>
            <a:br>
              <a:rPr lang="en-US" altLang="ja-JP" noProof="0" dirty="0" smtClean="0"/>
            </a:br>
            <a:r>
              <a:rPr lang="en-US" altLang="ja-JP" noProof="0" dirty="0" smtClean="0"/>
              <a:t>Master title</a:t>
            </a:r>
            <a:br>
              <a:rPr lang="en-US" altLang="ja-JP" noProof="0" dirty="0" smtClean="0"/>
            </a:br>
            <a:r>
              <a:rPr lang="en-US" altLang="ja-JP" noProof="0" dirty="0" smtClean="0"/>
              <a:t>Master title</a:t>
            </a:r>
            <a:br>
              <a:rPr lang="en-US" altLang="ja-JP" noProof="0" dirty="0" smtClean="0"/>
            </a:br>
            <a:r>
              <a:rPr lang="en-US" altLang="ja-JP" noProof="0" dirty="0" smtClean="0"/>
              <a:t>Master title</a:t>
            </a:r>
            <a:endParaRPr lang="de-DE" altLang="ja-JP" noProof="0" dirty="0" smtClean="0"/>
          </a:p>
        </p:txBody>
      </p:sp>
      <p:sp>
        <p:nvSpPr>
          <p:cNvPr id="647215" name="Rectangle 47"/>
          <p:cNvSpPr>
            <a:spLocks noGrp="1" noChangeArrowheads="1"/>
          </p:cNvSpPr>
          <p:nvPr>
            <p:ph type="ftr" sz="quarter" idx="3"/>
          </p:nvPr>
        </p:nvSpPr>
        <p:spPr bwMode="gray"/>
        <p:txBody>
          <a:bodyPr/>
          <a:lstStyle>
            <a:lvl1pPr>
              <a:defRPr/>
            </a:lvl1pPr>
          </a:lstStyle>
          <a:p>
            <a:r>
              <a:rPr lang="de-DE" altLang="ja-JP" smtClean="0">
                <a:solidFill>
                  <a:srgbClr val="000000"/>
                </a:solidFill>
              </a:rPr>
              <a:t>Copyright 2018 FUJITSU LIMITED</a:t>
            </a:r>
            <a:endParaRPr lang="de-DE" altLang="ja-JP">
              <a:solidFill>
                <a:srgbClr val="000000"/>
              </a:solidFill>
            </a:endParaRPr>
          </a:p>
        </p:txBody>
      </p:sp>
      <p:sp>
        <p:nvSpPr>
          <p:cNvPr id="39"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bg1"/>
                </a:solidFill>
                <a:latin typeface="+mn-lt"/>
              </a:defRPr>
            </a:lvl1pPr>
          </a:lstStyle>
          <a:p>
            <a:fld id="{E5C4FF1C-8F5E-4BC8-BCAF-207649A9C157}" type="slidenum">
              <a:rPr lang="de-DE" altLang="ja-JP" smtClean="0">
                <a:solidFill>
                  <a:srgbClr val="FFFFFF"/>
                </a:solidFill>
              </a:rPr>
              <a:pPr/>
              <a:t>‹#›</a:t>
            </a:fld>
            <a:endParaRPr lang="de-DE" altLang="ja-JP">
              <a:solidFill>
                <a:srgbClr val="FFFFFF"/>
              </a:solidFill>
            </a:endParaRPr>
          </a:p>
        </p:txBody>
      </p:sp>
      <p:sp>
        <p:nvSpPr>
          <p:cNvPr id="41"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63432016"/>
      </p:ext>
    </p:extLst>
  </p:cSld>
  <p:clrMapOvr>
    <a:masterClrMapping/>
  </p:clrMapOvr>
  <p:timing>
    <p:tnLst>
      <p:par>
        <p:cT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Intermediate Cover">
    <p:spTree>
      <p:nvGrpSpPr>
        <p:cNvPr id="1" name=""/>
        <p:cNvGrpSpPr/>
        <p:nvPr/>
      </p:nvGrpSpPr>
      <p:grpSpPr>
        <a:xfrm>
          <a:off x="0" y="0"/>
          <a:ext cx="0" cy="0"/>
          <a:chOff x="0" y="0"/>
          <a:chExt cx="0" cy="0"/>
        </a:xfrm>
      </p:grpSpPr>
      <p:grpSp>
        <p:nvGrpSpPr>
          <p:cNvPr id="39" name="Group 84" descr="F_Tool_Middle_Cover"/>
          <p:cNvGrpSpPr>
            <a:grpSpLocks/>
          </p:cNvGrpSpPr>
          <p:nvPr userDrawn="1"/>
        </p:nvGrpSpPr>
        <p:grpSpPr bwMode="gray">
          <a:xfrm>
            <a:off x="0" y="0"/>
            <a:ext cx="12192000" cy="3913188"/>
            <a:chOff x="0" y="0"/>
            <a:chExt cx="5760" cy="2465"/>
          </a:xfrm>
        </p:grpSpPr>
        <p:pic>
          <p:nvPicPr>
            <p:cNvPr id="40" name="Picture 39" descr="MiddleGray_L15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gray">
            <a:xfrm>
              <a:off x="0" y="0"/>
              <a:ext cx="5760" cy="2465"/>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43"/>
            <p:cNvGrpSpPr>
              <a:grpSpLocks noChangeAspect="1"/>
            </p:cNvGrpSpPr>
            <p:nvPr/>
          </p:nvGrpSpPr>
          <p:grpSpPr bwMode="gray">
            <a:xfrm>
              <a:off x="4604" y="117"/>
              <a:ext cx="1038" cy="580"/>
              <a:chOff x="4604" y="117"/>
              <a:chExt cx="1038" cy="580"/>
            </a:xfrm>
          </p:grpSpPr>
          <p:sp>
            <p:nvSpPr>
              <p:cNvPr id="42" name="AutoShape 42"/>
              <p:cNvSpPr>
                <a:spLocks noChangeAspect="1" noChangeArrowheads="1" noTextEdit="1"/>
              </p:cNvSpPr>
              <p:nvPr/>
            </p:nvSpPr>
            <p:spPr bwMode="gray">
              <a:xfrm>
                <a:off x="4604" y="117"/>
                <a:ext cx="103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3" name="Freeform 44"/>
              <p:cNvSpPr>
                <a:spLocks/>
              </p:cNvSpPr>
              <p:nvPr/>
            </p:nvSpPr>
            <p:spPr bwMode="gray">
              <a:xfrm>
                <a:off x="5115" y="216"/>
                <a:ext cx="132" cy="10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4" name="Freeform 45"/>
              <p:cNvSpPr>
                <a:spLocks/>
              </p:cNvSpPr>
              <p:nvPr/>
            </p:nvSpPr>
            <p:spPr bwMode="gray">
              <a:xfrm>
                <a:off x="4899" y="327"/>
                <a:ext cx="91" cy="148"/>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5" name="Freeform 46"/>
              <p:cNvSpPr>
                <a:spLocks/>
              </p:cNvSpPr>
              <p:nvPr/>
            </p:nvSpPr>
            <p:spPr bwMode="gray">
              <a:xfrm>
                <a:off x="5114" y="327"/>
                <a:ext cx="60" cy="207"/>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6" name="Freeform 47"/>
              <p:cNvSpPr>
                <a:spLocks/>
              </p:cNvSpPr>
              <p:nvPr/>
            </p:nvSpPr>
            <p:spPr bwMode="gray">
              <a:xfrm>
                <a:off x="5180" y="327"/>
                <a:ext cx="47" cy="148"/>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7" name="Freeform 48"/>
              <p:cNvSpPr>
                <a:spLocks/>
              </p:cNvSpPr>
              <p:nvPr/>
            </p:nvSpPr>
            <p:spPr bwMode="gray">
              <a:xfrm>
                <a:off x="5227" y="327"/>
                <a:ext cx="111" cy="148"/>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8" name="Freeform 49"/>
              <p:cNvSpPr>
                <a:spLocks/>
              </p:cNvSpPr>
              <p:nvPr/>
            </p:nvSpPr>
            <p:spPr bwMode="gray">
              <a:xfrm>
                <a:off x="5429" y="327"/>
                <a:ext cx="124" cy="151"/>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49" name="Freeform 50"/>
              <p:cNvSpPr>
                <a:spLocks/>
              </p:cNvSpPr>
              <p:nvPr/>
            </p:nvSpPr>
            <p:spPr bwMode="gray">
              <a:xfrm>
                <a:off x="4994" y="327"/>
                <a:ext cx="125" cy="151"/>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50" name="Freeform 51"/>
              <p:cNvSpPr>
                <a:spLocks/>
              </p:cNvSpPr>
              <p:nvPr/>
            </p:nvSpPr>
            <p:spPr bwMode="gray">
              <a:xfrm>
                <a:off x="5333" y="324"/>
                <a:ext cx="95" cy="154"/>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grpSp>
      <p:sp>
        <p:nvSpPr>
          <p:cNvPr id="647173" name="Rectangle 5"/>
          <p:cNvSpPr>
            <a:spLocks noGrp="1" noChangeArrowheads="1"/>
          </p:cNvSpPr>
          <p:nvPr>
            <p:ph type="subTitle" idx="1" hasCustomPrompt="1"/>
          </p:nvPr>
        </p:nvSpPr>
        <p:spPr bwMode="gray">
          <a:xfrm>
            <a:off x="431800" y="3697200"/>
            <a:ext cx="10564800" cy="2595600"/>
          </a:xfrm>
        </p:spPr>
        <p:txBody>
          <a:bodyPr/>
          <a:lstStyle>
            <a:lvl1pPr marL="304800" marR="0" indent="-304800" algn="l" defTabSz="457200" rtl="0" eaLnBrk="1" fontAlgn="base" latinLnBrk="0" hangingPunct="1">
              <a:lnSpc>
                <a:spcPct val="100000"/>
              </a:lnSpc>
              <a:spcBef>
                <a:spcPct val="10000"/>
              </a:spcBef>
              <a:spcAft>
                <a:spcPct val="10000"/>
              </a:spcAft>
              <a:buClr>
                <a:srgbClr val="87867E"/>
              </a:buClr>
              <a:buSzTx/>
              <a:buFont typeface="Wingdings" pitchFamily="2" charset="2"/>
              <a:buChar char="n"/>
              <a:tabLst/>
              <a:defRPr sz="2400"/>
            </a:lvl1pPr>
          </a:lstStyle>
          <a:p>
            <a:pPr lvl="0"/>
            <a:r>
              <a:rPr lang="en-US" altLang="ja-JP" noProof="0" dirty="0" smtClean="0"/>
              <a:t>Master subtitle</a:t>
            </a:r>
          </a:p>
          <a:p>
            <a:pPr lvl="0"/>
            <a:endParaRPr kumimoji="1" lang="de-DE" altLang="ja-JP" sz="2400" b="0" i="0" u="none" strike="noStrike" kern="0" cap="none" spc="0" normalizeH="0" baseline="0" noProof="0" dirty="0">
              <a:ln>
                <a:noFill/>
              </a:ln>
              <a:solidFill>
                <a:srgbClr val="000000"/>
              </a:solidFill>
              <a:effectLst/>
              <a:uLnTx/>
              <a:uFillTx/>
              <a:latin typeface="+mn-lt"/>
              <a:ea typeface="+mn-ea"/>
              <a:cs typeface="+mn-cs"/>
            </a:endParaRPr>
          </a:p>
        </p:txBody>
      </p:sp>
      <p:sp>
        <p:nvSpPr>
          <p:cNvPr id="647174" name="Rectangle 6"/>
          <p:cNvSpPr>
            <a:spLocks noGrp="1" noChangeArrowheads="1"/>
          </p:cNvSpPr>
          <p:nvPr>
            <p:ph type="ctrTitle" hasCustomPrompt="1"/>
          </p:nvPr>
        </p:nvSpPr>
        <p:spPr bwMode="gray">
          <a:xfrm>
            <a:off x="431800" y="2134800"/>
            <a:ext cx="10564800" cy="10476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3200">
                <a:solidFill>
                  <a:schemeClr val="tx1"/>
                </a:solidFill>
              </a:defRPr>
            </a:lvl1pPr>
          </a:lstStyle>
          <a:p>
            <a:pPr lvl="0"/>
            <a:r>
              <a:rPr lang="en-US" altLang="ja-JP" noProof="0" dirty="0" smtClean="0"/>
              <a:t/>
            </a:r>
            <a:br>
              <a:rPr lang="en-US" altLang="ja-JP" noProof="0" dirty="0" smtClean="0"/>
            </a:br>
            <a:r>
              <a:rPr lang="en-US" altLang="ja-JP" noProof="0" dirty="0" smtClean="0"/>
              <a:t>Master title</a:t>
            </a:r>
            <a:endParaRPr lang="de-DE" altLang="ja-JP" noProof="0" dirty="0" smtClean="0"/>
          </a:p>
        </p:txBody>
      </p:sp>
      <p:sp>
        <p:nvSpPr>
          <p:cNvPr id="647215" name="Rectangle 47"/>
          <p:cNvSpPr>
            <a:spLocks noGrp="1" noChangeArrowheads="1"/>
          </p:cNvSpPr>
          <p:nvPr>
            <p:ph type="ftr" sz="quarter" idx="3"/>
          </p:nvPr>
        </p:nvSpPr>
        <p:spPr bwMode="gray"/>
        <p:txBody>
          <a:bodyPr/>
          <a:lstStyle>
            <a:lvl1pPr>
              <a:defRPr/>
            </a:lvl1pPr>
          </a:lstStyle>
          <a:p>
            <a:r>
              <a:rPr lang="de-DE" altLang="ja-JP" smtClean="0">
                <a:solidFill>
                  <a:srgbClr val="000000"/>
                </a:solidFill>
              </a:rPr>
              <a:t>Copyright 2018 FUJITSU LIMITED</a:t>
            </a:r>
            <a:endParaRPr lang="de-DE" altLang="ja-JP">
              <a:solidFill>
                <a:srgbClr val="000000"/>
              </a:solidFill>
            </a:endParaRPr>
          </a:p>
        </p:txBody>
      </p:sp>
      <p:sp>
        <p:nvSpPr>
          <p:cNvPr id="51" name="Line 4"/>
          <p:cNvSpPr>
            <a:spLocks noChangeShapeType="1"/>
          </p:cNvSpPr>
          <p:nvPr userDrawn="1"/>
        </p:nvSpPr>
        <p:spPr bwMode="gray">
          <a:xfrm>
            <a:off x="0" y="6632575"/>
            <a:ext cx="12192000"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52"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tx1"/>
                </a:solidFill>
                <a:latin typeface="+mn-lt"/>
              </a:defRPr>
            </a:lvl1pPr>
          </a:lstStyle>
          <a:p>
            <a:fld id="{E5C4FF1C-8F5E-4BC8-BCAF-207649A9C157}" type="slidenum">
              <a:rPr lang="de-DE" altLang="ja-JP">
                <a:solidFill>
                  <a:srgbClr val="000000"/>
                </a:solidFill>
              </a:rPr>
              <a:pPr/>
              <a:t>‹#›</a:t>
            </a:fld>
            <a:endParaRPr lang="de-DE" altLang="ja-JP">
              <a:solidFill>
                <a:srgbClr val="000000"/>
              </a:solidFill>
            </a:endParaRPr>
          </a:p>
        </p:txBody>
      </p:sp>
      <p:sp>
        <p:nvSpPr>
          <p:cNvPr id="20"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3708788887"/>
      </p:ext>
    </p:extLst>
  </p:cSld>
  <p:clrMapOvr>
    <a:masterClrMapping/>
  </p:clrMapOvr>
  <p:timing>
    <p:tnLst>
      <p:par>
        <p:cT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ext 1 colum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bwMode="gray"/>
        <p:txBody>
          <a:bodyPr/>
          <a:lstStyle/>
          <a:p>
            <a:r>
              <a:rPr lang="en-US" altLang="ja-JP" dirty="0" smtClean="0"/>
              <a:t>Master title</a:t>
            </a:r>
            <a:endParaRPr lang="ja-JP" altLang="en-US" dirty="0"/>
          </a:p>
        </p:txBody>
      </p:sp>
      <p:sp>
        <p:nvSpPr>
          <p:cNvPr id="3" name="コンテンツ プレースホルダー 2"/>
          <p:cNvSpPr>
            <a:spLocks noGrp="1"/>
          </p:cNvSpPr>
          <p:nvPr>
            <p:ph idx="1" hasCustomPrompt="1"/>
          </p:nvPr>
        </p:nvSpPr>
        <p:spPr bwMode="gray"/>
        <p:txBody>
          <a:bodyPr/>
          <a:lstStyle/>
          <a:p>
            <a:pPr lvl="0"/>
            <a:r>
              <a:rPr lang="en-US" altLang="ja-JP" dirty="0" smtClean="0"/>
              <a:t>Headline </a:t>
            </a:r>
          </a:p>
          <a:p>
            <a:pPr lvl="1"/>
            <a:r>
              <a:rPr lang="en-US" altLang="ja-JP" dirty="0" smtClean="0"/>
              <a:t>1st subhead  </a:t>
            </a:r>
          </a:p>
          <a:p>
            <a:pPr lvl="2"/>
            <a:r>
              <a:rPr lang="en-US" altLang="ja-JP" dirty="0" smtClean="0"/>
              <a:t>2nd subhead  </a:t>
            </a:r>
          </a:p>
          <a:p>
            <a:pPr lvl="3"/>
            <a:r>
              <a:rPr lang="en-US" altLang="ja-JP" dirty="0" smtClean="0"/>
              <a:t>Text</a:t>
            </a:r>
          </a:p>
        </p:txBody>
      </p:sp>
      <p:sp>
        <p:nvSpPr>
          <p:cNvPr id="4" name="スライド番号プレースホルダー 3"/>
          <p:cNvSpPr>
            <a:spLocks noGrp="1"/>
          </p:cNvSpPr>
          <p:nvPr>
            <p:ph type="sldNum" sz="quarter" idx="10"/>
          </p:nvPr>
        </p:nvSpPr>
        <p:spPr bwMode="gray"/>
        <p:txBody>
          <a:bodyPr/>
          <a:lstStyle>
            <a:lvl1pPr>
              <a:defRPr/>
            </a:lvl1pPr>
          </a:lstStyle>
          <a:p>
            <a:fld id="{DE2B87E1-F9DF-4BEE-B07D-635D26011F4B}" type="slidenum">
              <a:rPr lang="de-DE" altLang="ja-JP">
                <a:solidFill>
                  <a:srgbClr val="000000"/>
                </a:solidFill>
              </a:rPr>
              <a:pPr/>
              <a:t>‹#›</a:t>
            </a:fld>
            <a:endParaRPr lang="de-DE" altLang="ja-JP">
              <a:solidFill>
                <a:srgbClr val="000000"/>
              </a:solidFill>
            </a:endParaRPr>
          </a:p>
        </p:txBody>
      </p:sp>
      <p:sp>
        <p:nvSpPr>
          <p:cNvPr id="5" name="フッター プレースホルダー 4"/>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
        <p:nvSpPr>
          <p:cNvPr id="6"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363761284"/>
      </p:ext>
    </p:extLst>
  </p:cSld>
  <p:clrMapOvr>
    <a:masterClrMapping/>
  </p:clrMapOvr>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ext 2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bwMode="gray"/>
        <p:txBody>
          <a:bodyPr/>
          <a:lstStyle/>
          <a:p>
            <a:r>
              <a:rPr lang="en-US" altLang="ja-JP" dirty="0" smtClean="0"/>
              <a:t>Master title</a:t>
            </a:r>
            <a:endParaRPr lang="ja-JP" altLang="en-US" dirty="0"/>
          </a:p>
        </p:txBody>
      </p:sp>
      <p:sp>
        <p:nvSpPr>
          <p:cNvPr id="3" name="コンテンツ プレースホルダー 2"/>
          <p:cNvSpPr>
            <a:spLocks noGrp="1"/>
          </p:cNvSpPr>
          <p:nvPr>
            <p:ph sz="half" idx="1" hasCustomPrompt="1"/>
          </p:nvPr>
        </p:nvSpPr>
        <p:spPr bwMode="gray">
          <a:xfrm>
            <a:off x="224367" y="869951"/>
            <a:ext cx="5755217" cy="5592763"/>
          </a:xfrm>
        </p:spPr>
        <p:txBody>
          <a:bodyPr/>
          <a:lstStyle>
            <a:lvl1pPr marL="290513" marR="0" indent="-290513" algn="l" defTabSz="457200" rtl="0" eaLnBrk="1" fontAlgn="base" latinLnBrk="0" hangingPunct="1">
              <a:lnSpc>
                <a:spcPct val="95000"/>
              </a:lnSpc>
              <a:spcBef>
                <a:spcPct val="20000"/>
              </a:spcBef>
              <a:spcAft>
                <a:spcPct val="10000"/>
              </a:spcAft>
              <a:buClr>
                <a:srgbClr val="A30B1A"/>
              </a:buClr>
              <a:buSzTx/>
              <a:buFont typeface="Wingdings" pitchFamily="2" charset="2"/>
              <a:buChar char="n"/>
              <a:tabLst/>
              <a:defRPr sz="2400"/>
            </a:lvl1pPr>
            <a:lvl2pPr marL="581025" marR="0" indent="-242888" algn="l" defTabSz="457200" rtl="0" eaLnBrk="1" fontAlgn="base" latinLnBrk="0" hangingPunct="1">
              <a:lnSpc>
                <a:spcPct val="95000"/>
              </a:lnSpc>
              <a:spcBef>
                <a:spcPct val="20000"/>
              </a:spcBef>
              <a:spcAft>
                <a:spcPct val="10000"/>
              </a:spcAft>
              <a:buClr>
                <a:srgbClr val="87867E"/>
              </a:buClr>
              <a:buSzTx/>
              <a:buFont typeface="Wingdings" pitchFamily="2" charset="2"/>
              <a:buChar char="n"/>
              <a:tabLst/>
              <a:defRPr sz="2000"/>
            </a:lvl2pPr>
            <a:lvl3pPr marL="795338" marR="0" indent="-138113" algn="l" defTabSz="457200" rtl="0" eaLnBrk="1" fontAlgn="base" latinLnBrk="0" hangingPunct="1">
              <a:lnSpc>
                <a:spcPct val="95000"/>
              </a:lnSpc>
              <a:spcBef>
                <a:spcPct val="20000"/>
              </a:spcBef>
              <a:spcAft>
                <a:spcPct val="10000"/>
              </a:spcAft>
              <a:buClr>
                <a:srgbClr val="87867E"/>
              </a:buClr>
              <a:buSzPct val="100000"/>
              <a:buFontTx/>
              <a:buChar char="•"/>
              <a:tabLst/>
              <a:defRPr sz="1800"/>
            </a:lvl3pPr>
            <a:lvl4pPr marL="1014413" marR="0" indent="-134938" algn="l" defTabSz="457200" rtl="0" eaLnBrk="1" fontAlgn="base" latinLnBrk="0" hangingPunct="1">
              <a:lnSpc>
                <a:spcPct val="95000"/>
              </a:lnSpc>
              <a:spcBef>
                <a:spcPct val="20000"/>
              </a:spcBef>
              <a:spcAft>
                <a:spcPct val="10000"/>
              </a:spcAft>
              <a:buClr>
                <a:srgbClr val="87867E"/>
              </a:buClr>
              <a:buSzPct val="100000"/>
              <a:buFontTx/>
              <a:buChar char="•"/>
              <a:tabLst/>
              <a:defRPr sz="1600"/>
            </a:lvl4pPr>
            <a:lvl5pPr>
              <a:defRPr sz="1800"/>
            </a:lvl5pPr>
            <a:lvl6pPr>
              <a:defRPr sz="1800"/>
            </a:lvl6pPr>
            <a:lvl7pPr>
              <a:defRPr sz="1800"/>
            </a:lvl7pPr>
            <a:lvl8pPr>
              <a:defRPr sz="1800"/>
            </a:lvl8pPr>
            <a:lvl9pPr>
              <a:defRPr sz="1800"/>
            </a:lvl9pPr>
          </a:lstStyle>
          <a:p>
            <a:pPr marL="290513" marR="0" lvl="0" indent="-290513" algn="l" defTabSz="457200" rtl="0" eaLnBrk="1" fontAlgn="base" latinLnBrk="0" hangingPunct="1">
              <a:lnSpc>
                <a:spcPct val="95000"/>
              </a:lnSpc>
              <a:spcBef>
                <a:spcPct val="20000"/>
              </a:spcBef>
              <a:spcAft>
                <a:spcPct val="10000"/>
              </a:spcAft>
              <a:buClr>
                <a:srgbClr val="A30B1A"/>
              </a:buClr>
              <a:buSzTx/>
              <a:buFont typeface="Wingdings" pitchFamily="2" charset="2"/>
              <a:buChar char="n"/>
              <a:tabLst/>
              <a:defRPr/>
            </a:pPr>
            <a:r>
              <a:rPr kumimoji="1" lang="en-US" altLang="ja-JP" sz="2400" b="0" i="0" u="none" strike="noStrike" kern="0" cap="none" spc="0" normalizeH="0" baseline="0" noProof="0" dirty="0" smtClean="0">
                <a:ln>
                  <a:noFill/>
                </a:ln>
                <a:solidFill>
                  <a:srgbClr val="000000"/>
                </a:solidFill>
                <a:effectLst/>
                <a:uLnTx/>
                <a:uFillTx/>
                <a:latin typeface="+mn-lt"/>
                <a:ea typeface="+mn-ea"/>
                <a:cs typeface="+mn-cs"/>
              </a:rPr>
              <a:t>Headline </a:t>
            </a:r>
          </a:p>
          <a:p>
            <a:pPr marL="581025" marR="0" lvl="1" indent="-242888" algn="l" defTabSz="457200" rtl="0" eaLnBrk="1" fontAlgn="base" latinLnBrk="0" hangingPunct="1">
              <a:lnSpc>
                <a:spcPct val="95000"/>
              </a:lnSpc>
              <a:spcBef>
                <a:spcPct val="20000"/>
              </a:spcBef>
              <a:spcAft>
                <a:spcPct val="10000"/>
              </a:spcAft>
              <a:buClr>
                <a:srgbClr val="87867E"/>
              </a:buClr>
              <a:buSzTx/>
              <a:buFont typeface="Wingdings" pitchFamily="2" charset="2"/>
              <a:buChar char="n"/>
              <a:tabLst/>
              <a:defRPr/>
            </a:pPr>
            <a:r>
              <a:rPr kumimoji="1" lang="en-US" altLang="ja-JP" sz="2000" b="0" i="0" u="none" strike="noStrike" kern="0" cap="none" spc="0" normalizeH="0" baseline="0" noProof="0" dirty="0" smtClean="0">
                <a:ln>
                  <a:noFill/>
                </a:ln>
                <a:solidFill>
                  <a:srgbClr val="000000"/>
                </a:solidFill>
                <a:effectLst/>
                <a:uLnTx/>
                <a:uFillTx/>
                <a:latin typeface="+mn-lt"/>
                <a:ea typeface="+mn-ea"/>
                <a:cs typeface="+mn-cs"/>
              </a:rPr>
              <a:t>1st subhead  </a:t>
            </a:r>
          </a:p>
          <a:p>
            <a:pPr marL="795338" marR="0" lvl="2" indent="-138113" algn="l" defTabSz="457200" rtl="0" eaLnBrk="1" fontAlgn="base" latinLnBrk="0" hangingPunct="1">
              <a:lnSpc>
                <a:spcPct val="95000"/>
              </a:lnSpc>
              <a:spcBef>
                <a:spcPct val="20000"/>
              </a:spcBef>
              <a:spcAft>
                <a:spcPct val="10000"/>
              </a:spcAft>
              <a:buClr>
                <a:srgbClr val="87867E"/>
              </a:buClr>
              <a:buSzPct val="100000"/>
              <a:buFontTx/>
              <a:buChar char="•"/>
              <a:tabLst/>
              <a:defRPr/>
            </a:pPr>
            <a:r>
              <a:rPr kumimoji="1" lang="en-US" altLang="ja-JP" sz="1800" b="0" i="0" u="none" strike="noStrike" kern="0" cap="none" spc="0" normalizeH="0" baseline="0" noProof="0" dirty="0" smtClean="0">
                <a:ln>
                  <a:noFill/>
                </a:ln>
                <a:solidFill>
                  <a:srgbClr val="000000"/>
                </a:solidFill>
                <a:effectLst/>
                <a:uLnTx/>
                <a:uFillTx/>
                <a:latin typeface="+mn-lt"/>
                <a:ea typeface="+mn-ea"/>
                <a:cs typeface="+mn-cs"/>
              </a:rPr>
              <a:t>2nd subhead  </a:t>
            </a:r>
          </a:p>
          <a:p>
            <a:pPr marL="1014413" marR="0" lvl="3" indent="-134938" algn="l" defTabSz="457200" rtl="0" eaLnBrk="1" fontAlgn="base" latinLnBrk="0" hangingPunct="1">
              <a:lnSpc>
                <a:spcPct val="95000"/>
              </a:lnSpc>
              <a:spcBef>
                <a:spcPct val="20000"/>
              </a:spcBef>
              <a:spcAft>
                <a:spcPct val="10000"/>
              </a:spcAft>
              <a:buClr>
                <a:srgbClr val="87867E"/>
              </a:buClr>
              <a:buSzPct val="100000"/>
              <a:buFontTx/>
              <a:buChar char="•"/>
              <a:tabLst/>
              <a:defRPr/>
            </a:pPr>
            <a:r>
              <a:rPr kumimoji="1" lang="en-US" altLang="ja-JP" sz="1600" b="0" i="0" u="none" strike="noStrike" kern="0" cap="none" spc="0" normalizeH="0" baseline="0" noProof="0" dirty="0" smtClean="0">
                <a:ln>
                  <a:noFill/>
                </a:ln>
                <a:solidFill>
                  <a:srgbClr val="000000"/>
                </a:solidFill>
                <a:effectLst/>
                <a:uLnTx/>
                <a:uFillTx/>
                <a:latin typeface="+mn-lt"/>
                <a:ea typeface="+mn-ea"/>
                <a:cs typeface="+mn-cs"/>
              </a:rPr>
              <a:t>Text</a:t>
            </a:r>
          </a:p>
        </p:txBody>
      </p:sp>
      <p:sp>
        <p:nvSpPr>
          <p:cNvPr id="4" name="コンテンツ プレースホルダー 3"/>
          <p:cNvSpPr>
            <a:spLocks noGrp="1"/>
          </p:cNvSpPr>
          <p:nvPr>
            <p:ph sz="half" idx="2" hasCustomPrompt="1"/>
          </p:nvPr>
        </p:nvSpPr>
        <p:spPr bwMode="gray">
          <a:xfrm>
            <a:off x="6182784" y="869951"/>
            <a:ext cx="5757333" cy="5592763"/>
          </a:xfrm>
        </p:spPr>
        <p:txBody>
          <a:bodyPr/>
          <a:lstStyle>
            <a:lvl1pPr marL="290513" marR="0" indent="-290513" algn="l" defTabSz="457200" rtl="0" eaLnBrk="1" fontAlgn="base" latinLnBrk="0" hangingPunct="1">
              <a:lnSpc>
                <a:spcPct val="95000"/>
              </a:lnSpc>
              <a:spcBef>
                <a:spcPct val="20000"/>
              </a:spcBef>
              <a:spcAft>
                <a:spcPct val="10000"/>
              </a:spcAft>
              <a:buClr>
                <a:srgbClr val="A30B1A"/>
              </a:buClr>
              <a:buSzTx/>
              <a:buFont typeface="Wingdings" pitchFamily="2" charset="2"/>
              <a:buChar char="n"/>
              <a:tabLst/>
              <a:defRPr sz="2400"/>
            </a:lvl1pPr>
            <a:lvl2pPr marL="581025" marR="0" indent="-242888" algn="l" defTabSz="457200" rtl="0" eaLnBrk="1" fontAlgn="base" latinLnBrk="0" hangingPunct="1">
              <a:lnSpc>
                <a:spcPct val="95000"/>
              </a:lnSpc>
              <a:spcBef>
                <a:spcPct val="20000"/>
              </a:spcBef>
              <a:spcAft>
                <a:spcPct val="10000"/>
              </a:spcAft>
              <a:buClr>
                <a:srgbClr val="87867E"/>
              </a:buClr>
              <a:buSzTx/>
              <a:buFont typeface="Wingdings" pitchFamily="2" charset="2"/>
              <a:buChar char="n"/>
              <a:tabLst/>
              <a:defRPr sz="2000"/>
            </a:lvl2pPr>
            <a:lvl3pPr marL="795338" marR="0" indent="-138113" algn="l" defTabSz="457200" rtl="0" eaLnBrk="1" fontAlgn="base" latinLnBrk="0" hangingPunct="1">
              <a:lnSpc>
                <a:spcPct val="95000"/>
              </a:lnSpc>
              <a:spcBef>
                <a:spcPct val="20000"/>
              </a:spcBef>
              <a:spcAft>
                <a:spcPct val="10000"/>
              </a:spcAft>
              <a:buClr>
                <a:srgbClr val="87867E"/>
              </a:buClr>
              <a:buSzPct val="100000"/>
              <a:buFontTx/>
              <a:buChar char="•"/>
              <a:tabLst/>
              <a:defRPr sz="1800"/>
            </a:lvl3pPr>
            <a:lvl4pPr marL="1014413" marR="0" indent="-134938" algn="l" defTabSz="457200" rtl="0" eaLnBrk="1" fontAlgn="base" latinLnBrk="0" hangingPunct="1">
              <a:lnSpc>
                <a:spcPct val="95000"/>
              </a:lnSpc>
              <a:spcBef>
                <a:spcPct val="20000"/>
              </a:spcBef>
              <a:spcAft>
                <a:spcPct val="10000"/>
              </a:spcAft>
              <a:buClr>
                <a:srgbClr val="87867E"/>
              </a:buClr>
              <a:buSzPct val="100000"/>
              <a:buFontTx/>
              <a:buChar char="•"/>
              <a:tabLst/>
              <a:defRPr sz="1600"/>
            </a:lvl4pPr>
            <a:lvl5pPr>
              <a:defRPr sz="1800"/>
            </a:lvl5pPr>
            <a:lvl6pPr>
              <a:defRPr sz="1800"/>
            </a:lvl6pPr>
            <a:lvl7pPr>
              <a:defRPr sz="1800"/>
            </a:lvl7pPr>
            <a:lvl8pPr>
              <a:defRPr sz="1800"/>
            </a:lvl8pPr>
            <a:lvl9pPr>
              <a:defRPr sz="1800"/>
            </a:lvl9pPr>
          </a:lstStyle>
          <a:p>
            <a:pPr marL="290513" marR="0" lvl="0" indent="-290513" algn="l" defTabSz="457200" rtl="0" eaLnBrk="1" fontAlgn="base" latinLnBrk="0" hangingPunct="1">
              <a:lnSpc>
                <a:spcPct val="95000"/>
              </a:lnSpc>
              <a:spcBef>
                <a:spcPct val="20000"/>
              </a:spcBef>
              <a:spcAft>
                <a:spcPct val="10000"/>
              </a:spcAft>
              <a:buClr>
                <a:srgbClr val="A30B1A"/>
              </a:buClr>
              <a:buSzTx/>
              <a:buFont typeface="Wingdings" pitchFamily="2" charset="2"/>
              <a:buChar char="n"/>
              <a:tabLst/>
              <a:defRPr/>
            </a:pPr>
            <a:r>
              <a:rPr kumimoji="1" lang="en-US" altLang="ja-JP" sz="2400" b="0" i="0" u="none" strike="noStrike" kern="0" cap="none" spc="0" normalizeH="0" baseline="0" noProof="0" dirty="0" smtClean="0">
                <a:ln>
                  <a:noFill/>
                </a:ln>
                <a:solidFill>
                  <a:srgbClr val="000000"/>
                </a:solidFill>
                <a:effectLst/>
                <a:uLnTx/>
                <a:uFillTx/>
                <a:latin typeface="+mn-lt"/>
                <a:ea typeface="+mn-ea"/>
                <a:cs typeface="+mn-cs"/>
              </a:rPr>
              <a:t>Headline </a:t>
            </a:r>
          </a:p>
          <a:p>
            <a:pPr marL="581025" marR="0" lvl="1" indent="-242888" algn="l" defTabSz="457200" rtl="0" eaLnBrk="1" fontAlgn="base" latinLnBrk="0" hangingPunct="1">
              <a:lnSpc>
                <a:spcPct val="95000"/>
              </a:lnSpc>
              <a:spcBef>
                <a:spcPct val="20000"/>
              </a:spcBef>
              <a:spcAft>
                <a:spcPct val="10000"/>
              </a:spcAft>
              <a:buClr>
                <a:srgbClr val="87867E"/>
              </a:buClr>
              <a:buSzTx/>
              <a:buFont typeface="Wingdings" pitchFamily="2" charset="2"/>
              <a:buChar char="n"/>
              <a:tabLst/>
              <a:defRPr/>
            </a:pPr>
            <a:r>
              <a:rPr kumimoji="1" lang="en-US" altLang="ja-JP" sz="2000" b="0" i="0" u="none" strike="noStrike" kern="0" cap="none" spc="0" normalizeH="0" baseline="0" noProof="0" dirty="0" smtClean="0">
                <a:ln>
                  <a:noFill/>
                </a:ln>
                <a:solidFill>
                  <a:srgbClr val="000000"/>
                </a:solidFill>
                <a:effectLst/>
                <a:uLnTx/>
                <a:uFillTx/>
                <a:latin typeface="+mn-lt"/>
                <a:ea typeface="+mn-ea"/>
                <a:cs typeface="+mn-cs"/>
              </a:rPr>
              <a:t>1st subhead  </a:t>
            </a:r>
          </a:p>
          <a:p>
            <a:pPr marL="795338" marR="0" lvl="2" indent="-138113" algn="l" defTabSz="457200" rtl="0" eaLnBrk="1" fontAlgn="base" latinLnBrk="0" hangingPunct="1">
              <a:lnSpc>
                <a:spcPct val="95000"/>
              </a:lnSpc>
              <a:spcBef>
                <a:spcPct val="20000"/>
              </a:spcBef>
              <a:spcAft>
                <a:spcPct val="10000"/>
              </a:spcAft>
              <a:buClr>
                <a:srgbClr val="87867E"/>
              </a:buClr>
              <a:buSzPct val="100000"/>
              <a:buFontTx/>
              <a:buChar char="•"/>
              <a:tabLst/>
              <a:defRPr/>
            </a:pPr>
            <a:r>
              <a:rPr kumimoji="1" lang="en-US" altLang="ja-JP" sz="1800" b="0" i="0" u="none" strike="noStrike" kern="0" cap="none" spc="0" normalizeH="0" baseline="0" noProof="0" dirty="0" smtClean="0">
                <a:ln>
                  <a:noFill/>
                </a:ln>
                <a:solidFill>
                  <a:srgbClr val="000000"/>
                </a:solidFill>
                <a:effectLst/>
                <a:uLnTx/>
                <a:uFillTx/>
                <a:latin typeface="+mn-lt"/>
                <a:ea typeface="+mn-ea"/>
                <a:cs typeface="+mn-cs"/>
              </a:rPr>
              <a:t>2nd subhead  </a:t>
            </a:r>
          </a:p>
          <a:p>
            <a:pPr marL="1014413" marR="0" lvl="3" indent="-134938" algn="l" defTabSz="457200" rtl="0" eaLnBrk="1" fontAlgn="base" latinLnBrk="0" hangingPunct="1">
              <a:lnSpc>
                <a:spcPct val="95000"/>
              </a:lnSpc>
              <a:spcBef>
                <a:spcPct val="20000"/>
              </a:spcBef>
              <a:spcAft>
                <a:spcPct val="10000"/>
              </a:spcAft>
              <a:buClr>
                <a:srgbClr val="87867E"/>
              </a:buClr>
              <a:buSzPct val="100000"/>
              <a:buFontTx/>
              <a:buChar char="•"/>
              <a:tabLst/>
              <a:defRPr/>
            </a:pPr>
            <a:r>
              <a:rPr kumimoji="1" lang="en-US" altLang="ja-JP" sz="1600" b="0" i="0" u="none" strike="noStrike" kern="0" cap="none" spc="0" normalizeH="0" baseline="0" noProof="0" dirty="0" smtClean="0">
                <a:ln>
                  <a:noFill/>
                </a:ln>
                <a:solidFill>
                  <a:srgbClr val="000000"/>
                </a:solidFill>
                <a:effectLst/>
                <a:uLnTx/>
                <a:uFillTx/>
                <a:latin typeface="+mn-lt"/>
                <a:ea typeface="+mn-ea"/>
                <a:cs typeface="+mn-cs"/>
              </a:rPr>
              <a:t>Text</a:t>
            </a:r>
          </a:p>
        </p:txBody>
      </p:sp>
      <p:sp>
        <p:nvSpPr>
          <p:cNvPr id="5" name="スライド番号プレースホルダー 4"/>
          <p:cNvSpPr>
            <a:spLocks noGrp="1"/>
          </p:cNvSpPr>
          <p:nvPr>
            <p:ph type="sldNum" sz="quarter" idx="10"/>
          </p:nvPr>
        </p:nvSpPr>
        <p:spPr bwMode="gray"/>
        <p:txBody>
          <a:bodyPr/>
          <a:lstStyle>
            <a:lvl1pPr>
              <a:defRPr/>
            </a:lvl1pPr>
          </a:lstStyle>
          <a:p>
            <a:fld id="{FCB7B9BA-EF19-4458-B462-893E29D19B1E}" type="slidenum">
              <a:rPr lang="de-DE" altLang="ja-JP">
                <a:solidFill>
                  <a:srgbClr val="000000"/>
                </a:solidFill>
              </a:rPr>
              <a:pPr/>
              <a:t>‹#›</a:t>
            </a:fld>
            <a:endParaRPr lang="de-DE" altLang="ja-JP">
              <a:solidFill>
                <a:srgbClr val="000000"/>
              </a:solidFill>
            </a:endParaRPr>
          </a:p>
        </p:txBody>
      </p:sp>
      <p:sp>
        <p:nvSpPr>
          <p:cNvPr id="6" name="フッター プレースホルダー 5"/>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
        <p:nvSpPr>
          <p:cNvPr id="7" name="日付プレースホルダー 2"/>
          <p:cNvSpPr>
            <a:spLocks noGrp="1"/>
          </p:cNvSpPr>
          <p:nvPr>
            <p:ph type="dt" sz="half" idx="1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1285751481"/>
      </p:ext>
    </p:extLst>
  </p:cSld>
  <p:clrMapOvr>
    <a:masterClrMapping/>
  </p:clrMapOvr>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bwMode="gray"/>
        <p:txBody>
          <a:bodyPr/>
          <a:lstStyle/>
          <a:p>
            <a:r>
              <a:rPr lang="en-US" altLang="ja-JP" dirty="0" smtClean="0"/>
              <a:t>Master title</a:t>
            </a:r>
            <a:endParaRPr lang="ja-JP" altLang="en-US" dirty="0"/>
          </a:p>
        </p:txBody>
      </p:sp>
      <p:sp>
        <p:nvSpPr>
          <p:cNvPr id="3" name="スライド番号プレースホルダー 2"/>
          <p:cNvSpPr>
            <a:spLocks noGrp="1"/>
          </p:cNvSpPr>
          <p:nvPr>
            <p:ph type="sldNum" sz="quarter" idx="10"/>
          </p:nvPr>
        </p:nvSpPr>
        <p:spPr bwMode="gray"/>
        <p:txBody>
          <a:bodyPr/>
          <a:lstStyle>
            <a:lvl1pPr>
              <a:defRPr/>
            </a:lvl1pPr>
          </a:lstStyle>
          <a:p>
            <a:fld id="{1195C95A-030B-42EE-9D8D-E0455A77345A}" type="slidenum">
              <a:rPr lang="de-DE" altLang="ja-JP">
                <a:solidFill>
                  <a:srgbClr val="000000"/>
                </a:solidFill>
              </a:rPr>
              <a:pPr/>
              <a:t>‹#›</a:t>
            </a:fld>
            <a:endParaRPr lang="de-DE" altLang="ja-JP">
              <a:solidFill>
                <a:srgbClr val="000000"/>
              </a:solidFill>
            </a:endParaRPr>
          </a:p>
        </p:txBody>
      </p:sp>
      <p:sp>
        <p:nvSpPr>
          <p:cNvPr id="4" name="フッター プレースホルダー 3"/>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
        <p:nvSpPr>
          <p:cNvPr id="5"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190542582"/>
      </p:ext>
    </p:extLst>
  </p:cSld>
  <p:clrMapOvr>
    <a:masterClrMapping/>
  </p:clrMapOvr>
  <p:timing>
    <p:tnLst>
      <p:par>
        <p:cT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bwMode="gray"/>
        <p:txBody>
          <a:bodyPr/>
          <a:lstStyle>
            <a:lvl1pPr>
              <a:defRPr/>
            </a:lvl1pPr>
          </a:lstStyle>
          <a:p>
            <a:fld id="{E8E9CBD9-E97A-4244-BA2F-A59041725FCD}" type="slidenum">
              <a:rPr lang="de-DE" altLang="ja-JP">
                <a:solidFill>
                  <a:srgbClr val="000000"/>
                </a:solidFill>
              </a:rPr>
              <a:pPr/>
              <a:t>‹#›</a:t>
            </a:fld>
            <a:endParaRPr lang="de-DE" altLang="ja-JP">
              <a:solidFill>
                <a:srgbClr val="000000"/>
              </a:solidFill>
            </a:endParaRPr>
          </a:p>
        </p:txBody>
      </p:sp>
      <p:sp>
        <p:nvSpPr>
          <p:cNvPr id="3" name="フッター プレースホルダー 2"/>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
        <p:nvSpPr>
          <p:cNvPr id="4"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1727311223"/>
      </p:ext>
    </p:extLst>
  </p:cSld>
  <p:clrMapOvr>
    <a:masterClrMapping/>
  </p:clrMapOvr>
  <p:timing>
    <p:tnLst>
      <p:par>
        <p:cTn id="1" dur="indefinite" restart="never" nodeType="tmRoot"/>
      </p:par>
    </p:tnLst>
  </p:timing>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type="blank" preserve="1">
  <p:cSld name="Closing page">
    <p:spTree>
      <p:nvGrpSpPr>
        <p:cNvPr id="1" name=""/>
        <p:cNvGrpSpPr/>
        <p:nvPr/>
      </p:nvGrpSpPr>
      <p:grpSpPr>
        <a:xfrm>
          <a:off x="0" y="0"/>
          <a:ext cx="0" cy="0"/>
          <a:chOff x="0" y="0"/>
          <a:chExt cx="0" cy="0"/>
        </a:xfrm>
      </p:grpSpPr>
      <p:sp>
        <p:nvSpPr>
          <p:cNvPr id="38"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bg1"/>
                </a:solidFill>
                <a:latin typeface="+mn-lt"/>
              </a:defRPr>
            </a:lvl1pPr>
          </a:lstStyle>
          <a:p>
            <a:fld id="{E5C4FF1C-8F5E-4BC8-BCAF-207649A9C157}" type="slidenum">
              <a:rPr lang="de-DE" altLang="ja-JP" smtClean="0">
                <a:solidFill>
                  <a:srgbClr val="FFFFFF"/>
                </a:solidFill>
              </a:rPr>
              <a:pPr/>
              <a:t>‹#›</a:t>
            </a:fld>
            <a:endParaRPr lang="de-DE" altLang="ja-JP">
              <a:solidFill>
                <a:srgbClr val="FFFFFF"/>
              </a:solidFill>
            </a:endParaRPr>
          </a:p>
        </p:txBody>
      </p:sp>
      <p:sp>
        <p:nvSpPr>
          <p:cNvPr id="39" name="Rectangle 30"/>
          <p:cNvSpPr>
            <a:spLocks noGrp="1" noChangeArrowheads="1"/>
          </p:cNvSpPr>
          <p:nvPr>
            <p:ph type="ftr" sz="quarter" idx="3"/>
          </p:nvPr>
        </p:nvSpPr>
        <p:spPr bwMode="gray">
          <a:xfrm>
            <a:off x="6580718" y="6653213"/>
            <a:ext cx="5363633"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fontAlgn="base">
              <a:defRPr kumimoji="0" sz="800">
                <a:solidFill>
                  <a:schemeClr val="bg1"/>
                </a:solidFill>
                <a:latin typeface="+mn-lt"/>
              </a:defRPr>
            </a:lvl1pPr>
          </a:lstStyle>
          <a:p>
            <a:r>
              <a:rPr lang="de-DE" altLang="ja-JP" smtClean="0">
                <a:solidFill>
                  <a:srgbClr val="FFFFFF"/>
                </a:solidFill>
              </a:rPr>
              <a:t>Copyright 2018 FUJITSU LIMITED</a:t>
            </a:r>
            <a:endParaRPr lang="de-DE" altLang="ja-JP">
              <a:solidFill>
                <a:srgbClr val="FFFFFF"/>
              </a:solidFill>
            </a:endParaRPr>
          </a:p>
        </p:txBody>
      </p:sp>
      <p:grpSp>
        <p:nvGrpSpPr>
          <p:cNvPr id="4" name="Group 38" descr="Message Lockup"/>
          <p:cNvGrpSpPr>
            <a:grpSpLocks/>
          </p:cNvGrpSpPr>
          <p:nvPr userDrawn="1"/>
        </p:nvGrpSpPr>
        <p:grpSpPr bwMode="gray">
          <a:xfrm>
            <a:off x="0" y="0"/>
            <a:ext cx="12192000" cy="6858000"/>
            <a:chOff x="0" y="0"/>
            <a:chExt cx="5760" cy="4320"/>
          </a:xfrm>
        </p:grpSpPr>
        <p:sp>
          <p:nvSpPr>
            <p:cNvPr id="5" name="Rectangle 4"/>
            <p:cNvSpPr>
              <a:spLocks noChangeArrowheads="1"/>
            </p:cNvSpPr>
            <p:nvPr/>
          </p:nvSpPr>
          <p:spPr bwMode="gray">
            <a:xfrm>
              <a:off x="0" y="0"/>
              <a:ext cx="5760" cy="4320"/>
            </a:xfrm>
            <a:prstGeom prst="rect">
              <a:avLst/>
            </a:prstGeom>
            <a:solidFill>
              <a:srgbClr val="FFFFFF"/>
            </a:solidFill>
            <a:ln>
              <a:noFill/>
            </a:ln>
            <a:effectLst/>
            <a:extLst>
              <a:ext uri="{91240B29-F687-4F45-9708-019B960494DF}">
                <a14:hiddenLine xmlns:a14="http://schemas.microsoft.com/office/drawing/2010/main" w="9525" algn="ctr">
                  <a:solidFill>
                    <a:srgbClr val="505050"/>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anchor="ctr"/>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nvGrpSpPr>
            <p:cNvPr id="6" name="Group 7"/>
            <p:cNvGrpSpPr>
              <a:grpSpLocks noChangeAspect="1"/>
            </p:cNvGrpSpPr>
            <p:nvPr/>
          </p:nvGrpSpPr>
          <p:grpSpPr bwMode="gray">
            <a:xfrm>
              <a:off x="0" y="0"/>
              <a:ext cx="5760" cy="4320"/>
              <a:chOff x="0" y="0"/>
              <a:chExt cx="5760" cy="4320"/>
            </a:xfrm>
          </p:grpSpPr>
          <p:sp>
            <p:nvSpPr>
              <p:cNvPr id="7" name="AutoShape 6"/>
              <p:cNvSpPr>
                <a:spLocks noChangeAspect="1" noChangeArrowheads="1" noTextEdit="1"/>
              </p:cNvSpPr>
              <p:nvPr/>
            </p:nvSpPr>
            <p:spPr bwMode="gray">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8" name="Freeform 8"/>
              <p:cNvSpPr>
                <a:spLocks/>
              </p:cNvSpPr>
              <p:nvPr/>
            </p:nvSpPr>
            <p:spPr bwMode="gray">
              <a:xfrm>
                <a:off x="1217" y="2598"/>
                <a:ext cx="97" cy="159"/>
              </a:xfrm>
              <a:custGeom>
                <a:avLst/>
                <a:gdLst>
                  <a:gd name="T0" fmla="*/ 0 w 484"/>
                  <a:gd name="T1" fmla="*/ 764 h 795"/>
                  <a:gd name="T2" fmla="*/ 0 w 484"/>
                  <a:gd name="T3" fmla="*/ 672 h 795"/>
                  <a:gd name="T4" fmla="*/ 186 w 484"/>
                  <a:gd name="T5" fmla="*/ 715 h 795"/>
                  <a:gd name="T6" fmla="*/ 371 w 484"/>
                  <a:gd name="T7" fmla="*/ 593 h 795"/>
                  <a:gd name="T8" fmla="*/ 339 w 484"/>
                  <a:gd name="T9" fmla="*/ 515 h 795"/>
                  <a:gd name="T10" fmla="*/ 284 w 484"/>
                  <a:gd name="T11" fmla="*/ 472 h 795"/>
                  <a:gd name="T12" fmla="*/ 212 w 484"/>
                  <a:gd name="T13" fmla="*/ 436 h 795"/>
                  <a:gd name="T14" fmla="*/ 65 w 484"/>
                  <a:gd name="T15" fmla="*/ 337 h 795"/>
                  <a:gd name="T16" fmla="*/ 13 w 484"/>
                  <a:gd name="T17" fmla="*/ 199 h 795"/>
                  <a:gd name="T18" fmla="*/ 94 w 484"/>
                  <a:gd name="T19" fmla="*/ 43 h 795"/>
                  <a:gd name="T20" fmla="*/ 269 w 484"/>
                  <a:gd name="T21" fmla="*/ 0 h 795"/>
                  <a:gd name="T22" fmla="*/ 430 w 484"/>
                  <a:gd name="T23" fmla="*/ 26 h 795"/>
                  <a:gd name="T24" fmla="*/ 430 w 484"/>
                  <a:gd name="T25" fmla="*/ 111 h 795"/>
                  <a:gd name="T26" fmla="*/ 274 w 484"/>
                  <a:gd name="T27" fmla="*/ 78 h 795"/>
                  <a:gd name="T28" fmla="*/ 169 w 484"/>
                  <a:gd name="T29" fmla="*/ 103 h 795"/>
                  <a:gd name="T30" fmla="*/ 126 w 484"/>
                  <a:gd name="T31" fmla="*/ 186 h 795"/>
                  <a:gd name="T32" fmla="*/ 156 w 484"/>
                  <a:gd name="T33" fmla="*/ 264 h 795"/>
                  <a:gd name="T34" fmla="*/ 286 w 484"/>
                  <a:gd name="T35" fmla="*/ 345 h 795"/>
                  <a:gd name="T36" fmla="*/ 391 w 484"/>
                  <a:gd name="T37" fmla="*/ 406 h 795"/>
                  <a:gd name="T38" fmla="*/ 464 w 484"/>
                  <a:gd name="T39" fmla="*/ 486 h 795"/>
                  <a:gd name="T40" fmla="*/ 484 w 484"/>
                  <a:gd name="T41" fmla="*/ 581 h 795"/>
                  <a:gd name="T42" fmla="*/ 193 w 484"/>
                  <a:gd name="T43" fmla="*/ 795 h 795"/>
                  <a:gd name="T44" fmla="*/ 0 w 484"/>
                  <a:gd name="T45" fmla="*/ 764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4" h="795">
                    <a:moveTo>
                      <a:pt x="0" y="764"/>
                    </a:moveTo>
                    <a:cubicBezTo>
                      <a:pt x="0" y="672"/>
                      <a:pt x="0" y="672"/>
                      <a:pt x="0" y="672"/>
                    </a:cubicBezTo>
                    <a:cubicBezTo>
                      <a:pt x="50" y="700"/>
                      <a:pt x="113" y="715"/>
                      <a:pt x="186" y="715"/>
                    </a:cubicBezTo>
                    <a:cubicBezTo>
                      <a:pt x="309" y="715"/>
                      <a:pt x="371" y="674"/>
                      <a:pt x="371" y="593"/>
                    </a:cubicBezTo>
                    <a:cubicBezTo>
                      <a:pt x="371" y="562"/>
                      <a:pt x="361" y="536"/>
                      <a:pt x="339" y="515"/>
                    </a:cubicBezTo>
                    <a:cubicBezTo>
                      <a:pt x="323" y="498"/>
                      <a:pt x="305" y="484"/>
                      <a:pt x="284" y="472"/>
                    </a:cubicBezTo>
                    <a:cubicBezTo>
                      <a:pt x="265" y="462"/>
                      <a:pt x="241" y="450"/>
                      <a:pt x="212" y="436"/>
                    </a:cubicBezTo>
                    <a:cubicBezTo>
                      <a:pt x="142" y="402"/>
                      <a:pt x="93" y="369"/>
                      <a:pt x="65" y="337"/>
                    </a:cubicBezTo>
                    <a:cubicBezTo>
                      <a:pt x="30" y="299"/>
                      <a:pt x="13" y="253"/>
                      <a:pt x="13" y="199"/>
                    </a:cubicBezTo>
                    <a:cubicBezTo>
                      <a:pt x="13" y="129"/>
                      <a:pt x="40" y="77"/>
                      <a:pt x="94" y="43"/>
                    </a:cubicBezTo>
                    <a:cubicBezTo>
                      <a:pt x="140" y="14"/>
                      <a:pt x="198" y="0"/>
                      <a:pt x="269" y="0"/>
                    </a:cubicBezTo>
                    <a:cubicBezTo>
                      <a:pt x="318" y="0"/>
                      <a:pt x="372" y="8"/>
                      <a:pt x="430" y="26"/>
                    </a:cubicBezTo>
                    <a:cubicBezTo>
                      <a:pt x="430" y="111"/>
                      <a:pt x="430" y="111"/>
                      <a:pt x="430" y="111"/>
                    </a:cubicBezTo>
                    <a:cubicBezTo>
                      <a:pt x="381" y="89"/>
                      <a:pt x="329" y="78"/>
                      <a:pt x="274" y="78"/>
                    </a:cubicBezTo>
                    <a:cubicBezTo>
                      <a:pt x="232" y="78"/>
                      <a:pt x="197" y="86"/>
                      <a:pt x="169" y="103"/>
                    </a:cubicBezTo>
                    <a:cubicBezTo>
                      <a:pt x="141" y="120"/>
                      <a:pt x="126" y="148"/>
                      <a:pt x="126" y="186"/>
                    </a:cubicBezTo>
                    <a:cubicBezTo>
                      <a:pt x="126" y="218"/>
                      <a:pt x="136" y="244"/>
                      <a:pt x="156" y="264"/>
                    </a:cubicBezTo>
                    <a:cubicBezTo>
                      <a:pt x="176" y="285"/>
                      <a:pt x="219" y="312"/>
                      <a:pt x="286" y="345"/>
                    </a:cubicBezTo>
                    <a:cubicBezTo>
                      <a:pt x="338" y="372"/>
                      <a:pt x="374" y="392"/>
                      <a:pt x="391" y="406"/>
                    </a:cubicBezTo>
                    <a:cubicBezTo>
                      <a:pt x="426" y="430"/>
                      <a:pt x="450" y="457"/>
                      <a:pt x="464" y="486"/>
                    </a:cubicBezTo>
                    <a:cubicBezTo>
                      <a:pt x="478" y="512"/>
                      <a:pt x="484" y="544"/>
                      <a:pt x="484" y="581"/>
                    </a:cubicBezTo>
                    <a:cubicBezTo>
                      <a:pt x="484" y="724"/>
                      <a:pt x="387" y="795"/>
                      <a:pt x="193" y="795"/>
                    </a:cubicBezTo>
                    <a:cubicBezTo>
                      <a:pt x="114" y="795"/>
                      <a:pt x="50" y="785"/>
                      <a:pt x="0" y="764"/>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9" name="Freeform 9"/>
              <p:cNvSpPr>
                <a:spLocks/>
              </p:cNvSpPr>
              <p:nvPr/>
            </p:nvSpPr>
            <p:spPr bwMode="gray">
              <a:xfrm>
                <a:off x="1349" y="2526"/>
                <a:ext cx="115" cy="227"/>
              </a:xfrm>
              <a:custGeom>
                <a:avLst/>
                <a:gdLst>
                  <a:gd name="T0" fmla="*/ 0 w 572"/>
                  <a:gd name="T1" fmla="*/ 1136 h 1136"/>
                  <a:gd name="T2" fmla="*/ 0 w 572"/>
                  <a:gd name="T3" fmla="*/ 0 h 1136"/>
                  <a:gd name="T4" fmla="*/ 129 w 572"/>
                  <a:gd name="T5" fmla="*/ 0 h 1136"/>
                  <a:gd name="T6" fmla="*/ 129 w 572"/>
                  <a:gd name="T7" fmla="*/ 400 h 1136"/>
                  <a:gd name="T8" fmla="*/ 319 w 572"/>
                  <a:gd name="T9" fmla="*/ 361 h 1136"/>
                  <a:gd name="T10" fmla="*/ 549 w 572"/>
                  <a:gd name="T11" fmla="*/ 479 h 1136"/>
                  <a:gd name="T12" fmla="*/ 572 w 572"/>
                  <a:gd name="T13" fmla="*/ 673 h 1136"/>
                  <a:gd name="T14" fmla="*/ 572 w 572"/>
                  <a:gd name="T15" fmla="*/ 1136 h 1136"/>
                  <a:gd name="T16" fmla="*/ 443 w 572"/>
                  <a:gd name="T17" fmla="*/ 1136 h 1136"/>
                  <a:gd name="T18" fmla="*/ 443 w 572"/>
                  <a:gd name="T19" fmla="*/ 653 h 1136"/>
                  <a:gd name="T20" fmla="*/ 420 w 572"/>
                  <a:gd name="T21" fmla="*/ 499 h 1136"/>
                  <a:gd name="T22" fmla="*/ 307 w 572"/>
                  <a:gd name="T23" fmla="*/ 439 h 1136"/>
                  <a:gd name="T24" fmla="*/ 129 w 572"/>
                  <a:gd name="T25" fmla="*/ 485 h 1136"/>
                  <a:gd name="T26" fmla="*/ 129 w 572"/>
                  <a:gd name="T27" fmla="*/ 1136 h 1136"/>
                  <a:gd name="T28" fmla="*/ 0 w 572"/>
                  <a:gd name="T29" fmla="*/ 113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60"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7" y="439"/>
                    </a:cubicBezTo>
                    <a:cubicBezTo>
                      <a:pt x="256" y="439"/>
                      <a:pt x="196" y="454"/>
                      <a:pt x="129" y="485"/>
                    </a:cubicBezTo>
                    <a:cubicBezTo>
                      <a:pt x="129" y="1136"/>
                      <a:pt x="129" y="1136"/>
                      <a:pt x="129" y="1136"/>
                    </a:cubicBezTo>
                    <a:lnTo>
                      <a:pt x="0" y="11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0" name="Freeform 10"/>
              <p:cNvSpPr>
                <a:spLocks noEditPoints="1"/>
              </p:cNvSpPr>
              <p:nvPr/>
            </p:nvSpPr>
            <p:spPr bwMode="gray">
              <a:xfrm>
                <a:off x="1499" y="2598"/>
                <a:ext cx="117" cy="159"/>
              </a:xfrm>
              <a:custGeom>
                <a:avLst/>
                <a:gdLst>
                  <a:gd name="T0" fmla="*/ 456 w 585"/>
                  <a:gd name="T1" fmla="*/ 298 h 795"/>
                  <a:gd name="T2" fmla="*/ 456 w 585"/>
                  <a:gd name="T3" fmla="*/ 259 h 795"/>
                  <a:gd name="T4" fmla="*/ 432 w 585"/>
                  <a:gd name="T5" fmla="*/ 144 h 795"/>
                  <a:gd name="T6" fmla="*/ 283 w 585"/>
                  <a:gd name="T7" fmla="*/ 81 h 795"/>
                  <a:gd name="T8" fmla="*/ 73 w 585"/>
                  <a:gd name="T9" fmla="*/ 123 h 795"/>
                  <a:gd name="T10" fmla="*/ 73 w 585"/>
                  <a:gd name="T11" fmla="*/ 33 h 795"/>
                  <a:gd name="T12" fmla="*/ 296 w 585"/>
                  <a:gd name="T13" fmla="*/ 0 h 795"/>
                  <a:gd name="T14" fmla="*/ 539 w 585"/>
                  <a:gd name="T15" fmla="*/ 80 h 795"/>
                  <a:gd name="T16" fmla="*/ 582 w 585"/>
                  <a:gd name="T17" fmla="*/ 209 h 795"/>
                  <a:gd name="T18" fmla="*/ 585 w 585"/>
                  <a:gd name="T19" fmla="*/ 303 h 795"/>
                  <a:gd name="T20" fmla="*/ 585 w 585"/>
                  <a:gd name="T21" fmla="*/ 760 h 795"/>
                  <a:gd name="T22" fmla="*/ 305 w 585"/>
                  <a:gd name="T23" fmla="*/ 795 h 795"/>
                  <a:gd name="T24" fmla="*/ 86 w 585"/>
                  <a:gd name="T25" fmla="*/ 752 h 795"/>
                  <a:gd name="T26" fmla="*/ 0 w 585"/>
                  <a:gd name="T27" fmla="*/ 583 h 795"/>
                  <a:gd name="T28" fmla="*/ 99 w 585"/>
                  <a:gd name="T29" fmla="*/ 380 h 795"/>
                  <a:gd name="T30" fmla="*/ 350 w 585"/>
                  <a:gd name="T31" fmla="*/ 310 h 795"/>
                  <a:gd name="T32" fmla="*/ 456 w 585"/>
                  <a:gd name="T33" fmla="*/ 298 h 795"/>
                  <a:gd name="T34" fmla="*/ 456 w 585"/>
                  <a:gd name="T35" fmla="*/ 372 h 795"/>
                  <a:gd name="T36" fmla="*/ 278 w 585"/>
                  <a:gd name="T37" fmla="*/ 399 h 795"/>
                  <a:gd name="T38" fmla="*/ 132 w 585"/>
                  <a:gd name="T39" fmla="*/ 570 h 795"/>
                  <a:gd name="T40" fmla="*/ 175 w 585"/>
                  <a:gd name="T41" fmla="*/ 679 h 795"/>
                  <a:gd name="T42" fmla="*/ 325 w 585"/>
                  <a:gd name="T43" fmla="*/ 718 h 795"/>
                  <a:gd name="T44" fmla="*/ 456 w 585"/>
                  <a:gd name="T45" fmla="*/ 700 h 795"/>
                  <a:gd name="T46" fmla="*/ 456 w 585"/>
                  <a:gd name="T47" fmla="*/ 37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5" h="795">
                    <a:moveTo>
                      <a:pt x="456" y="298"/>
                    </a:moveTo>
                    <a:cubicBezTo>
                      <a:pt x="456" y="259"/>
                      <a:pt x="456" y="259"/>
                      <a:pt x="456" y="259"/>
                    </a:cubicBezTo>
                    <a:cubicBezTo>
                      <a:pt x="456" y="209"/>
                      <a:pt x="448" y="171"/>
                      <a:pt x="432" y="144"/>
                    </a:cubicBezTo>
                    <a:cubicBezTo>
                      <a:pt x="409" y="102"/>
                      <a:pt x="359" y="81"/>
                      <a:pt x="283" y="81"/>
                    </a:cubicBezTo>
                    <a:cubicBezTo>
                      <a:pt x="214" y="81"/>
                      <a:pt x="144" y="95"/>
                      <a:pt x="73" y="123"/>
                    </a:cubicBezTo>
                    <a:cubicBezTo>
                      <a:pt x="73" y="33"/>
                      <a:pt x="73" y="33"/>
                      <a:pt x="73" y="33"/>
                    </a:cubicBezTo>
                    <a:cubicBezTo>
                      <a:pt x="145" y="11"/>
                      <a:pt x="219" y="0"/>
                      <a:pt x="296" y="0"/>
                    </a:cubicBezTo>
                    <a:cubicBezTo>
                      <a:pt x="414" y="0"/>
                      <a:pt x="495" y="27"/>
                      <a:pt x="539" y="80"/>
                    </a:cubicBezTo>
                    <a:cubicBezTo>
                      <a:pt x="562" y="109"/>
                      <a:pt x="577" y="152"/>
                      <a:pt x="582" y="209"/>
                    </a:cubicBezTo>
                    <a:cubicBezTo>
                      <a:pt x="584" y="230"/>
                      <a:pt x="585" y="261"/>
                      <a:pt x="585" y="303"/>
                    </a:cubicBezTo>
                    <a:cubicBezTo>
                      <a:pt x="585" y="760"/>
                      <a:pt x="585" y="760"/>
                      <a:pt x="585" y="760"/>
                    </a:cubicBezTo>
                    <a:cubicBezTo>
                      <a:pt x="497" y="783"/>
                      <a:pt x="404" y="795"/>
                      <a:pt x="305" y="795"/>
                    </a:cubicBezTo>
                    <a:cubicBezTo>
                      <a:pt x="211" y="795"/>
                      <a:pt x="138" y="781"/>
                      <a:pt x="86" y="752"/>
                    </a:cubicBezTo>
                    <a:cubicBezTo>
                      <a:pt x="29" y="719"/>
                      <a:pt x="0" y="663"/>
                      <a:pt x="0" y="583"/>
                    </a:cubicBezTo>
                    <a:cubicBezTo>
                      <a:pt x="0" y="491"/>
                      <a:pt x="33" y="423"/>
                      <a:pt x="99" y="380"/>
                    </a:cubicBezTo>
                    <a:cubicBezTo>
                      <a:pt x="149" y="347"/>
                      <a:pt x="233" y="324"/>
                      <a:pt x="350" y="310"/>
                    </a:cubicBezTo>
                    <a:cubicBezTo>
                      <a:pt x="372" y="307"/>
                      <a:pt x="407" y="303"/>
                      <a:pt x="456" y="298"/>
                    </a:cubicBezTo>
                    <a:moveTo>
                      <a:pt x="456" y="372"/>
                    </a:moveTo>
                    <a:cubicBezTo>
                      <a:pt x="378" y="379"/>
                      <a:pt x="318" y="389"/>
                      <a:pt x="278" y="399"/>
                    </a:cubicBezTo>
                    <a:cubicBezTo>
                      <a:pt x="180" y="423"/>
                      <a:pt x="132" y="480"/>
                      <a:pt x="132" y="570"/>
                    </a:cubicBezTo>
                    <a:cubicBezTo>
                      <a:pt x="132" y="619"/>
                      <a:pt x="146" y="655"/>
                      <a:pt x="175" y="679"/>
                    </a:cubicBezTo>
                    <a:cubicBezTo>
                      <a:pt x="206" y="705"/>
                      <a:pt x="256" y="718"/>
                      <a:pt x="325" y="718"/>
                    </a:cubicBezTo>
                    <a:cubicBezTo>
                      <a:pt x="372" y="718"/>
                      <a:pt x="415" y="711"/>
                      <a:pt x="456" y="700"/>
                    </a:cubicBezTo>
                    <a:lnTo>
                      <a:pt x="456" y="3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1" name="Freeform 11"/>
              <p:cNvSpPr>
                <a:spLocks noEditPoints="1"/>
              </p:cNvSpPr>
              <p:nvPr/>
            </p:nvSpPr>
            <p:spPr bwMode="gray">
              <a:xfrm>
                <a:off x="1662" y="2598"/>
                <a:ext cx="119" cy="227"/>
              </a:xfrm>
              <a:custGeom>
                <a:avLst/>
                <a:gdLst>
                  <a:gd name="T0" fmla="*/ 129 w 592"/>
                  <a:gd name="T1" fmla="*/ 742 h 1136"/>
                  <a:gd name="T2" fmla="*/ 129 w 592"/>
                  <a:gd name="T3" fmla="*/ 1136 h 1136"/>
                  <a:gd name="T4" fmla="*/ 0 w 592"/>
                  <a:gd name="T5" fmla="*/ 1136 h 1136"/>
                  <a:gd name="T6" fmla="*/ 0 w 592"/>
                  <a:gd name="T7" fmla="*/ 30 h 1136"/>
                  <a:gd name="T8" fmla="*/ 260 w 592"/>
                  <a:gd name="T9" fmla="*/ 0 h 1136"/>
                  <a:gd name="T10" fmla="*/ 528 w 592"/>
                  <a:gd name="T11" fmla="*/ 118 h 1136"/>
                  <a:gd name="T12" fmla="*/ 592 w 592"/>
                  <a:gd name="T13" fmla="*/ 396 h 1136"/>
                  <a:gd name="T14" fmla="*/ 511 w 592"/>
                  <a:gd name="T15" fmla="*/ 691 h 1136"/>
                  <a:gd name="T16" fmla="*/ 287 w 592"/>
                  <a:gd name="T17" fmla="*/ 795 h 1136"/>
                  <a:gd name="T18" fmla="*/ 180 w 592"/>
                  <a:gd name="T19" fmla="*/ 775 h 1136"/>
                  <a:gd name="T20" fmla="*/ 129 w 592"/>
                  <a:gd name="T21" fmla="*/ 742 h 1136"/>
                  <a:gd name="T22" fmla="*/ 129 w 592"/>
                  <a:gd name="T23" fmla="*/ 653 h 1136"/>
                  <a:gd name="T24" fmla="*/ 272 w 592"/>
                  <a:gd name="T25" fmla="*/ 718 h 1136"/>
                  <a:gd name="T26" fmla="*/ 418 w 592"/>
                  <a:gd name="T27" fmla="*/ 618 h 1136"/>
                  <a:gd name="T28" fmla="*/ 461 w 592"/>
                  <a:gd name="T29" fmla="*/ 395 h 1136"/>
                  <a:gd name="T30" fmla="*/ 403 w 592"/>
                  <a:gd name="T31" fmla="*/ 147 h 1136"/>
                  <a:gd name="T32" fmla="*/ 241 w 592"/>
                  <a:gd name="T33" fmla="*/ 78 h 1136"/>
                  <a:gd name="T34" fmla="*/ 129 w 592"/>
                  <a:gd name="T35" fmla="*/ 87 h 1136"/>
                  <a:gd name="T36" fmla="*/ 129 w 592"/>
                  <a:gd name="T37" fmla="*/ 653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 h="1136">
                    <a:moveTo>
                      <a:pt x="129" y="742"/>
                    </a:moveTo>
                    <a:cubicBezTo>
                      <a:pt x="129" y="1136"/>
                      <a:pt x="129" y="1136"/>
                      <a:pt x="129" y="1136"/>
                    </a:cubicBezTo>
                    <a:cubicBezTo>
                      <a:pt x="0" y="1136"/>
                      <a:pt x="0" y="1136"/>
                      <a:pt x="0" y="1136"/>
                    </a:cubicBezTo>
                    <a:cubicBezTo>
                      <a:pt x="0" y="30"/>
                      <a:pt x="0" y="30"/>
                      <a:pt x="0" y="30"/>
                    </a:cubicBezTo>
                    <a:cubicBezTo>
                      <a:pt x="89" y="10"/>
                      <a:pt x="175" y="0"/>
                      <a:pt x="260" y="0"/>
                    </a:cubicBezTo>
                    <a:cubicBezTo>
                      <a:pt x="391" y="0"/>
                      <a:pt x="480" y="39"/>
                      <a:pt x="528" y="118"/>
                    </a:cubicBezTo>
                    <a:cubicBezTo>
                      <a:pt x="571" y="188"/>
                      <a:pt x="592" y="281"/>
                      <a:pt x="592" y="396"/>
                    </a:cubicBezTo>
                    <a:cubicBezTo>
                      <a:pt x="592" y="518"/>
                      <a:pt x="565" y="616"/>
                      <a:pt x="511" y="691"/>
                    </a:cubicBezTo>
                    <a:cubicBezTo>
                      <a:pt x="460" y="761"/>
                      <a:pt x="385" y="795"/>
                      <a:pt x="287" y="795"/>
                    </a:cubicBezTo>
                    <a:cubicBezTo>
                      <a:pt x="245" y="795"/>
                      <a:pt x="209" y="789"/>
                      <a:pt x="180" y="775"/>
                    </a:cubicBezTo>
                    <a:cubicBezTo>
                      <a:pt x="166" y="769"/>
                      <a:pt x="149" y="758"/>
                      <a:pt x="129" y="742"/>
                    </a:cubicBezTo>
                    <a:moveTo>
                      <a:pt x="129" y="653"/>
                    </a:moveTo>
                    <a:cubicBezTo>
                      <a:pt x="172" y="696"/>
                      <a:pt x="220" y="718"/>
                      <a:pt x="272" y="718"/>
                    </a:cubicBezTo>
                    <a:cubicBezTo>
                      <a:pt x="338" y="718"/>
                      <a:pt x="387" y="684"/>
                      <a:pt x="418" y="618"/>
                    </a:cubicBezTo>
                    <a:cubicBezTo>
                      <a:pt x="447" y="557"/>
                      <a:pt x="461" y="483"/>
                      <a:pt x="461" y="395"/>
                    </a:cubicBezTo>
                    <a:cubicBezTo>
                      <a:pt x="461" y="284"/>
                      <a:pt x="442" y="202"/>
                      <a:pt x="403" y="147"/>
                    </a:cubicBezTo>
                    <a:cubicBezTo>
                      <a:pt x="372" y="101"/>
                      <a:pt x="318" y="78"/>
                      <a:pt x="241" y="78"/>
                    </a:cubicBezTo>
                    <a:cubicBezTo>
                      <a:pt x="207" y="78"/>
                      <a:pt x="170" y="81"/>
                      <a:pt x="129" y="87"/>
                    </a:cubicBezTo>
                    <a:lnTo>
                      <a:pt x="129" y="6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2" name="Freeform 12"/>
              <p:cNvSpPr>
                <a:spLocks noEditPoints="1"/>
              </p:cNvSpPr>
              <p:nvPr/>
            </p:nvSpPr>
            <p:spPr bwMode="gray">
              <a:xfrm>
                <a:off x="1816" y="2547"/>
                <a:ext cx="32" cy="206"/>
              </a:xfrm>
              <a:custGeom>
                <a:avLst/>
                <a:gdLst>
                  <a:gd name="T0" fmla="*/ 78 w 157"/>
                  <a:gd name="T1" fmla="*/ 0 h 1031"/>
                  <a:gd name="T2" fmla="*/ 137 w 157"/>
                  <a:gd name="T3" fmla="*/ 26 h 1031"/>
                  <a:gd name="T4" fmla="*/ 157 w 157"/>
                  <a:gd name="T5" fmla="*/ 79 h 1031"/>
                  <a:gd name="T6" fmla="*/ 131 w 157"/>
                  <a:gd name="T7" fmla="*/ 139 h 1031"/>
                  <a:gd name="T8" fmla="*/ 78 w 157"/>
                  <a:gd name="T9" fmla="*/ 159 h 1031"/>
                  <a:gd name="T10" fmla="*/ 20 w 157"/>
                  <a:gd name="T11" fmla="*/ 133 h 1031"/>
                  <a:gd name="T12" fmla="*/ 0 w 157"/>
                  <a:gd name="T13" fmla="*/ 78 h 1031"/>
                  <a:gd name="T14" fmla="*/ 25 w 157"/>
                  <a:gd name="T15" fmla="*/ 20 h 1031"/>
                  <a:gd name="T16" fmla="*/ 78 w 157"/>
                  <a:gd name="T17" fmla="*/ 0 h 1031"/>
                  <a:gd name="T18" fmla="*/ 15 w 157"/>
                  <a:gd name="T19" fmla="*/ 277 h 1031"/>
                  <a:gd name="T20" fmla="*/ 144 w 157"/>
                  <a:gd name="T21" fmla="*/ 277 h 1031"/>
                  <a:gd name="T22" fmla="*/ 144 w 157"/>
                  <a:gd name="T23" fmla="*/ 1031 h 1031"/>
                  <a:gd name="T24" fmla="*/ 15 w 157"/>
                  <a:gd name="T25" fmla="*/ 1031 h 1031"/>
                  <a:gd name="T26" fmla="*/ 15 w 157"/>
                  <a:gd name="T27" fmla="*/ 277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031">
                    <a:moveTo>
                      <a:pt x="78" y="0"/>
                    </a:moveTo>
                    <a:cubicBezTo>
                      <a:pt x="102" y="0"/>
                      <a:pt x="121" y="9"/>
                      <a:pt x="137" y="26"/>
                    </a:cubicBezTo>
                    <a:cubicBezTo>
                      <a:pt x="150" y="42"/>
                      <a:pt x="157" y="59"/>
                      <a:pt x="157" y="79"/>
                    </a:cubicBezTo>
                    <a:cubicBezTo>
                      <a:pt x="157" y="103"/>
                      <a:pt x="148" y="123"/>
                      <a:pt x="131" y="139"/>
                    </a:cubicBezTo>
                    <a:cubicBezTo>
                      <a:pt x="116" y="152"/>
                      <a:pt x="99" y="159"/>
                      <a:pt x="78" y="159"/>
                    </a:cubicBezTo>
                    <a:cubicBezTo>
                      <a:pt x="54" y="159"/>
                      <a:pt x="35" y="150"/>
                      <a:pt x="20" y="133"/>
                    </a:cubicBezTo>
                    <a:cubicBezTo>
                      <a:pt x="6" y="118"/>
                      <a:pt x="0" y="99"/>
                      <a:pt x="0" y="78"/>
                    </a:cubicBezTo>
                    <a:cubicBezTo>
                      <a:pt x="0" y="56"/>
                      <a:pt x="8" y="37"/>
                      <a:pt x="25" y="20"/>
                    </a:cubicBezTo>
                    <a:cubicBezTo>
                      <a:pt x="40" y="7"/>
                      <a:pt x="58" y="0"/>
                      <a:pt x="78" y="0"/>
                    </a:cubicBezTo>
                    <a:moveTo>
                      <a:pt x="15" y="277"/>
                    </a:moveTo>
                    <a:cubicBezTo>
                      <a:pt x="144" y="277"/>
                      <a:pt x="144" y="277"/>
                      <a:pt x="144" y="277"/>
                    </a:cubicBezTo>
                    <a:cubicBezTo>
                      <a:pt x="144" y="1031"/>
                      <a:pt x="144" y="1031"/>
                      <a:pt x="144" y="1031"/>
                    </a:cubicBezTo>
                    <a:cubicBezTo>
                      <a:pt x="15" y="1031"/>
                      <a:pt x="15" y="1031"/>
                      <a:pt x="15" y="1031"/>
                    </a:cubicBezTo>
                    <a:lnTo>
                      <a:pt x="15"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3" name="Freeform 13"/>
              <p:cNvSpPr>
                <a:spLocks/>
              </p:cNvSpPr>
              <p:nvPr/>
            </p:nvSpPr>
            <p:spPr bwMode="gray">
              <a:xfrm>
                <a:off x="1894" y="2598"/>
                <a:ext cx="114" cy="155"/>
              </a:xfrm>
              <a:custGeom>
                <a:avLst/>
                <a:gdLst>
                  <a:gd name="T0" fmla="*/ 0 w 573"/>
                  <a:gd name="T1" fmla="*/ 775 h 775"/>
                  <a:gd name="T2" fmla="*/ 0 w 573"/>
                  <a:gd name="T3" fmla="*/ 30 h 775"/>
                  <a:gd name="T4" fmla="*/ 302 w 573"/>
                  <a:gd name="T5" fmla="*/ 0 h 775"/>
                  <a:gd name="T6" fmla="*/ 550 w 573"/>
                  <a:gd name="T7" fmla="*/ 119 h 775"/>
                  <a:gd name="T8" fmla="*/ 573 w 573"/>
                  <a:gd name="T9" fmla="*/ 312 h 775"/>
                  <a:gd name="T10" fmla="*/ 573 w 573"/>
                  <a:gd name="T11" fmla="*/ 775 h 775"/>
                  <a:gd name="T12" fmla="*/ 444 w 573"/>
                  <a:gd name="T13" fmla="*/ 775 h 775"/>
                  <a:gd name="T14" fmla="*/ 444 w 573"/>
                  <a:gd name="T15" fmla="*/ 320 h 775"/>
                  <a:gd name="T16" fmla="*/ 421 w 573"/>
                  <a:gd name="T17" fmla="*/ 140 h 775"/>
                  <a:gd name="T18" fmla="*/ 290 w 573"/>
                  <a:gd name="T19" fmla="*/ 78 h 775"/>
                  <a:gd name="T20" fmla="*/ 130 w 573"/>
                  <a:gd name="T21" fmla="*/ 94 h 775"/>
                  <a:gd name="T22" fmla="*/ 130 w 573"/>
                  <a:gd name="T23" fmla="*/ 775 h 775"/>
                  <a:gd name="T24" fmla="*/ 0 w 573"/>
                  <a:gd name="T25"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3" h="775">
                    <a:moveTo>
                      <a:pt x="0" y="775"/>
                    </a:moveTo>
                    <a:cubicBezTo>
                      <a:pt x="0" y="30"/>
                      <a:pt x="0" y="30"/>
                      <a:pt x="0" y="30"/>
                    </a:cubicBezTo>
                    <a:cubicBezTo>
                      <a:pt x="120" y="10"/>
                      <a:pt x="220" y="0"/>
                      <a:pt x="302" y="0"/>
                    </a:cubicBezTo>
                    <a:cubicBezTo>
                      <a:pt x="434" y="0"/>
                      <a:pt x="516" y="39"/>
                      <a:pt x="550" y="119"/>
                    </a:cubicBezTo>
                    <a:cubicBezTo>
                      <a:pt x="565" y="155"/>
                      <a:pt x="573" y="220"/>
                      <a:pt x="573" y="312"/>
                    </a:cubicBezTo>
                    <a:cubicBezTo>
                      <a:pt x="573" y="775"/>
                      <a:pt x="573" y="775"/>
                      <a:pt x="573" y="775"/>
                    </a:cubicBezTo>
                    <a:cubicBezTo>
                      <a:pt x="444" y="775"/>
                      <a:pt x="444" y="775"/>
                      <a:pt x="444" y="775"/>
                    </a:cubicBezTo>
                    <a:cubicBezTo>
                      <a:pt x="444" y="320"/>
                      <a:pt x="444" y="320"/>
                      <a:pt x="444" y="320"/>
                    </a:cubicBezTo>
                    <a:cubicBezTo>
                      <a:pt x="444" y="230"/>
                      <a:pt x="436" y="171"/>
                      <a:pt x="421" y="140"/>
                    </a:cubicBezTo>
                    <a:cubicBezTo>
                      <a:pt x="400" y="99"/>
                      <a:pt x="356" y="78"/>
                      <a:pt x="290" y="78"/>
                    </a:cubicBezTo>
                    <a:cubicBezTo>
                      <a:pt x="237" y="78"/>
                      <a:pt x="184" y="83"/>
                      <a:pt x="130" y="94"/>
                    </a:cubicBezTo>
                    <a:cubicBezTo>
                      <a:pt x="130" y="775"/>
                      <a:pt x="130" y="775"/>
                      <a:pt x="130"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4" name="Freeform 14"/>
              <p:cNvSpPr>
                <a:spLocks noEditPoints="1"/>
              </p:cNvSpPr>
              <p:nvPr/>
            </p:nvSpPr>
            <p:spPr bwMode="gray">
              <a:xfrm>
                <a:off x="2044" y="2598"/>
                <a:ext cx="119" cy="229"/>
              </a:xfrm>
              <a:custGeom>
                <a:avLst/>
                <a:gdLst>
                  <a:gd name="T0" fmla="*/ 466 w 595"/>
                  <a:gd name="T1" fmla="*/ 707 h 1147"/>
                  <a:gd name="T2" fmla="*/ 418 w 595"/>
                  <a:gd name="T3" fmla="*/ 752 h 1147"/>
                  <a:gd name="T4" fmla="*/ 268 w 595"/>
                  <a:gd name="T5" fmla="*/ 795 h 1147"/>
                  <a:gd name="T6" fmla="*/ 102 w 595"/>
                  <a:gd name="T7" fmla="*/ 740 h 1147"/>
                  <a:gd name="T8" fmla="*/ 0 w 595"/>
                  <a:gd name="T9" fmla="*/ 433 h 1147"/>
                  <a:gd name="T10" fmla="*/ 75 w 595"/>
                  <a:gd name="T11" fmla="*/ 137 h 1147"/>
                  <a:gd name="T12" fmla="*/ 356 w 595"/>
                  <a:gd name="T13" fmla="*/ 0 h 1147"/>
                  <a:gd name="T14" fmla="*/ 595 w 595"/>
                  <a:gd name="T15" fmla="*/ 30 h 1147"/>
                  <a:gd name="T16" fmla="*/ 595 w 595"/>
                  <a:gd name="T17" fmla="*/ 628 h 1147"/>
                  <a:gd name="T18" fmla="*/ 580 w 595"/>
                  <a:gd name="T19" fmla="*/ 881 h 1147"/>
                  <a:gd name="T20" fmla="*/ 441 w 595"/>
                  <a:gd name="T21" fmla="*/ 1099 h 1147"/>
                  <a:gd name="T22" fmla="*/ 200 w 595"/>
                  <a:gd name="T23" fmla="*/ 1147 h 1147"/>
                  <a:gd name="T24" fmla="*/ 103 w 595"/>
                  <a:gd name="T25" fmla="*/ 1141 h 1147"/>
                  <a:gd name="T26" fmla="*/ 103 w 595"/>
                  <a:gd name="T27" fmla="*/ 1064 h 1147"/>
                  <a:gd name="T28" fmla="*/ 199 w 595"/>
                  <a:gd name="T29" fmla="*/ 1069 h 1147"/>
                  <a:gd name="T30" fmla="*/ 357 w 595"/>
                  <a:gd name="T31" fmla="*/ 1041 h 1147"/>
                  <a:gd name="T32" fmla="*/ 454 w 595"/>
                  <a:gd name="T33" fmla="*/ 896 h 1147"/>
                  <a:gd name="T34" fmla="*/ 466 w 595"/>
                  <a:gd name="T35" fmla="*/ 748 h 1147"/>
                  <a:gd name="T36" fmla="*/ 466 w 595"/>
                  <a:gd name="T37" fmla="*/ 707 h 1147"/>
                  <a:gd name="T38" fmla="*/ 466 w 595"/>
                  <a:gd name="T39" fmla="*/ 85 h 1147"/>
                  <a:gd name="T40" fmla="*/ 369 w 595"/>
                  <a:gd name="T41" fmla="*/ 78 h 1147"/>
                  <a:gd name="T42" fmla="*/ 242 w 595"/>
                  <a:gd name="T43" fmla="*/ 111 h 1147"/>
                  <a:gd name="T44" fmla="*/ 159 w 595"/>
                  <a:gd name="T45" fmla="*/ 244 h 1147"/>
                  <a:gd name="T46" fmla="*/ 132 w 595"/>
                  <a:gd name="T47" fmla="*/ 438 h 1147"/>
                  <a:gd name="T48" fmla="*/ 183 w 595"/>
                  <a:gd name="T49" fmla="*/ 662 h 1147"/>
                  <a:gd name="T50" fmla="*/ 286 w 595"/>
                  <a:gd name="T51" fmla="*/ 718 h 1147"/>
                  <a:gd name="T52" fmla="*/ 388 w 595"/>
                  <a:gd name="T53" fmla="*/ 683 h 1147"/>
                  <a:gd name="T54" fmla="*/ 455 w 595"/>
                  <a:gd name="T55" fmla="*/ 592 h 1147"/>
                  <a:gd name="T56" fmla="*/ 466 w 595"/>
                  <a:gd name="T57" fmla="*/ 505 h 1147"/>
                  <a:gd name="T58" fmla="*/ 466 w 595"/>
                  <a:gd name="T59" fmla="*/ 85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5" h="1147">
                    <a:moveTo>
                      <a:pt x="466" y="707"/>
                    </a:moveTo>
                    <a:cubicBezTo>
                      <a:pt x="446" y="728"/>
                      <a:pt x="430" y="743"/>
                      <a:pt x="418" y="752"/>
                    </a:cubicBezTo>
                    <a:cubicBezTo>
                      <a:pt x="378" y="781"/>
                      <a:pt x="329" y="795"/>
                      <a:pt x="268" y="795"/>
                    </a:cubicBezTo>
                    <a:cubicBezTo>
                      <a:pt x="201" y="795"/>
                      <a:pt x="146" y="777"/>
                      <a:pt x="102" y="740"/>
                    </a:cubicBezTo>
                    <a:cubicBezTo>
                      <a:pt x="34" y="683"/>
                      <a:pt x="0" y="581"/>
                      <a:pt x="0" y="433"/>
                    </a:cubicBezTo>
                    <a:cubicBezTo>
                      <a:pt x="0" y="313"/>
                      <a:pt x="25" y="215"/>
                      <a:pt x="75" y="137"/>
                    </a:cubicBezTo>
                    <a:cubicBezTo>
                      <a:pt x="133" y="46"/>
                      <a:pt x="226" y="0"/>
                      <a:pt x="356" y="0"/>
                    </a:cubicBezTo>
                    <a:cubicBezTo>
                      <a:pt x="433" y="0"/>
                      <a:pt x="513" y="10"/>
                      <a:pt x="595" y="30"/>
                    </a:cubicBezTo>
                    <a:cubicBezTo>
                      <a:pt x="595" y="628"/>
                      <a:pt x="595" y="628"/>
                      <a:pt x="595" y="628"/>
                    </a:cubicBezTo>
                    <a:cubicBezTo>
                      <a:pt x="595" y="739"/>
                      <a:pt x="590" y="823"/>
                      <a:pt x="580" y="881"/>
                    </a:cubicBezTo>
                    <a:cubicBezTo>
                      <a:pt x="563" y="986"/>
                      <a:pt x="516" y="1059"/>
                      <a:pt x="441" y="1099"/>
                    </a:cubicBezTo>
                    <a:cubicBezTo>
                      <a:pt x="380" y="1131"/>
                      <a:pt x="299" y="1147"/>
                      <a:pt x="200" y="1147"/>
                    </a:cubicBezTo>
                    <a:cubicBezTo>
                      <a:pt x="172" y="1147"/>
                      <a:pt x="140" y="1145"/>
                      <a:pt x="103" y="1141"/>
                    </a:cubicBezTo>
                    <a:cubicBezTo>
                      <a:pt x="103" y="1064"/>
                      <a:pt x="103" y="1064"/>
                      <a:pt x="103" y="1064"/>
                    </a:cubicBezTo>
                    <a:cubicBezTo>
                      <a:pt x="136" y="1068"/>
                      <a:pt x="168" y="1069"/>
                      <a:pt x="199" y="1069"/>
                    </a:cubicBezTo>
                    <a:cubicBezTo>
                      <a:pt x="270" y="1069"/>
                      <a:pt x="322" y="1060"/>
                      <a:pt x="357" y="1041"/>
                    </a:cubicBezTo>
                    <a:cubicBezTo>
                      <a:pt x="408" y="1014"/>
                      <a:pt x="440" y="966"/>
                      <a:pt x="454" y="896"/>
                    </a:cubicBezTo>
                    <a:cubicBezTo>
                      <a:pt x="462" y="857"/>
                      <a:pt x="466" y="808"/>
                      <a:pt x="466" y="748"/>
                    </a:cubicBezTo>
                    <a:lnTo>
                      <a:pt x="466" y="707"/>
                    </a:lnTo>
                    <a:close/>
                    <a:moveTo>
                      <a:pt x="466" y="85"/>
                    </a:moveTo>
                    <a:cubicBezTo>
                      <a:pt x="430" y="80"/>
                      <a:pt x="398" y="78"/>
                      <a:pt x="369" y="78"/>
                    </a:cubicBezTo>
                    <a:cubicBezTo>
                      <a:pt x="315" y="78"/>
                      <a:pt x="272" y="89"/>
                      <a:pt x="242" y="111"/>
                    </a:cubicBezTo>
                    <a:cubicBezTo>
                      <a:pt x="207" y="136"/>
                      <a:pt x="179" y="180"/>
                      <a:pt x="159" y="244"/>
                    </a:cubicBezTo>
                    <a:cubicBezTo>
                      <a:pt x="141" y="299"/>
                      <a:pt x="132" y="364"/>
                      <a:pt x="132" y="438"/>
                    </a:cubicBezTo>
                    <a:cubicBezTo>
                      <a:pt x="132" y="540"/>
                      <a:pt x="149" y="615"/>
                      <a:pt x="183" y="662"/>
                    </a:cubicBezTo>
                    <a:cubicBezTo>
                      <a:pt x="209" y="699"/>
                      <a:pt x="243" y="718"/>
                      <a:pt x="286" y="718"/>
                    </a:cubicBezTo>
                    <a:cubicBezTo>
                      <a:pt x="323" y="718"/>
                      <a:pt x="357" y="706"/>
                      <a:pt x="388" y="683"/>
                    </a:cubicBezTo>
                    <a:cubicBezTo>
                      <a:pt x="420" y="660"/>
                      <a:pt x="442" y="629"/>
                      <a:pt x="455" y="592"/>
                    </a:cubicBezTo>
                    <a:cubicBezTo>
                      <a:pt x="462" y="572"/>
                      <a:pt x="466" y="543"/>
                      <a:pt x="466" y="505"/>
                    </a:cubicBezTo>
                    <a:lnTo>
                      <a:pt x="466" y="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5" name="Freeform 15"/>
              <p:cNvSpPr>
                <a:spLocks/>
              </p:cNvSpPr>
              <p:nvPr/>
            </p:nvSpPr>
            <p:spPr bwMode="gray">
              <a:xfrm>
                <a:off x="2280" y="2561"/>
                <a:ext cx="67" cy="192"/>
              </a:xfrm>
              <a:custGeom>
                <a:avLst/>
                <a:gdLst>
                  <a:gd name="T0" fmla="*/ 0 w 332"/>
                  <a:gd name="T1" fmla="*/ 0 h 958"/>
                  <a:gd name="T2" fmla="*/ 129 w 332"/>
                  <a:gd name="T3" fmla="*/ 0 h 958"/>
                  <a:gd name="T4" fmla="*/ 129 w 332"/>
                  <a:gd name="T5" fmla="*/ 204 h 958"/>
                  <a:gd name="T6" fmla="*/ 332 w 332"/>
                  <a:gd name="T7" fmla="*/ 204 h 958"/>
                  <a:gd name="T8" fmla="*/ 332 w 332"/>
                  <a:gd name="T9" fmla="*/ 286 h 958"/>
                  <a:gd name="T10" fmla="*/ 129 w 332"/>
                  <a:gd name="T11" fmla="*/ 286 h 958"/>
                  <a:gd name="T12" fmla="*/ 129 w 332"/>
                  <a:gd name="T13" fmla="*/ 686 h 958"/>
                  <a:gd name="T14" fmla="*/ 163 w 332"/>
                  <a:gd name="T15" fmla="*/ 840 h 958"/>
                  <a:gd name="T16" fmla="*/ 235 w 332"/>
                  <a:gd name="T17" fmla="*/ 873 h 958"/>
                  <a:gd name="T18" fmla="*/ 290 w 332"/>
                  <a:gd name="T19" fmla="*/ 875 h 958"/>
                  <a:gd name="T20" fmla="*/ 332 w 332"/>
                  <a:gd name="T21" fmla="*/ 875 h 958"/>
                  <a:gd name="T22" fmla="*/ 332 w 332"/>
                  <a:gd name="T23" fmla="*/ 958 h 958"/>
                  <a:gd name="T24" fmla="*/ 263 w 332"/>
                  <a:gd name="T25" fmla="*/ 958 h 958"/>
                  <a:gd name="T26" fmla="*/ 132 w 332"/>
                  <a:gd name="T27" fmla="*/ 945 h 958"/>
                  <a:gd name="T28" fmla="*/ 12 w 332"/>
                  <a:gd name="T29" fmla="*/ 817 h 958"/>
                  <a:gd name="T30" fmla="*/ 0 w 332"/>
                  <a:gd name="T31" fmla="*/ 667 h 958"/>
                  <a:gd name="T32" fmla="*/ 0 w 332"/>
                  <a:gd name="T33" fmla="*/ 0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9" y="858"/>
                      <a:pt x="203" y="869"/>
                      <a:pt x="235" y="873"/>
                    </a:cubicBezTo>
                    <a:cubicBezTo>
                      <a:pt x="245" y="875"/>
                      <a:pt x="264" y="875"/>
                      <a:pt x="290" y="875"/>
                    </a:cubicBezTo>
                    <a:cubicBezTo>
                      <a:pt x="332" y="875"/>
                      <a:pt x="332" y="875"/>
                      <a:pt x="332" y="875"/>
                    </a:cubicBezTo>
                    <a:cubicBezTo>
                      <a:pt x="332" y="958"/>
                      <a:pt x="332" y="958"/>
                      <a:pt x="332" y="958"/>
                    </a:cubicBezTo>
                    <a:cubicBezTo>
                      <a:pt x="263" y="958"/>
                      <a:pt x="263" y="958"/>
                      <a:pt x="263" y="958"/>
                    </a:cubicBezTo>
                    <a:cubicBezTo>
                      <a:pt x="207" y="958"/>
                      <a:pt x="164" y="953"/>
                      <a:pt x="132" y="945"/>
                    </a:cubicBezTo>
                    <a:cubicBezTo>
                      <a:pt x="67" y="927"/>
                      <a:pt x="27" y="884"/>
                      <a:pt x="12" y="817"/>
                    </a:cubicBezTo>
                    <a:cubicBezTo>
                      <a:pt x="4" y="781"/>
                      <a:pt x="0" y="731"/>
                      <a:pt x="0" y="66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6" name="Freeform 16"/>
              <p:cNvSpPr>
                <a:spLocks noEditPoints="1"/>
              </p:cNvSpPr>
              <p:nvPr/>
            </p:nvSpPr>
            <p:spPr bwMode="gray">
              <a:xfrm>
                <a:off x="2374" y="2598"/>
                <a:ext cx="127" cy="159"/>
              </a:xfrm>
              <a:custGeom>
                <a:avLst/>
                <a:gdLst>
                  <a:gd name="T0" fmla="*/ 318 w 634"/>
                  <a:gd name="T1" fmla="*/ 0 h 795"/>
                  <a:gd name="T2" fmla="*/ 559 w 634"/>
                  <a:gd name="T3" fmla="*/ 107 h 795"/>
                  <a:gd name="T4" fmla="*/ 634 w 634"/>
                  <a:gd name="T5" fmla="*/ 398 h 795"/>
                  <a:gd name="T6" fmla="*/ 559 w 634"/>
                  <a:gd name="T7" fmla="*/ 688 h 795"/>
                  <a:gd name="T8" fmla="*/ 318 w 634"/>
                  <a:gd name="T9" fmla="*/ 795 h 795"/>
                  <a:gd name="T10" fmla="*/ 0 w 634"/>
                  <a:gd name="T11" fmla="*/ 393 h 795"/>
                  <a:gd name="T12" fmla="*/ 76 w 634"/>
                  <a:gd name="T13" fmla="*/ 107 h 795"/>
                  <a:gd name="T14" fmla="*/ 318 w 634"/>
                  <a:gd name="T15" fmla="*/ 0 h 795"/>
                  <a:gd name="T16" fmla="*/ 318 w 634"/>
                  <a:gd name="T17" fmla="*/ 78 h 795"/>
                  <a:gd name="T18" fmla="*/ 166 w 634"/>
                  <a:gd name="T19" fmla="*/ 176 h 795"/>
                  <a:gd name="T20" fmla="*/ 132 w 634"/>
                  <a:gd name="T21" fmla="*/ 394 h 795"/>
                  <a:gd name="T22" fmla="*/ 166 w 634"/>
                  <a:gd name="T23" fmla="*/ 619 h 795"/>
                  <a:gd name="T24" fmla="*/ 318 w 634"/>
                  <a:gd name="T25" fmla="*/ 718 h 795"/>
                  <a:gd name="T26" fmla="*/ 468 w 634"/>
                  <a:gd name="T27" fmla="*/ 619 h 795"/>
                  <a:gd name="T28" fmla="*/ 503 w 634"/>
                  <a:gd name="T29" fmla="*/ 398 h 795"/>
                  <a:gd name="T30" fmla="*/ 468 w 634"/>
                  <a:gd name="T31" fmla="*/ 176 h 795"/>
                  <a:gd name="T32" fmla="*/ 318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09" y="0"/>
                      <a:pt x="318" y="0"/>
                    </a:cubicBezTo>
                    <a:moveTo>
                      <a:pt x="318" y="78"/>
                    </a:moveTo>
                    <a:cubicBezTo>
                      <a:pt x="245" y="78"/>
                      <a:pt x="194" y="110"/>
                      <a:pt x="166" y="176"/>
                    </a:cubicBezTo>
                    <a:cubicBezTo>
                      <a:pt x="144" y="230"/>
                      <a:pt x="132" y="303"/>
                      <a:pt x="132" y="394"/>
                    </a:cubicBezTo>
                    <a:cubicBezTo>
                      <a:pt x="132" y="490"/>
                      <a:pt x="144" y="565"/>
                      <a:pt x="166"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7" name="Freeform 17"/>
              <p:cNvSpPr>
                <a:spLocks/>
              </p:cNvSpPr>
              <p:nvPr/>
            </p:nvSpPr>
            <p:spPr bwMode="gray">
              <a:xfrm>
                <a:off x="2538" y="2598"/>
                <a:ext cx="195" cy="155"/>
              </a:xfrm>
              <a:custGeom>
                <a:avLst/>
                <a:gdLst>
                  <a:gd name="T0" fmla="*/ 0 w 974"/>
                  <a:gd name="T1" fmla="*/ 775 h 775"/>
                  <a:gd name="T2" fmla="*/ 0 w 974"/>
                  <a:gd name="T3" fmla="*/ 30 h 775"/>
                  <a:gd name="T4" fmla="*/ 278 w 974"/>
                  <a:gd name="T5" fmla="*/ 0 h 775"/>
                  <a:gd name="T6" fmla="*/ 480 w 974"/>
                  <a:gd name="T7" fmla="*/ 49 h 775"/>
                  <a:gd name="T8" fmla="*/ 722 w 974"/>
                  <a:gd name="T9" fmla="*/ 0 h 775"/>
                  <a:gd name="T10" fmla="*/ 952 w 974"/>
                  <a:gd name="T11" fmla="*/ 119 h 775"/>
                  <a:gd name="T12" fmla="*/ 974 w 974"/>
                  <a:gd name="T13" fmla="*/ 312 h 775"/>
                  <a:gd name="T14" fmla="*/ 974 w 974"/>
                  <a:gd name="T15" fmla="*/ 775 h 775"/>
                  <a:gd name="T16" fmla="*/ 845 w 974"/>
                  <a:gd name="T17" fmla="*/ 775 h 775"/>
                  <a:gd name="T18" fmla="*/ 845 w 974"/>
                  <a:gd name="T19" fmla="*/ 320 h 775"/>
                  <a:gd name="T20" fmla="*/ 824 w 974"/>
                  <a:gd name="T21" fmla="*/ 141 h 775"/>
                  <a:gd name="T22" fmla="*/ 705 w 974"/>
                  <a:gd name="T23" fmla="*/ 78 h 775"/>
                  <a:gd name="T24" fmla="*/ 551 w 974"/>
                  <a:gd name="T25" fmla="*/ 113 h 775"/>
                  <a:gd name="T26" fmla="*/ 551 w 974"/>
                  <a:gd name="T27" fmla="*/ 775 h 775"/>
                  <a:gd name="T28" fmla="*/ 422 w 974"/>
                  <a:gd name="T29" fmla="*/ 775 h 775"/>
                  <a:gd name="T30" fmla="*/ 422 w 974"/>
                  <a:gd name="T31" fmla="*/ 314 h 775"/>
                  <a:gd name="T32" fmla="*/ 401 w 974"/>
                  <a:gd name="T33" fmla="*/ 141 h 775"/>
                  <a:gd name="T34" fmla="*/ 278 w 974"/>
                  <a:gd name="T35" fmla="*/ 78 h 775"/>
                  <a:gd name="T36" fmla="*/ 128 w 974"/>
                  <a:gd name="T37" fmla="*/ 94 h 775"/>
                  <a:gd name="T38" fmla="*/ 128 w 974"/>
                  <a:gd name="T39" fmla="*/ 775 h 775"/>
                  <a:gd name="T40" fmla="*/ 0 w 974"/>
                  <a:gd name="T41"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4" h="775">
                    <a:moveTo>
                      <a:pt x="0" y="775"/>
                    </a:moveTo>
                    <a:cubicBezTo>
                      <a:pt x="0" y="30"/>
                      <a:pt x="0" y="30"/>
                      <a:pt x="0" y="30"/>
                    </a:cubicBezTo>
                    <a:cubicBezTo>
                      <a:pt x="117" y="10"/>
                      <a:pt x="210" y="0"/>
                      <a:pt x="278" y="0"/>
                    </a:cubicBezTo>
                    <a:cubicBezTo>
                      <a:pt x="367" y="0"/>
                      <a:pt x="435" y="16"/>
                      <a:pt x="480" y="49"/>
                    </a:cubicBezTo>
                    <a:cubicBezTo>
                      <a:pt x="561" y="16"/>
                      <a:pt x="642" y="0"/>
                      <a:pt x="722" y="0"/>
                    </a:cubicBezTo>
                    <a:cubicBezTo>
                      <a:pt x="843" y="0"/>
                      <a:pt x="920" y="40"/>
                      <a:pt x="952" y="119"/>
                    </a:cubicBezTo>
                    <a:cubicBezTo>
                      <a:pt x="967" y="156"/>
                      <a:pt x="974" y="220"/>
                      <a:pt x="974" y="312"/>
                    </a:cubicBezTo>
                    <a:cubicBezTo>
                      <a:pt x="974" y="775"/>
                      <a:pt x="974" y="775"/>
                      <a:pt x="974" y="775"/>
                    </a:cubicBezTo>
                    <a:cubicBezTo>
                      <a:pt x="845" y="775"/>
                      <a:pt x="845" y="775"/>
                      <a:pt x="845" y="775"/>
                    </a:cubicBezTo>
                    <a:cubicBezTo>
                      <a:pt x="845" y="320"/>
                      <a:pt x="845" y="320"/>
                      <a:pt x="845" y="320"/>
                    </a:cubicBezTo>
                    <a:cubicBezTo>
                      <a:pt x="845" y="231"/>
                      <a:pt x="838" y="172"/>
                      <a:pt x="824" y="141"/>
                    </a:cubicBezTo>
                    <a:cubicBezTo>
                      <a:pt x="805" y="99"/>
                      <a:pt x="765" y="78"/>
                      <a:pt x="705" y="78"/>
                    </a:cubicBezTo>
                    <a:cubicBezTo>
                      <a:pt x="654" y="78"/>
                      <a:pt x="603" y="90"/>
                      <a:pt x="551" y="113"/>
                    </a:cubicBezTo>
                    <a:cubicBezTo>
                      <a:pt x="551" y="775"/>
                      <a:pt x="551" y="775"/>
                      <a:pt x="551" y="775"/>
                    </a:cubicBezTo>
                    <a:cubicBezTo>
                      <a:pt x="422" y="775"/>
                      <a:pt x="422" y="775"/>
                      <a:pt x="422" y="775"/>
                    </a:cubicBezTo>
                    <a:cubicBezTo>
                      <a:pt x="422" y="314"/>
                      <a:pt x="422" y="314"/>
                      <a:pt x="422" y="314"/>
                    </a:cubicBezTo>
                    <a:cubicBezTo>
                      <a:pt x="422" y="229"/>
                      <a:pt x="415" y="171"/>
                      <a:pt x="401" y="141"/>
                    </a:cubicBezTo>
                    <a:cubicBezTo>
                      <a:pt x="382" y="99"/>
                      <a:pt x="341" y="78"/>
                      <a:pt x="278" y="78"/>
                    </a:cubicBezTo>
                    <a:cubicBezTo>
                      <a:pt x="231" y="78"/>
                      <a:pt x="181" y="83"/>
                      <a:pt x="128" y="94"/>
                    </a:cubicBezTo>
                    <a:cubicBezTo>
                      <a:pt x="128" y="775"/>
                      <a:pt x="128" y="775"/>
                      <a:pt x="128"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8" name="Freeform 18"/>
              <p:cNvSpPr>
                <a:spLocks noEditPoints="1"/>
              </p:cNvSpPr>
              <p:nvPr/>
            </p:nvSpPr>
            <p:spPr bwMode="gray">
              <a:xfrm>
                <a:off x="2768" y="2598"/>
                <a:ext cx="127" cy="159"/>
              </a:xfrm>
              <a:custGeom>
                <a:avLst/>
                <a:gdLst>
                  <a:gd name="T0" fmla="*/ 318 w 635"/>
                  <a:gd name="T1" fmla="*/ 0 h 795"/>
                  <a:gd name="T2" fmla="*/ 559 w 635"/>
                  <a:gd name="T3" fmla="*/ 107 h 795"/>
                  <a:gd name="T4" fmla="*/ 635 w 635"/>
                  <a:gd name="T5" fmla="*/ 398 h 795"/>
                  <a:gd name="T6" fmla="*/ 559 w 635"/>
                  <a:gd name="T7" fmla="*/ 688 h 795"/>
                  <a:gd name="T8" fmla="*/ 319 w 635"/>
                  <a:gd name="T9" fmla="*/ 795 h 795"/>
                  <a:gd name="T10" fmla="*/ 0 w 635"/>
                  <a:gd name="T11" fmla="*/ 393 h 795"/>
                  <a:gd name="T12" fmla="*/ 77 w 635"/>
                  <a:gd name="T13" fmla="*/ 107 h 795"/>
                  <a:gd name="T14" fmla="*/ 318 w 635"/>
                  <a:gd name="T15" fmla="*/ 0 h 795"/>
                  <a:gd name="T16" fmla="*/ 318 w 635"/>
                  <a:gd name="T17" fmla="*/ 78 h 795"/>
                  <a:gd name="T18" fmla="*/ 167 w 635"/>
                  <a:gd name="T19" fmla="*/ 176 h 795"/>
                  <a:gd name="T20" fmla="*/ 132 w 635"/>
                  <a:gd name="T21" fmla="*/ 394 h 795"/>
                  <a:gd name="T22" fmla="*/ 167 w 635"/>
                  <a:gd name="T23" fmla="*/ 619 h 795"/>
                  <a:gd name="T24" fmla="*/ 318 w 635"/>
                  <a:gd name="T25" fmla="*/ 718 h 795"/>
                  <a:gd name="T26" fmla="*/ 468 w 635"/>
                  <a:gd name="T27" fmla="*/ 619 h 795"/>
                  <a:gd name="T28" fmla="*/ 503 w 635"/>
                  <a:gd name="T29" fmla="*/ 398 h 795"/>
                  <a:gd name="T30" fmla="*/ 468 w 635"/>
                  <a:gd name="T31" fmla="*/ 176 h 795"/>
                  <a:gd name="T32" fmla="*/ 318 w 635"/>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5" h="795">
                    <a:moveTo>
                      <a:pt x="318" y="0"/>
                    </a:moveTo>
                    <a:cubicBezTo>
                      <a:pt x="426" y="0"/>
                      <a:pt x="506" y="36"/>
                      <a:pt x="559" y="107"/>
                    </a:cubicBezTo>
                    <a:cubicBezTo>
                      <a:pt x="609" y="176"/>
                      <a:pt x="635" y="273"/>
                      <a:pt x="635" y="398"/>
                    </a:cubicBezTo>
                    <a:cubicBezTo>
                      <a:pt x="635" y="521"/>
                      <a:pt x="609" y="618"/>
                      <a:pt x="559" y="688"/>
                    </a:cubicBezTo>
                    <a:cubicBezTo>
                      <a:pt x="507" y="760"/>
                      <a:pt x="427" y="795"/>
                      <a:pt x="319" y="795"/>
                    </a:cubicBezTo>
                    <a:cubicBezTo>
                      <a:pt x="107" y="795"/>
                      <a:pt x="0" y="661"/>
                      <a:pt x="0" y="393"/>
                    </a:cubicBezTo>
                    <a:cubicBezTo>
                      <a:pt x="0" y="271"/>
                      <a:pt x="26" y="176"/>
                      <a:pt x="77" y="107"/>
                    </a:cubicBezTo>
                    <a:cubicBezTo>
                      <a:pt x="129" y="36"/>
                      <a:pt x="209"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19" name="Freeform 19"/>
              <p:cNvSpPr>
                <a:spLocks/>
              </p:cNvSpPr>
              <p:nvPr/>
            </p:nvSpPr>
            <p:spPr bwMode="gray">
              <a:xfrm>
                <a:off x="2934" y="2598"/>
                <a:ext cx="65" cy="155"/>
              </a:xfrm>
              <a:custGeom>
                <a:avLst/>
                <a:gdLst>
                  <a:gd name="T0" fmla="*/ 0 w 326"/>
                  <a:gd name="T1" fmla="*/ 775 h 775"/>
                  <a:gd name="T2" fmla="*/ 0 w 326"/>
                  <a:gd name="T3" fmla="*/ 33 h 775"/>
                  <a:gd name="T4" fmla="*/ 326 w 326"/>
                  <a:gd name="T5" fmla="*/ 0 h 775"/>
                  <a:gd name="T6" fmla="*/ 326 w 326"/>
                  <a:gd name="T7" fmla="*/ 81 h 775"/>
                  <a:gd name="T8" fmla="*/ 129 w 326"/>
                  <a:gd name="T9" fmla="*/ 94 h 775"/>
                  <a:gd name="T10" fmla="*/ 129 w 326"/>
                  <a:gd name="T11" fmla="*/ 775 h 775"/>
                  <a:gd name="T12" fmla="*/ 0 w 326"/>
                  <a:gd name="T13" fmla="*/ 775 h 775"/>
                </a:gdLst>
                <a:ahLst/>
                <a:cxnLst>
                  <a:cxn ang="0">
                    <a:pos x="T0" y="T1"/>
                  </a:cxn>
                  <a:cxn ang="0">
                    <a:pos x="T2" y="T3"/>
                  </a:cxn>
                  <a:cxn ang="0">
                    <a:pos x="T4" y="T5"/>
                  </a:cxn>
                  <a:cxn ang="0">
                    <a:pos x="T6" y="T7"/>
                  </a:cxn>
                  <a:cxn ang="0">
                    <a:pos x="T8" y="T9"/>
                  </a:cxn>
                  <a:cxn ang="0">
                    <a:pos x="T10" y="T11"/>
                  </a:cxn>
                  <a:cxn ang="0">
                    <a:pos x="T12" y="T13"/>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4" y="81"/>
                      <a:pt x="188" y="86"/>
                      <a:pt x="129" y="94"/>
                    </a:cubicBezTo>
                    <a:cubicBezTo>
                      <a:pt x="129" y="775"/>
                      <a:pt x="129" y="775"/>
                      <a:pt x="129"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0" name="Freeform 20"/>
              <p:cNvSpPr>
                <a:spLocks/>
              </p:cNvSpPr>
              <p:nvPr/>
            </p:nvSpPr>
            <p:spPr bwMode="gray">
              <a:xfrm>
                <a:off x="3028" y="2598"/>
                <a:ext cx="65" cy="155"/>
              </a:xfrm>
              <a:custGeom>
                <a:avLst/>
                <a:gdLst>
                  <a:gd name="T0" fmla="*/ 0 w 326"/>
                  <a:gd name="T1" fmla="*/ 775 h 775"/>
                  <a:gd name="T2" fmla="*/ 0 w 326"/>
                  <a:gd name="T3" fmla="*/ 33 h 775"/>
                  <a:gd name="T4" fmla="*/ 326 w 326"/>
                  <a:gd name="T5" fmla="*/ 0 h 775"/>
                  <a:gd name="T6" fmla="*/ 326 w 326"/>
                  <a:gd name="T7" fmla="*/ 81 h 775"/>
                  <a:gd name="T8" fmla="*/ 129 w 326"/>
                  <a:gd name="T9" fmla="*/ 94 h 775"/>
                  <a:gd name="T10" fmla="*/ 129 w 326"/>
                  <a:gd name="T11" fmla="*/ 775 h 775"/>
                  <a:gd name="T12" fmla="*/ 0 w 326"/>
                  <a:gd name="T13" fmla="*/ 775 h 775"/>
                </a:gdLst>
                <a:ahLst/>
                <a:cxnLst>
                  <a:cxn ang="0">
                    <a:pos x="T0" y="T1"/>
                  </a:cxn>
                  <a:cxn ang="0">
                    <a:pos x="T2" y="T3"/>
                  </a:cxn>
                  <a:cxn ang="0">
                    <a:pos x="T4" y="T5"/>
                  </a:cxn>
                  <a:cxn ang="0">
                    <a:pos x="T6" y="T7"/>
                  </a:cxn>
                  <a:cxn ang="0">
                    <a:pos x="T8" y="T9"/>
                  </a:cxn>
                  <a:cxn ang="0">
                    <a:pos x="T10" y="T11"/>
                  </a:cxn>
                  <a:cxn ang="0">
                    <a:pos x="T12" y="T13"/>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3" y="81"/>
                      <a:pt x="188" y="86"/>
                      <a:pt x="129" y="94"/>
                    </a:cubicBezTo>
                    <a:cubicBezTo>
                      <a:pt x="129" y="775"/>
                      <a:pt x="129" y="775"/>
                      <a:pt x="129"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1" name="Freeform 21"/>
              <p:cNvSpPr>
                <a:spLocks noEditPoints="1"/>
              </p:cNvSpPr>
              <p:nvPr/>
            </p:nvSpPr>
            <p:spPr bwMode="gray">
              <a:xfrm>
                <a:off x="3110" y="2598"/>
                <a:ext cx="127" cy="159"/>
              </a:xfrm>
              <a:custGeom>
                <a:avLst/>
                <a:gdLst>
                  <a:gd name="T0" fmla="*/ 317 w 634"/>
                  <a:gd name="T1" fmla="*/ 0 h 795"/>
                  <a:gd name="T2" fmla="*/ 558 w 634"/>
                  <a:gd name="T3" fmla="*/ 107 h 795"/>
                  <a:gd name="T4" fmla="*/ 634 w 634"/>
                  <a:gd name="T5" fmla="*/ 398 h 795"/>
                  <a:gd name="T6" fmla="*/ 558 w 634"/>
                  <a:gd name="T7" fmla="*/ 688 h 795"/>
                  <a:gd name="T8" fmla="*/ 318 w 634"/>
                  <a:gd name="T9" fmla="*/ 795 h 795"/>
                  <a:gd name="T10" fmla="*/ 0 w 634"/>
                  <a:gd name="T11" fmla="*/ 393 h 795"/>
                  <a:gd name="T12" fmla="*/ 76 w 634"/>
                  <a:gd name="T13" fmla="*/ 107 h 795"/>
                  <a:gd name="T14" fmla="*/ 317 w 634"/>
                  <a:gd name="T15" fmla="*/ 0 h 795"/>
                  <a:gd name="T16" fmla="*/ 317 w 634"/>
                  <a:gd name="T17" fmla="*/ 78 h 795"/>
                  <a:gd name="T18" fmla="*/ 166 w 634"/>
                  <a:gd name="T19" fmla="*/ 176 h 795"/>
                  <a:gd name="T20" fmla="*/ 132 w 634"/>
                  <a:gd name="T21" fmla="*/ 394 h 795"/>
                  <a:gd name="T22" fmla="*/ 166 w 634"/>
                  <a:gd name="T23" fmla="*/ 619 h 795"/>
                  <a:gd name="T24" fmla="*/ 317 w 634"/>
                  <a:gd name="T25" fmla="*/ 718 h 795"/>
                  <a:gd name="T26" fmla="*/ 468 w 634"/>
                  <a:gd name="T27" fmla="*/ 619 h 795"/>
                  <a:gd name="T28" fmla="*/ 502 w 634"/>
                  <a:gd name="T29" fmla="*/ 398 h 795"/>
                  <a:gd name="T30" fmla="*/ 468 w 634"/>
                  <a:gd name="T31" fmla="*/ 176 h 795"/>
                  <a:gd name="T32" fmla="*/ 317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7" y="0"/>
                    </a:moveTo>
                    <a:cubicBezTo>
                      <a:pt x="425" y="0"/>
                      <a:pt x="505" y="36"/>
                      <a:pt x="558" y="107"/>
                    </a:cubicBezTo>
                    <a:cubicBezTo>
                      <a:pt x="608" y="176"/>
                      <a:pt x="634" y="273"/>
                      <a:pt x="634" y="398"/>
                    </a:cubicBezTo>
                    <a:cubicBezTo>
                      <a:pt x="634" y="521"/>
                      <a:pt x="608" y="618"/>
                      <a:pt x="558" y="688"/>
                    </a:cubicBezTo>
                    <a:cubicBezTo>
                      <a:pt x="506" y="760"/>
                      <a:pt x="426" y="795"/>
                      <a:pt x="318" y="795"/>
                    </a:cubicBezTo>
                    <a:cubicBezTo>
                      <a:pt x="106" y="795"/>
                      <a:pt x="0" y="661"/>
                      <a:pt x="0" y="393"/>
                    </a:cubicBezTo>
                    <a:cubicBezTo>
                      <a:pt x="0" y="271"/>
                      <a:pt x="25" y="176"/>
                      <a:pt x="76" y="107"/>
                    </a:cubicBezTo>
                    <a:cubicBezTo>
                      <a:pt x="128" y="36"/>
                      <a:pt x="209" y="0"/>
                      <a:pt x="317" y="0"/>
                    </a:cubicBezTo>
                    <a:moveTo>
                      <a:pt x="317" y="78"/>
                    </a:moveTo>
                    <a:cubicBezTo>
                      <a:pt x="244" y="78"/>
                      <a:pt x="194" y="110"/>
                      <a:pt x="166" y="176"/>
                    </a:cubicBezTo>
                    <a:cubicBezTo>
                      <a:pt x="143" y="230"/>
                      <a:pt x="132" y="303"/>
                      <a:pt x="132" y="394"/>
                    </a:cubicBezTo>
                    <a:cubicBezTo>
                      <a:pt x="132" y="490"/>
                      <a:pt x="143" y="565"/>
                      <a:pt x="166" y="619"/>
                    </a:cubicBezTo>
                    <a:cubicBezTo>
                      <a:pt x="194" y="685"/>
                      <a:pt x="244" y="718"/>
                      <a:pt x="317" y="718"/>
                    </a:cubicBezTo>
                    <a:cubicBezTo>
                      <a:pt x="390" y="718"/>
                      <a:pt x="440" y="685"/>
                      <a:pt x="468" y="619"/>
                    </a:cubicBezTo>
                    <a:cubicBezTo>
                      <a:pt x="490" y="565"/>
                      <a:pt x="502" y="491"/>
                      <a:pt x="502" y="398"/>
                    </a:cubicBezTo>
                    <a:cubicBezTo>
                      <a:pt x="502" y="302"/>
                      <a:pt x="490" y="228"/>
                      <a:pt x="468" y="176"/>
                    </a:cubicBezTo>
                    <a:cubicBezTo>
                      <a:pt x="439" y="110"/>
                      <a:pt x="389" y="78"/>
                      <a:pt x="317"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2" name="Freeform 22"/>
              <p:cNvSpPr>
                <a:spLocks/>
              </p:cNvSpPr>
              <p:nvPr/>
            </p:nvSpPr>
            <p:spPr bwMode="gray">
              <a:xfrm>
                <a:off x="3253" y="2602"/>
                <a:ext cx="195" cy="151"/>
              </a:xfrm>
              <a:custGeom>
                <a:avLst/>
                <a:gdLst>
                  <a:gd name="T0" fmla="*/ 213 w 971"/>
                  <a:gd name="T1" fmla="*/ 754 h 754"/>
                  <a:gd name="T2" fmla="*/ 0 w 971"/>
                  <a:gd name="T3" fmla="*/ 0 h 754"/>
                  <a:gd name="T4" fmla="*/ 130 w 971"/>
                  <a:gd name="T5" fmla="*/ 0 h 754"/>
                  <a:gd name="T6" fmla="*/ 290 w 971"/>
                  <a:gd name="T7" fmla="*/ 614 h 754"/>
                  <a:gd name="T8" fmla="*/ 431 w 971"/>
                  <a:gd name="T9" fmla="*/ 0 h 754"/>
                  <a:gd name="T10" fmla="*/ 558 w 971"/>
                  <a:gd name="T11" fmla="*/ 0 h 754"/>
                  <a:gd name="T12" fmla="*/ 706 w 971"/>
                  <a:gd name="T13" fmla="*/ 614 h 754"/>
                  <a:gd name="T14" fmla="*/ 866 w 971"/>
                  <a:gd name="T15" fmla="*/ 0 h 754"/>
                  <a:gd name="T16" fmla="*/ 971 w 971"/>
                  <a:gd name="T17" fmla="*/ 0 h 754"/>
                  <a:gd name="T18" fmla="*/ 758 w 971"/>
                  <a:gd name="T19" fmla="*/ 754 h 754"/>
                  <a:gd name="T20" fmla="*/ 631 w 971"/>
                  <a:gd name="T21" fmla="*/ 754 h 754"/>
                  <a:gd name="T22" fmla="*/ 517 w 971"/>
                  <a:gd name="T23" fmla="*/ 266 h 754"/>
                  <a:gd name="T24" fmla="*/ 489 w 971"/>
                  <a:gd name="T25" fmla="*/ 112 h 754"/>
                  <a:gd name="T26" fmla="*/ 460 w 971"/>
                  <a:gd name="T27" fmla="*/ 265 h 754"/>
                  <a:gd name="T28" fmla="*/ 347 w 971"/>
                  <a:gd name="T29" fmla="*/ 754 h 754"/>
                  <a:gd name="T30" fmla="*/ 213 w 971"/>
                  <a:gd name="T31" fmla="*/ 75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8" y="0"/>
                      <a:pt x="558" y="0"/>
                      <a:pt x="558"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7" y="266"/>
                      <a:pt x="517" y="266"/>
                      <a:pt x="517" y="266"/>
                    </a:cubicBezTo>
                    <a:cubicBezTo>
                      <a:pt x="509"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3" name="Freeform 23"/>
              <p:cNvSpPr>
                <a:spLocks/>
              </p:cNvSpPr>
              <p:nvPr/>
            </p:nvSpPr>
            <p:spPr bwMode="gray">
              <a:xfrm>
                <a:off x="3525" y="2602"/>
                <a:ext cx="194" cy="151"/>
              </a:xfrm>
              <a:custGeom>
                <a:avLst/>
                <a:gdLst>
                  <a:gd name="T0" fmla="*/ 213 w 971"/>
                  <a:gd name="T1" fmla="*/ 754 h 754"/>
                  <a:gd name="T2" fmla="*/ 0 w 971"/>
                  <a:gd name="T3" fmla="*/ 0 h 754"/>
                  <a:gd name="T4" fmla="*/ 130 w 971"/>
                  <a:gd name="T5" fmla="*/ 0 h 754"/>
                  <a:gd name="T6" fmla="*/ 290 w 971"/>
                  <a:gd name="T7" fmla="*/ 614 h 754"/>
                  <a:gd name="T8" fmla="*/ 431 w 971"/>
                  <a:gd name="T9" fmla="*/ 0 h 754"/>
                  <a:gd name="T10" fmla="*/ 559 w 971"/>
                  <a:gd name="T11" fmla="*/ 0 h 754"/>
                  <a:gd name="T12" fmla="*/ 706 w 971"/>
                  <a:gd name="T13" fmla="*/ 614 h 754"/>
                  <a:gd name="T14" fmla="*/ 866 w 971"/>
                  <a:gd name="T15" fmla="*/ 0 h 754"/>
                  <a:gd name="T16" fmla="*/ 971 w 971"/>
                  <a:gd name="T17" fmla="*/ 0 h 754"/>
                  <a:gd name="T18" fmla="*/ 758 w 971"/>
                  <a:gd name="T19" fmla="*/ 754 h 754"/>
                  <a:gd name="T20" fmla="*/ 631 w 971"/>
                  <a:gd name="T21" fmla="*/ 754 h 754"/>
                  <a:gd name="T22" fmla="*/ 518 w 971"/>
                  <a:gd name="T23" fmla="*/ 266 h 754"/>
                  <a:gd name="T24" fmla="*/ 489 w 971"/>
                  <a:gd name="T25" fmla="*/ 112 h 754"/>
                  <a:gd name="T26" fmla="*/ 460 w 971"/>
                  <a:gd name="T27" fmla="*/ 265 h 754"/>
                  <a:gd name="T28" fmla="*/ 347 w 971"/>
                  <a:gd name="T29" fmla="*/ 754 h 754"/>
                  <a:gd name="T30" fmla="*/ 213 w 971"/>
                  <a:gd name="T31" fmla="*/ 75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9" y="0"/>
                      <a:pt x="559" y="0"/>
                      <a:pt x="559"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8" y="266"/>
                      <a:pt x="518" y="266"/>
                      <a:pt x="518" y="266"/>
                    </a:cubicBezTo>
                    <a:cubicBezTo>
                      <a:pt x="510"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4" name="Freeform 24"/>
              <p:cNvSpPr>
                <a:spLocks noEditPoints="1"/>
              </p:cNvSpPr>
              <p:nvPr/>
            </p:nvSpPr>
            <p:spPr bwMode="gray">
              <a:xfrm>
                <a:off x="3745" y="2547"/>
                <a:ext cx="31" cy="206"/>
              </a:xfrm>
              <a:custGeom>
                <a:avLst/>
                <a:gdLst>
                  <a:gd name="T0" fmla="*/ 79 w 157"/>
                  <a:gd name="T1" fmla="*/ 0 h 1031"/>
                  <a:gd name="T2" fmla="*/ 137 w 157"/>
                  <a:gd name="T3" fmla="*/ 26 h 1031"/>
                  <a:gd name="T4" fmla="*/ 157 w 157"/>
                  <a:gd name="T5" fmla="*/ 79 h 1031"/>
                  <a:gd name="T6" fmla="*/ 132 w 157"/>
                  <a:gd name="T7" fmla="*/ 139 h 1031"/>
                  <a:gd name="T8" fmla="*/ 78 w 157"/>
                  <a:gd name="T9" fmla="*/ 159 h 1031"/>
                  <a:gd name="T10" fmla="*/ 20 w 157"/>
                  <a:gd name="T11" fmla="*/ 133 h 1031"/>
                  <a:gd name="T12" fmla="*/ 0 w 157"/>
                  <a:gd name="T13" fmla="*/ 78 h 1031"/>
                  <a:gd name="T14" fmla="*/ 26 w 157"/>
                  <a:gd name="T15" fmla="*/ 20 h 1031"/>
                  <a:gd name="T16" fmla="*/ 79 w 157"/>
                  <a:gd name="T17" fmla="*/ 0 h 1031"/>
                  <a:gd name="T18" fmla="*/ 16 w 157"/>
                  <a:gd name="T19" fmla="*/ 277 h 1031"/>
                  <a:gd name="T20" fmla="*/ 144 w 157"/>
                  <a:gd name="T21" fmla="*/ 277 h 1031"/>
                  <a:gd name="T22" fmla="*/ 144 w 157"/>
                  <a:gd name="T23" fmla="*/ 1031 h 1031"/>
                  <a:gd name="T24" fmla="*/ 16 w 157"/>
                  <a:gd name="T25" fmla="*/ 1031 h 1031"/>
                  <a:gd name="T26" fmla="*/ 16 w 157"/>
                  <a:gd name="T27" fmla="*/ 277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031">
                    <a:moveTo>
                      <a:pt x="79" y="0"/>
                    </a:moveTo>
                    <a:cubicBezTo>
                      <a:pt x="102" y="0"/>
                      <a:pt x="122" y="9"/>
                      <a:pt x="137" y="26"/>
                    </a:cubicBezTo>
                    <a:cubicBezTo>
                      <a:pt x="151" y="42"/>
                      <a:pt x="157" y="59"/>
                      <a:pt x="157" y="79"/>
                    </a:cubicBezTo>
                    <a:cubicBezTo>
                      <a:pt x="157" y="103"/>
                      <a:pt x="149" y="123"/>
                      <a:pt x="132" y="139"/>
                    </a:cubicBezTo>
                    <a:cubicBezTo>
                      <a:pt x="117" y="152"/>
                      <a:pt x="99" y="159"/>
                      <a:pt x="78" y="159"/>
                    </a:cubicBezTo>
                    <a:cubicBezTo>
                      <a:pt x="55" y="159"/>
                      <a:pt x="35" y="150"/>
                      <a:pt x="20" y="133"/>
                    </a:cubicBezTo>
                    <a:cubicBezTo>
                      <a:pt x="6" y="118"/>
                      <a:pt x="0" y="99"/>
                      <a:pt x="0" y="78"/>
                    </a:cubicBezTo>
                    <a:cubicBezTo>
                      <a:pt x="0" y="56"/>
                      <a:pt x="9" y="37"/>
                      <a:pt x="26" y="20"/>
                    </a:cubicBezTo>
                    <a:cubicBezTo>
                      <a:pt x="41" y="7"/>
                      <a:pt x="58" y="0"/>
                      <a:pt x="79" y="0"/>
                    </a:cubicBezTo>
                    <a:moveTo>
                      <a:pt x="16" y="277"/>
                    </a:moveTo>
                    <a:cubicBezTo>
                      <a:pt x="144" y="277"/>
                      <a:pt x="144" y="277"/>
                      <a:pt x="144" y="277"/>
                    </a:cubicBezTo>
                    <a:cubicBezTo>
                      <a:pt x="144" y="1031"/>
                      <a:pt x="144" y="1031"/>
                      <a:pt x="144" y="1031"/>
                    </a:cubicBezTo>
                    <a:cubicBezTo>
                      <a:pt x="16" y="1031"/>
                      <a:pt x="16" y="1031"/>
                      <a:pt x="16" y="1031"/>
                    </a:cubicBezTo>
                    <a:lnTo>
                      <a:pt x="16"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5" name="Freeform 25"/>
              <p:cNvSpPr>
                <a:spLocks/>
              </p:cNvSpPr>
              <p:nvPr/>
            </p:nvSpPr>
            <p:spPr bwMode="gray">
              <a:xfrm>
                <a:off x="3820" y="2561"/>
                <a:ext cx="67" cy="192"/>
              </a:xfrm>
              <a:custGeom>
                <a:avLst/>
                <a:gdLst>
                  <a:gd name="T0" fmla="*/ 0 w 332"/>
                  <a:gd name="T1" fmla="*/ 0 h 958"/>
                  <a:gd name="T2" fmla="*/ 129 w 332"/>
                  <a:gd name="T3" fmla="*/ 0 h 958"/>
                  <a:gd name="T4" fmla="*/ 129 w 332"/>
                  <a:gd name="T5" fmla="*/ 204 h 958"/>
                  <a:gd name="T6" fmla="*/ 332 w 332"/>
                  <a:gd name="T7" fmla="*/ 204 h 958"/>
                  <a:gd name="T8" fmla="*/ 332 w 332"/>
                  <a:gd name="T9" fmla="*/ 286 h 958"/>
                  <a:gd name="T10" fmla="*/ 129 w 332"/>
                  <a:gd name="T11" fmla="*/ 286 h 958"/>
                  <a:gd name="T12" fmla="*/ 129 w 332"/>
                  <a:gd name="T13" fmla="*/ 686 h 958"/>
                  <a:gd name="T14" fmla="*/ 163 w 332"/>
                  <a:gd name="T15" fmla="*/ 840 h 958"/>
                  <a:gd name="T16" fmla="*/ 234 w 332"/>
                  <a:gd name="T17" fmla="*/ 873 h 958"/>
                  <a:gd name="T18" fmla="*/ 289 w 332"/>
                  <a:gd name="T19" fmla="*/ 875 h 958"/>
                  <a:gd name="T20" fmla="*/ 332 w 332"/>
                  <a:gd name="T21" fmla="*/ 875 h 958"/>
                  <a:gd name="T22" fmla="*/ 332 w 332"/>
                  <a:gd name="T23" fmla="*/ 958 h 958"/>
                  <a:gd name="T24" fmla="*/ 262 w 332"/>
                  <a:gd name="T25" fmla="*/ 958 h 958"/>
                  <a:gd name="T26" fmla="*/ 132 w 332"/>
                  <a:gd name="T27" fmla="*/ 945 h 958"/>
                  <a:gd name="T28" fmla="*/ 11 w 332"/>
                  <a:gd name="T29" fmla="*/ 817 h 958"/>
                  <a:gd name="T30" fmla="*/ 0 w 332"/>
                  <a:gd name="T31" fmla="*/ 667 h 958"/>
                  <a:gd name="T32" fmla="*/ 0 w 332"/>
                  <a:gd name="T33" fmla="*/ 0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8" y="858"/>
                      <a:pt x="202" y="869"/>
                      <a:pt x="234" y="873"/>
                    </a:cubicBezTo>
                    <a:cubicBezTo>
                      <a:pt x="245" y="875"/>
                      <a:pt x="263" y="875"/>
                      <a:pt x="289" y="875"/>
                    </a:cubicBezTo>
                    <a:cubicBezTo>
                      <a:pt x="332" y="875"/>
                      <a:pt x="332" y="875"/>
                      <a:pt x="332" y="875"/>
                    </a:cubicBezTo>
                    <a:cubicBezTo>
                      <a:pt x="332" y="958"/>
                      <a:pt x="332" y="958"/>
                      <a:pt x="332" y="958"/>
                    </a:cubicBezTo>
                    <a:cubicBezTo>
                      <a:pt x="262" y="958"/>
                      <a:pt x="262" y="958"/>
                      <a:pt x="262" y="958"/>
                    </a:cubicBezTo>
                    <a:cubicBezTo>
                      <a:pt x="207" y="958"/>
                      <a:pt x="163" y="953"/>
                      <a:pt x="132" y="945"/>
                    </a:cubicBezTo>
                    <a:cubicBezTo>
                      <a:pt x="66" y="927"/>
                      <a:pt x="26" y="884"/>
                      <a:pt x="11" y="817"/>
                    </a:cubicBezTo>
                    <a:cubicBezTo>
                      <a:pt x="4" y="781"/>
                      <a:pt x="0" y="731"/>
                      <a:pt x="0" y="66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6" name="Freeform 26"/>
              <p:cNvSpPr>
                <a:spLocks/>
              </p:cNvSpPr>
              <p:nvPr/>
            </p:nvSpPr>
            <p:spPr bwMode="gray">
              <a:xfrm>
                <a:off x="3918" y="2526"/>
                <a:ext cx="114" cy="227"/>
              </a:xfrm>
              <a:custGeom>
                <a:avLst/>
                <a:gdLst>
                  <a:gd name="T0" fmla="*/ 0 w 572"/>
                  <a:gd name="T1" fmla="*/ 1136 h 1136"/>
                  <a:gd name="T2" fmla="*/ 0 w 572"/>
                  <a:gd name="T3" fmla="*/ 0 h 1136"/>
                  <a:gd name="T4" fmla="*/ 129 w 572"/>
                  <a:gd name="T5" fmla="*/ 0 h 1136"/>
                  <a:gd name="T6" fmla="*/ 129 w 572"/>
                  <a:gd name="T7" fmla="*/ 400 h 1136"/>
                  <a:gd name="T8" fmla="*/ 319 w 572"/>
                  <a:gd name="T9" fmla="*/ 361 h 1136"/>
                  <a:gd name="T10" fmla="*/ 549 w 572"/>
                  <a:gd name="T11" fmla="*/ 479 h 1136"/>
                  <a:gd name="T12" fmla="*/ 572 w 572"/>
                  <a:gd name="T13" fmla="*/ 673 h 1136"/>
                  <a:gd name="T14" fmla="*/ 572 w 572"/>
                  <a:gd name="T15" fmla="*/ 1136 h 1136"/>
                  <a:gd name="T16" fmla="*/ 443 w 572"/>
                  <a:gd name="T17" fmla="*/ 1136 h 1136"/>
                  <a:gd name="T18" fmla="*/ 443 w 572"/>
                  <a:gd name="T19" fmla="*/ 653 h 1136"/>
                  <a:gd name="T20" fmla="*/ 420 w 572"/>
                  <a:gd name="T21" fmla="*/ 499 h 1136"/>
                  <a:gd name="T22" fmla="*/ 306 w 572"/>
                  <a:gd name="T23" fmla="*/ 439 h 1136"/>
                  <a:gd name="T24" fmla="*/ 129 w 572"/>
                  <a:gd name="T25" fmla="*/ 485 h 1136"/>
                  <a:gd name="T26" fmla="*/ 129 w 572"/>
                  <a:gd name="T27" fmla="*/ 1136 h 1136"/>
                  <a:gd name="T28" fmla="*/ 0 w 572"/>
                  <a:gd name="T29" fmla="*/ 113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59"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6" y="439"/>
                    </a:cubicBezTo>
                    <a:cubicBezTo>
                      <a:pt x="256" y="439"/>
                      <a:pt x="197" y="454"/>
                      <a:pt x="129" y="485"/>
                    </a:cubicBezTo>
                    <a:cubicBezTo>
                      <a:pt x="129" y="1136"/>
                      <a:pt x="129" y="1136"/>
                      <a:pt x="129" y="1136"/>
                    </a:cubicBezTo>
                    <a:lnTo>
                      <a:pt x="0" y="11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7" name="Freeform 27"/>
              <p:cNvSpPr>
                <a:spLocks/>
              </p:cNvSpPr>
              <p:nvPr/>
            </p:nvSpPr>
            <p:spPr bwMode="gray">
              <a:xfrm>
                <a:off x="4128" y="2602"/>
                <a:ext cx="126" cy="223"/>
              </a:xfrm>
              <a:custGeom>
                <a:avLst/>
                <a:gdLst>
                  <a:gd name="T0" fmla="*/ 56 w 126"/>
                  <a:gd name="T1" fmla="*/ 153 h 223"/>
                  <a:gd name="T2" fmla="*/ 0 w 126"/>
                  <a:gd name="T3" fmla="*/ 0 h 223"/>
                  <a:gd name="T4" fmla="*/ 27 w 126"/>
                  <a:gd name="T5" fmla="*/ 0 h 223"/>
                  <a:gd name="T6" fmla="*/ 67 w 126"/>
                  <a:gd name="T7" fmla="*/ 120 h 223"/>
                  <a:gd name="T8" fmla="*/ 104 w 126"/>
                  <a:gd name="T9" fmla="*/ 0 h 223"/>
                  <a:gd name="T10" fmla="*/ 126 w 126"/>
                  <a:gd name="T11" fmla="*/ 0 h 223"/>
                  <a:gd name="T12" fmla="*/ 51 w 126"/>
                  <a:gd name="T13" fmla="*/ 223 h 223"/>
                  <a:gd name="T14" fmla="*/ 29 w 126"/>
                  <a:gd name="T15" fmla="*/ 223 h 223"/>
                  <a:gd name="T16" fmla="*/ 56 w 126"/>
                  <a:gd name="T17" fmla="*/ 15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23">
                    <a:moveTo>
                      <a:pt x="56" y="153"/>
                    </a:moveTo>
                    <a:lnTo>
                      <a:pt x="0" y="0"/>
                    </a:lnTo>
                    <a:lnTo>
                      <a:pt x="27" y="0"/>
                    </a:lnTo>
                    <a:lnTo>
                      <a:pt x="67" y="120"/>
                    </a:lnTo>
                    <a:lnTo>
                      <a:pt x="104" y="0"/>
                    </a:lnTo>
                    <a:lnTo>
                      <a:pt x="126" y="0"/>
                    </a:lnTo>
                    <a:lnTo>
                      <a:pt x="51" y="223"/>
                    </a:lnTo>
                    <a:lnTo>
                      <a:pt x="29" y="223"/>
                    </a:lnTo>
                    <a:lnTo>
                      <a:pt x="56"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8" name="Freeform 28"/>
              <p:cNvSpPr>
                <a:spLocks noEditPoints="1"/>
              </p:cNvSpPr>
              <p:nvPr/>
            </p:nvSpPr>
            <p:spPr bwMode="gray">
              <a:xfrm>
                <a:off x="4270" y="2598"/>
                <a:ext cx="127" cy="159"/>
              </a:xfrm>
              <a:custGeom>
                <a:avLst/>
                <a:gdLst>
                  <a:gd name="T0" fmla="*/ 318 w 634"/>
                  <a:gd name="T1" fmla="*/ 0 h 795"/>
                  <a:gd name="T2" fmla="*/ 559 w 634"/>
                  <a:gd name="T3" fmla="*/ 107 h 795"/>
                  <a:gd name="T4" fmla="*/ 634 w 634"/>
                  <a:gd name="T5" fmla="*/ 398 h 795"/>
                  <a:gd name="T6" fmla="*/ 559 w 634"/>
                  <a:gd name="T7" fmla="*/ 688 h 795"/>
                  <a:gd name="T8" fmla="*/ 318 w 634"/>
                  <a:gd name="T9" fmla="*/ 795 h 795"/>
                  <a:gd name="T10" fmla="*/ 0 w 634"/>
                  <a:gd name="T11" fmla="*/ 393 h 795"/>
                  <a:gd name="T12" fmla="*/ 76 w 634"/>
                  <a:gd name="T13" fmla="*/ 107 h 795"/>
                  <a:gd name="T14" fmla="*/ 318 w 634"/>
                  <a:gd name="T15" fmla="*/ 0 h 795"/>
                  <a:gd name="T16" fmla="*/ 318 w 634"/>
                  <a:gd name="T17" fmla="*/ 78 h 795"/>
                  <a:gd name="T18" fmla="*/ 167 w 634"/>
                  <a:gd name="T19" fmla="*/ 176 h 795"/>
                  <a:gd name="T20" fmla="*/ 132 w 634"/>
                  <a:gd name="T21" fmla="*/ 394 h 795"/>
                  <a:gd name="T22" fmla="*/ 167 w 634"/>
                  <a:gd name="T23" fmla="*/ 619 h 795"/>
                  <a:gd name="T24" fmla="*/ 318 w 634"/>
                  <a:gd name="T25" fmla="*/ 718 h 795"/>
                  <a:gd name="T26" fmla="*/ 468 w 634"/>
                  <a:gd name="T27" fmla="*/ 619 h 795"/>
                  <a:gd name="T28" fmla="*/ 503 w 634"/>
                  <a:gd name="T29" fmla="*/ 398 h 795"/>
                  <a:gd name="T30" fmla="*/ 468 w 634"/>
                  <a:gd name="T31" fmla="*/ 176 h 795"/>
                  <a:gd name="T32" fmla="*/ 318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10"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29" name="Freeform 29"/>
              <p:cNvSpPr>
                <a:spLocks/>
              </p:cNvSpPr>
              <p:nvPr/>
            </p:nvSpPr>
            <p:spPr bwMode="gray">
              <a:xfrm>
                <a:off x="4433" y="2602"/>
                <a:ext cx="110" cy="155"/>
              </a:xfrm>
              <a:custGeom>
                <a:avLst/>
                <a:gdLst>
                  <a:gd name="T0" fmla="*/ 0 w 550"/>
                  <a:gd name="T1" fmla="*/ 0 h 774"/>
                  <a:gd name="T2" fmla="*/ 129 w 550"/>
                  <a:gd name="T3" fmla="*/ 0 h 774"/>
                  <a:gd name="T4" fmla="*/ 129 w 550"/>
                  <a:gd name="T5" fmla="*/ 465 h 774"/>
                  <a:gd name="T6" fmla="*/ 152 w 550"/>
                  <a:gd name="T7" fmla="*/ 636 h 774"/>
                  <a:gd name="T8" fmla="*/ 206 w 550"/>
                  <a:gd name="T9" fmla="*/ 685 h 774"/>
                  <a:gd name="T10" fmla="*/ 289 w 550"/>
                  <a:gd name="T11" fmla="*/ 697 h 774"/>
                  <a:gd name="T12" fmla="*/ 422 w 550"/>
                  <a:gd name="T13" fmla="*/ 677 h 774"/>
                  <a:gd name="T14" fmla="*/ 422 w 550"/>
                  <a:gd name="T15" fmla="*/ 0 h 774"/>
                  <a:gd name="T16" fmla="*/ 550 w 550"/>
                  <a:gd name="T17" fmla="*/ 0 h 774"/>
                  <a:gd name="T18" fmla="*/ 550 w 550"/>
                  <a:gd name="T19" fmla="*/ 742 h 774"/>
                  <a:gd name="T20" fmla="*/ 281 w 550"/>
                  <a:gd name="T21" fmla="*/ 774 h 774"/>
                  <a:gd name="T22" fmla="*/ 90 w 550"/>
                  <a:gd name="T23" fmla="*/ 734 h 774"/>
                  <a:gd name="T24" fmla="*/ 7 w 550"/>
                  <a:gd name="T25" fmla="*/ 593 h 774"/>
                  <a:gd name="T26" fmla="*/ 0 w 550"/>
                  <a:gd name="T27" fmla="*/ 475 h 774"/>
                  <a:gd name="T28" fmla="*/ 0 w 550"/>
                  <a:gd name="T29"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0" h="774">
                    <a:moveTo>
                      <a:pt x="0" y="0"/>
                    </a:moveTo>
                    <a:cubicBezTo>
                      <a:pt x="129" y="0"/>
                      <a:pt x="129" y="0"/>
                      <a:pt x="129" y="0"/>
                    </a:cubicBezTo>
                    <a:cubicBezTo>
                      <a:pt x="129" y="465"/>
                      <a:pt x="129" y="465"/>
                      <a:pt x="129" y="465"/>
                    </a:cubicBezTo>
                    <a:cubicBezTo>
                      <a:pt x="129" y="550"/>
                      <a:pt x="137" y="608"/>
                      <a:pt x="152" y="636"/>
                    </a:cubicBezTo>
                    <a:cubicBezTo>
                      <a:pt x="165" y="660"/>
                      <a:pt x="183" y="676"/>
                      <a:pt x="206" y="685"/>
                    </a:cubicBezTo>
                    <a:cubicBezTo>
                      <a:pt x="225" y="693"/>
                      <a:pt x="253" y="697"/>
                      <a:pt x="289" y="697"/>
                    </a:cubicBezTo>
                    <a:cubicBezTo>
                      <a:pt x="331" y="697"/>
                      <a:pt x="375" y="690"/>
                      <a:pt x="422" y="677"/>
                    </a:cubicBezTo>
                    <a:cubicBezTo>
                      <a:pt x="422" y="0"/>
                      <a:pt x="422" y="0"/>
                      <a:pt x="422" y="0"/>
                    </a:cubicBezTo>
                    <a:cubicBezTo>
                      <a:pt x="550" y="0"/>
                      <a:pt x="550" y="0"/>
                      <a:pt x="550" y="0"/>
                    </a:cubicBezTo>
                    <a:cubicBezTo>
                      <a:pt x="550" y="742"/>
                      <a:pt x="550" y="742"/>
                      <a:pt x="550" y="742"/>
                    </a:cubicBezTo>
                    <a:cubicBezTo>
                      <a:pt x="455" y="763"/>
                      <a:pt x="365" y="774"/>
                      <a:pt x="281" y="774"/>
                    </a:cubicBezTo>
                    <a:cubicBezTo>
                      <a:pt x="196" y="774"/>
                      <a:pt x="132" y="761"/>
                      <a:pt x="90" y="734"/>
                    </a:cubicBezTo>
                    <a:cubicBezTo>
                      <a:pt x="43" y="704"/>
                      <a:pt x="15" y="657"/>
                      <a:pt x="7" y="593"/>
                    </a:cubicBezTo>
                    <a:cubicBezTo>
                      <a:pt x="2" y="563"/>
                      <a:pt x="0" y="523"/>
                      <a:pt x="0" y="475"/>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0" name="Freeform 30"/>
              <p:cNvSpPr>
                <a:spLocks/>
              </p:cNvSpPr>
              <p:nvPr/>
            </p:nvSpPr>
            <p:spPr bwMode="gray">
              <a:xfrm>
                <a:off x="2479" y="1143"/>
                <a:ext cx="496" cy="383"/>
              </a:xfrm>
              <a:custGeom>
                <a:avLst/>
                <a:gdLst>
                  <a:gd name="T0" fmla="*/ 1006 w 2477"/>
                  <a:gd name="T1" fmla="*/ 801 h 1913"/>
                  <a:gd name="T2" fmla="*/ 627 w 2477"/>
                  <a:gd name="T3" fmla="*/ 673 h 1913"/>
                  <a:gd name="T4" fmla="*/ 1 w 2477"/>
                  <a:gd name="T5" fmla="*/ 1294 h 1913"/>
                  <a:gd name="T6" fmla="*/ 627 w 2477"/>
                  <a:gd name="T7" fmla="*/ 1912 h 1913"/>
                  <a:gd name="T8" fmla="*/ 1103 w 2477"/>
                  <a:gd name="T9" fmla="*/ 1696 h 1913"/>
                  <a:gd name="T10" fmla="*/ 1103 w 2477"/>
                  <a:gd name="T11" fmla="*/ 1355 h 1913"/>
                  <a:gd name="T12" fmla="*/ 807 w 2477"/>
                  <a:gd name="T13" fmla="*/ 1643 h 1913"/>
                  <a:gd name="T14" fmla="*/ 627 w 2477"/>
                  <a:gd name="T15" fmla="*/ 1681 h 1913"/>
                  <a:gd name="T16" fmla="*/ 235 w 2477"/>
                  <a:gd name="T17" fmla="*/ 1294 h 1913"/>
                  <a:gd name="T18" fmla="*/ 627 w 2477"/>
                  <a:gd name="T19" fmla="*/ 905 h 1913"/>
                  <a:gd name="T20" fmla="*/ 902 w 2477"/>
                  <a:gd name="T21" fmla="*/ 1019 h 1913"/>
                  <a:gd name="T22" fmla="*/ 1145 w 2477"/>
                  <a:gd name="T23" fmla="*/ 1298 h 1913"/>
                  <a:gd name="T24" fmla="*/ 1708 w 2477"/>
                  <a:gd name="T25" fmla="*/ 1544 h 1913"/>
                  <a:gd name="T26" fmla="*/ 2477 w 2477"/>
                  <a:gd name="T27" fmla="*/ 777 h 1913"/>
                  <a:gd name="T28" fmla="*/ 1708 w 2477"/>
                  <a:gd name="T29" fmla="*/ 0 h 1913"/>
                  <a:gd name="T30" fmla="*/ 1103 w 2477"/>
                  <a:gd name="T31" fmla="*/ 309 h 1913"/>
                  <a:gd name="T32" fmla="*/ 1103 w 2477"/>
                  <a:gd name="T33" fmla="*/ 771 h 1913"/>
                  <a:gd name="T34" fmla="*/ 1708 w 2477"/>
                  <a:gd name="T35" fmla="*/ 244 h 1913"/>
                  <a:gd name="T36" fmla="*/ 2236 w 2477"/>
                  <a:gd name="T37" fmla="*/ 777 h 1913"/>
                  <a:gd name="T38" fmla="*/ 1708 w 2477"/>
                  <a:gd name="T39" fmla="*/ 1305 h 1913"/>
                  <a:gd name="T40" fmla="*/ 1365 w 2477"/>
                  <a:gd name="T41" fmla="*/ 1179 h 1913"/>
                  <a:gd name="T42" fmla="*/ 1006 w 2477"/>
                  <a:gd name="T43" fmla="*/ 801 h 1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77" h="1913">
                    <a:moveTo>
                      <a:pt x="1006" y="801"/>
                    </a:moveTo>
                    <a:cubicBezTo>
                      <a:pt x="916" y="722"/>
                      <a:pt x="771" y="674"/>
                      <a:pt x="627" y="673"/>
                    </a:cubicBezTo>
                    <a:cubicBezTo>
                      <a:pt x="283" y="672"/>
                      <a:pt x="2" y="944"/>
                      <a:pt x="1" y="1294"/>
                    </a:cubicBezTo>
                    <a:cubicBezTo>
                      <a:pt x="0" y="1638"/>
                      <a:pt x="283" y="1911"/>
                      <a:pt x="627" y="1912"/>
                    </a:cubicBezTo>
                    <a:cubicBezTo>
                      <a:pt x="820" y="1913"/>
                      <a:pt x="988" y="1834"/>
                      <a:pt x="1103" y="1696"/>
                    </a:cubicBezTo>
                    <a:cubicBezTo>
                      <a:pt x="1103" y="1355"/>
                      <a:pt x="1103" y="1355"/>
                      <a:pt x="1103" y="1355"/>
                    </a:cubicBezTo>
                    <a:cubicBezTo>
                      <a:pt x="1042" y="1461"/>
                      <a:pt x="918" y="1597"/>
                      <a:pt x="807" y="1643"/>
                    </a:cubicBezTo>
                    <a:cubicBezTo>
                      <a:pt x="751" y="1666"/>
                      <a:pt x="694" y="1681"/>
                      <a:pt x="627" y="1681"/>
                    </a:cubicBezTo>
                    <a:cubicBezTo>
                      <a:pt x="412" y="1681"/>
                      <a:pt x="235" y="1514"/>
                      <a:pt x="235" y="1294"/>
                    </a:cubicBezTo>
                    <a:cubicBezTo>
                      <a:pt x="235" y="1091"/>
                      <a:pt x="398" y="904"/>
                      <a:pt x="627" y="905"/>
                    </a:cubicBezTo>
                    <a:cubicBezTo>
                      <a:pt x="734" y="905"/>
                      <a:pt x="831" y="949"/>
                      <a:pt x="902" y="1019"/>
                    </a:cubicBezTo>
                    <a:cubicBezTo>
                      <a:pt x="976" y="1090"/>
                      <a:pt x="1090" y="1239"/>
                      <a:pt x="1145" y="1298"/>
                    </a:cubicBezTo>
                    <a:cubicBezTo>
                      <a:pt x="1285" y="1449"/>
                      <a:pt x="1486" y="1543"/>
                      <a:pt x="1708" y="1544"/>
                    </a:cubicBezTo>
                    <a:cubicBezTo>
                      <a:pt x="2132" y="1545"/>
                      <a:pt x="2477" y="1201"/>
                      <a:pt x="2477" y="777"/>
                    </a:cubicBezTo>
                    <a:cubicBezTo>
                      <a:pt x="2477" y="353"/>
                      <a:pt x="2132" y="0"/>
                      <a:pt x="1708" y="0"/>
                    </a:cubicBezTo>
                    <a:cubicBezTo>
                      <a:pt x="1461" y="0"/>
                      <a:pt x="1244" y="129"/>
                      <a:pt x="1103" y="309"/>
                    </a:cubicBezTo>
                    <a:cubicBezTo>
                      <a:pt x="1103" y="771"/>
                      <a:pt x="1103" y="771"/>
                      <a:pt x="1103" y="771"/>
                    </a:cubicBezTo>
                    <a:cubicBezTo>
                      <a:pt x="1210" y="478"/>
                      <a:pt x="1404" y="244"/>
                      <a:pt x="1708" y="244"/>
                    </a:cubicBezTo>
                    <a:cubicBezTo>
                      <a:pt x="2000" y="244"/>
                      <a:pt x="2237" y="485"/>
                      <a:pt x="2236" y="777"/>
                    </a:cubicBezTo>
                    <a:cubicBezTo>
                      <a:pt x="2235" y="1069"/>
                      <a:pt x="2000" y="1305"/>
                      <a:pt x="1708" y="1305"/>
                    </a:cubicBezTo>
                    <a:cubicBezTo>
                      <a:pt x="1578" y="1304"/>
                      <a:pt x="1457" y="1257"/>
                      <a:pt x="1365" y="1179"/>
                    </a:cubicBezTo>
                    <a:cubicBezTo>
                      <a:pt x="1251" y="1090"/>
                      <a:pt x="1124" y="901"/>
                      <a:pt x="1006" y="801"/>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1" name="Freeform 31"/>
              <p:cNvSpPr>
                <a:spLocks/>
              </p:cNvSpPr>
              <p:nvPr/>
            </p:nvSpPr>
            <p:spPr bwMode="gray">
              <a:xfrm>
                <a:off x="1671" y="1560"/>
                <a:ext cx="340" cy="556"/>
              </a:xfrm>
              <a:custGeom>
                <a:avLst/>
                <a:gdLst>
                  <a:gd name="T0" fmla="*/ 0 w 1700"/>
                  <a:gd name="T1" fmla="*/ 0 h 2777"/>
                  <a:gd name="T2" fmla="*/ 1700 w 1700"/>
                  <a:gd name="T3" fmla="*/ 0 h 2777"/>
                  <a:gd name="T4" fmla="*/ 1700 w 1700"/>
                  <a:gd name="T5" fmla="*/ 473 h 2777"/>
                  <a:gd name="T6" fmla="*/ 1429 w 1700"/>
                  <a:gd name="T7" fmla="*/ 286 h 2777"/>
                  <a:gd name="T8" fmla="*/ 642 w 1700"/>
                  <a:gd name="T9" fmla="*/ 286 h 2777"/>
                  <a:gd name="T10" fmla="*/ 642 w 1700"/>
                  <a:gd name="T11" fmla="*/ 1104 h 2777"/>
                  <a:gd name="T12" fmla="*/ 1495 w 1700"/>
                  <a:gd name="T13" fmla="*/ 1104 h 2777"/>
                  <a:gd name="T14" fmla="*/ 1495 w 1700"/>
                  <a:gd name="T15" fmla="*/ 1537 h 2777"/>
                  <a:gd name="T16" fmla="*/ 1262 w 1700"/>
                  <a:gd name="T17" fmla="*/ 1398 h 2777"/>
                  <a:gd name="T18" fmla="*/ 642 w 1700"/>
                  <a:gd name="T19" fmla="*/ 1398 h 2777"/>
                  <a:gd name="T20" fmla="*/ 642 w 1700"/>
                  <a:gd name="T21" fmla="*/ 2515 h 2777"/>
                  <a:gd name="T22" fmla="*/ 820 w 1700"/>
                  <a:gd name="T23" fmla="*/ 2777 h 2777"/>
                  <a:gd name="T24" fmla="*/ 11 w 1700"/>
                  <a:gd name="T25" fmla="*/ 2777 h 2777"/>
                  <a:gd name="T26" fmla="*/ 181 w 1700"/>
                  <a:gd name="T27" fmla="*/ 2515 h 2777"/>
                  <a:gd name="T28" fmla="*/ 181 w 1700"/>
                  <a:gd name="T29" fmla="*/ 291 h 2777"/>
                  <a:gd name="T30" fmla="*/ 0 w 1700"/>
                  <a:gd name="T31" fmla="*/ 0 h 2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0" h="2777">
                    <a:moveTo>
                      <a:pt x="0" y="0"/>
                    </a:moveTo>
                    <a:cubicBezTo>
                      <a:pt x="1700" y="0"/>
                      <a:pt x="1700" y="0"/>
                      <a:pt x="1700" y="0"/>
                    </a:cubicBezTo>
                    <a:cubicBezTo>
                      <a:pt x="1700" y="473"/>
                      <a:pt x="1700" y="473"/>
                      <a:pt x="1700" y="473"/>
                    </a:cubicBezTo>
                    <a:cubicBezTo>
                      <a:pt x="1700" y="473"/>
                      <a:pt x="1613" y="287"/>
                      <a:pt x="1429" y="286"/>
                    </a:cubicBezTo>
                    <a:cubicBezTo>
                      <a:pt x="642" y="286"/>
                      <a:pt x="642" y="286"/>
                      <a:pt x="642" y="286"/>
                    </a:cubicBezTo>
                    <a:cubicBezTo>
                      <a:pt x="642" y="1104"/>
                      <a:pt x="642" y="1104"/>
                      <a:pt x="642" y="1104"/>
                    </a:cubicBezTo>
                    <a:cubicBezTo>
                      <a:pt x="1495" y="1104"/>
                      <a:pt x="1495" y="1104"/>
                      <a:pt x="1495" y="1104"/>
                    </a:cubicBezTo>
                    <a:cubicBezTo>
                      <a:pt x="1495" y="1537"/>
                      <a:pt x="1495" y="1537"/>
                      <a:pt x="1495" y="1537"/>
                    </a:cubicBezTo>
                    <a:cubicBezTo>
                      <a:pt x="1495" y="1537"/>
                      <a:pt x="1468" y="1399"/>
                      <a:pt x="1262" y="1398"/>
                    </a:cubicBezTo>
                    <a:cubicBezTo>
                      <a:pt x="642" y="1398"/>
                      <a:pt x="642" y="1398"/>
                      <a:pt x="642" y="1398"/>
                    </a:cubicBezTo>
                    <a:cubicBezTo>
                      <a:pt x="642" y="2515"/>
                      <a:pt x="642" y="2515"/>
                      <a:pt x="642" y="2515"/>
                    </a:cubicBezTo>
                    <a:cubicBezTo>
                      <a:pt x="642" y="2679"/>
                      <a:pt x="820" y="2777"/>
                      <a:pt x="820" y="2777"/>
                    </a:cubicBezTo>
                    <a:cubicBezTo>
                      <a:pt x="11" y="2777"/>
                      <a:pt x="11" y="2777"/>
                      <a:pt x="11" y="2777"/>
                    </a:cubicBezTo>
                    <a:cubicBezTo>
                      <a:pt x="11" y="2777"/>
                      <a:pt x="181" y="2691"/>
                      <a:pt x="181" y="2515"/>
                    </a:cubicBezTo>
                    <a:cubicBezTo>
                      <a:pt x="181" y="291"/>
                      <a:pt x="181" y="291"/>
                      <a:pt x="181" y="291"/>
                    </a:cubicBezTo>
                    <a:cubicBezTo>
                      <a:pt x="181" y="104"/>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2" name="Freeform 32"/>
              <p:cNvSpPr>
                <a:spLocks/>
              </p:cNvSpPr>
              <p:nvPr/>
            </p:nvSpPr>
            <p:spPr bwMode="gray">
              <a:xfrm>
                <a:off x="2475" y="1560"/>
                <a:ext cx="224" cy="775"/>
              </a:xfrm>
              <a:custGeom>
                <a:avLst/>
                <a:gdLst>
                  <a:gd name="T0" fmla="*/ 257 w 1123"/>
                  <a:gd name="T1" fmla="*/ 0 h 3872"/>
                  <a:gd name="T2" fmla="*/ 1123 w 1123"/>
                  <a:gd name="T3" fmla="*/ 0 h 3872"/>
                  <a:gd name="T4" fmla="*/ 929 w 1123"/>
                  <a:gd name="T5" fmla="*/ 242 h 3872"/>
                  <a:gd name="T6" fmla="*/ 929 w 1123"/>
                  <a:gd name="T7" fmla="*/ 2847 h 3872"/>
                  <a:gd name="T8" fmla="*/ 0 w 1123"/>
                  <a:gd name="T9" fmla="*/ 3869 h 3872"/>
                  <a:gd name="T10" fmla="*/ 443 w 1123"/>
                  <a:gd name="T11" fmla="*/ 2847 h 3872"/>
                  <a:gd name="T12" fmla="*/ 443 w 1123"/>
                  <a:gd name="T13" fmla="*/ 242 h 3872"/>
                  <a:gd name="T14" fmla="*/ 257 w 1123"/>
                  <a:gd name="T15" fmla="*/ 0 h 38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3872">
                    <a:moveTo>
                      <a:pt x="257" y="0"/>
                    </a:moveTo>
                    <a:cubicBezTo>
                      <a:pt x="1123" y="0"/>
                      <a:pt x="1123" y="0"/>
                      <a:pt x="1123" y="0"/>
                    </a:cubicBezTo>
                    <a:cubicBezTo>
                      <a:pt x="1123" y="0"/>
                      <a:pt x="929" y="92"/>
                      <a:pt x="929" y="242"/>
                    </a:cubicBezTo>
                    <a:cubicBezTo>
                      <a:pt x="929" y="2847"/>
                      <a:pt x="929" y="2847"/>
                      <a:pt x="929" y="2847"/>
                    </a:cubicBezTo>
                    <a:cubicBezTo>
                      <a:pt x="929" y="3727"/>
                      <a:pt x="46" y="3872"/>
                      <a:pt x="0" y="3869"/>
                    </a:cubicBezTo>
                    <a:cubicBezTo>
                      <a:pt x="75" y="3821"/>
                      <a:pt x="442" y="3508"/>
                      <a:pt x="443" y="2847"/>
                    </a:cubicBezTo>
                    <a:cubicBezTo>
                      <a:pt x="443" y="242"/>
                      <a:pt x="443" y="242"/>
                      <a:pt x="443" y="242"/>
                    </a:cubicBezTo>
                    <a:cubicBezTo>
                      <a:pt x="444" y="100"/>
                      <a:pt x="257" y="0"/>
                      <a:pt x="25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3" name="Freeform 33"/>
              <p:cNvSpPr>
                <a:spLocks/>
              </p:cNvSpPr>
              <p:nvPr/>
            </p:nvSpPr>
            <p:spPr bwMode="gray">
              <a:xfrm>
                <a:off x="2723" y="1560"/>
                <a:ext cx="174" cy="556"/>
              </a:xfrm>
              <a:custGeom>
                <a:avLst/>
                <a:gdLst>
                  <a:gd name="T0" fmla="*/ 0 w 868"/>
                  <a:gd name="T1" fmla="*/ 0 h 2778"/>
                  <a:gd name="T2" fmla="*/ 868 w 868"/>
                  <a:gd name="T3" fmla="*/ 0 h 2778"/>
                  <a:gd name="T4" fmla="*/ 675 w 868"/>
                  <a:gd name="T5" fmla="*/ 245 h 2778"/>
                  <a:gd name="T6" fmla="*/ 675 w 868"/>
                  <a:gd name="T7" fmla="*/ 2514 h 2778"/>
                  <a:gd name="T8" fmla="*/ 868 w 868"/>
                  <a:gd name="T9" fmla="*/ 2778 h 2778"/>
                  <a:gd name="T10" fmla="*/ 0 w 868"/>
                  <a:gd name="T11" fmla="*/ 2778 h 2778"/>
                  <a:gd name="T12" fmla="*/ 193 w 868"/>
                  <a:gd name="T13" fmla="*/ 2514 h 2778"/>
                  <a:gd name="T14" fmla="*/ 193 w 868"/>
                  <a:gd name="T15" fmla="*/ 245 h 2778"/>
                  <a:gd name="T16" fmla="*/ 0 w 868"/>
                  <a:gd name="T17" fmla="*/ 0 h 2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 h="2778">
                    <a:moveTo>
                      <a:pt x="0" y="0"/>
                    </a:moveTo>
                    <a:cubicBezTo>
                      <a:pt x="868" y="0"/>
                      <a:pt x="868" y="0"/>
                      <a:pt x="868" y="0"/>
                    </a:cubicBezTo>
                    <a:cubicBezTo>
                      <a:pt x="868" y="0"/>
                      <a:pt x="675" y="92"/>
                      <a:pt x="675" y="245"/>
                    </a:cubicBezTo>
                    <a:cubicBezTo>
                      <a:pt x="675" y="2514"/>
                      <a:pt x="675" y="2514"/>
                      <a:pt x="675" y="2514"/>
                    </a:cubicBezTo>
                    <a:cubicBezTo>
                      <a:pt x="675" y="2677"/>
                      <a:pt x="868" y="2778"/>
                      <a:pt x="868" y="2778"/>
                    </a:cubicBezTo>
                    <a:cubicBezTo>
                      <a:pt x="0" y="2778"/>
                      <a:pt x="0" y="2778"/>
                      <a:pt x="0" y="2778"/>
                    </a:cubicBezTo>
                    <a:cubicBezTo>
                      <a:pt x="0" y="2778"/>
                      <a:pt x="193" y="2677"/>
                      <a:pt x="193" y="2514"/>
                    </a:cubicBezTo>
                    <a:cubicBezTo>
                      <a:pt x="193" y="245"/>
                      <a:pt x="193" y="245"/>
                      <a:pt x="193" y="245"/>
                    </a:cubicBezTo>
                    <a:cubicBezTo>
                      <a:pt x="193" y="92"/>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4" name="Freeform 34"/>
              <p:cNvSpPr>
                <a:spLocks/>
              </p:cNvSpPr>
              <p:nvPr/>
            </p:nvSpPr>
            <p:spPr bwMode="gray">
              <a:xfrm>
                <a:off x="2898" y="1560"/>
                <a:ext cx="416" cy="556"/>
              </a:xfrm>
              <a:custGeom>
                <a:avLst/>
                <a:gdLst>
                  <a:gd name="T0" fmla="*/ 170 w 2079"/>
                  <a:gd name="T1" fmla="*/ 0 h 2777"/>
                  <a:gd name="T2" fmla="*/ 2079 w 2079"/>
                  <a:gd name="T3" fmla="*/ 0 h 2777"/>
                  <a:gd name="T4" fmla="*/ 1917 w 2079"/>
                  <a:gd name="T5" fmla="*/ 505 h 2777"/>
                  <a:gd name="T6" fmla="*/ 1684 w 2079"/>
                  <a:gd name="T7" fmla="*/ 293 h 2777"/>
                  <a:gd name="T8" fmla="*/ 1288 w 2079"/>
                  <a:gd name="T9" fmla="*/ 293 h 2777"/>
                  <a:gd name="T10" fmla="*/ 1288 w 2079"/>
                  <a:gd name="T11" fmla="*/ 2515 h 2777"/>
                  <a:gd name="T12" fmla="*/ 1474 w 2079"/>
                  <a:gd name="T13" fmla="*/ 2777 h 2777"/>
                  <a:gd name="T14" fmla="*/ 624 w 2079"/>
                  <a:gd name="T15" fmla="*/ 2777 h 2777"/>
                  <a:gd name="T16" fmla="*/ 808 w 2079"/>
                  <a:gd name="T17" fmla="*/ 2515 h 2777"/>
                  <a:gd name="T18" fmla="*/ 808 w 2079"/>
                  <a:gd name="T19" fmla="*/ 293 h 2777"/>
                  <a:gd name="T20" fmla="*/ 330 w 2079"/>
                  <a:gd name="T21" fmla="*/ 293 h 2777"/>
                  <a:gd name="T22" fmla="*/ 0 w 2079"/>
                  <a:gd name="T23" fmla="*/ 547 h 2777"/>
                  <a:gd name="T24" fmla="*/ 170 w 2079"/>
                  <a:gd name="T25" fmla="*/ 0 h 2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9" h="2777">
                    <a:moveTo>
                      <a:pt x="170" y="0"/>
                    </a:moveTo>
                    <a:cubicBezTo>
                      <a:pt x="2079" y="0"/>
                      <a:pt x="2079" y="0"/>
                      <a:pt x="2079" y="0"/>
                    </a:cubicBezTo>
                    <a:cubicBezTo>
                      <a:pt x="1917" y="505"/>
                      <a:pt x="1917" y="505"/>
                      <a:pt x="1917" y="505"/>
                    </a:cubicBezTo>
                    <a:cubicBezTo>
                      <a:pt x="1917" y="505"/>
                      <a:pt x="1869" y="293"/>
                      <a:pt x="1684" y="293"/>
                    </a:cubicBezTo>
                    <a:cubicBezTo>
                      <a:pt x="1288" y="293"/>
                      <a:pt x="1288" y="293"/>
                      <a:pt x="1288" y="293"/>
                    </a:cubicBezTo>
                    <a:cubicBezTo>
                      <a:pt x="1288" y="2515"/>
                      <a:pt x="1288" y="2515"/>
                      <a:pt x="1288" y="2515"/>
                    </a:cubicBezTo>
                    <a:cubicBezTo>
                      <a:pt x="1288" y="2656"/>
                      <a:pt x="1474" y="2777"/>
                      <a:pt x="1474" y="2777"/>
                    </a:cubicBezTo>
                    <a:cubicBezTo>
                      <a:pt x="624" y="2777"/>
                      <a:pt x="624" y="2777"/>
                      <a:pt x="624" y="2777"/>
                    </a:cubicBezTo>
                    <a:cubicBezTo>
                      <a:pt x="624" y="2777"/>
                      <a:pt x="809" y="2668"/>
                      <a:pt x="808" y="2515"/>
                    </a:cubicBezTo>
                    <a:cubicBezTo>
                      <a:pt x="808" y="293"/>
                      <a:pt x="808" y="293"/>
                      <a:pt x="808" y="293"/>
                    </a:cubicBezTo>
                    <a:cubicBezTo>
                      <a:pt x="330" y="293"/>
                      <a:pt x="330" y="293"/>
                      <a:pt x="330" y="293"/>
                    </a:cubicBezTo>
                    <a:cubicBezTo>
                      <a:pt x="195" y="293"/>
                      <a:pt x="0" y="547"/>
                      <a:pt x="0" y="547"/>
                    </a:cubicBezTo>
                    <a:lnTo>
                      <a:pt x="17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5" name="Freeform 35"/>
              <p:cNvSpPr>
                <a:spLocks/>
              </p:cNvSpPr>
              <p:nvPr/>
            </p:nvSpPr>
            <p:spPr bwMode="gray">
              <a:xfrm>
                <a:off x="3654" y="1560"/>
                <a:ext cx="465" cy="564"/>
              </a:xfrm>
              <a:custGeom>
                <a:avLst/>
                <a:gdLst>
                  <a:gd name="T0" fmla="*/ 1488 w 2324"/>
                  <a:gd name="T1" fmla="*/ 0 h 2820"/>
                  <a:gd name="T2" fmla="*/ 2324 w 2324"/>
                  <a:gd name="T3" fmla="*/ 0 h 2820"/>
                  <a:gd name="T4" fmla="*/ 2145 w 2324"/>
                  <a:gd name="T5" fmla="*/ 244 h 2820"/>
                  <a:gd name="T6" fmla="*/ 2145 w 2324"/>
                  <a:gd name="T7" fmla="*/ 1926 h 2820"/>
                  <a:gd name="T8" fmla="*/ 1185 w 2324"/>
                  <a:gd name="T9" fmla="*/ 2820 h 2820"/>
                  <a:gd name="T10" fmla="*/ 185 w 2324"/>
                  <a:gd name="T11" fmla="*/ 1926 h 2820"/>
                  <a:gd name="T12" fmla="*/ 185 w 2324"/>
                  <a:gd name="T13" fmla="*/ 244 h 2820"/>
                  <a:gd name="T14" fmla="*/ 0 w 2324"/>
                  <a:gd name="T15" fmla="*/ 0 h 2820"/>
                  <a:gd name="T16" fmla="*/ 861 w 2324"/>
                  <a:gd name="T17" fmla="*/ 0 h 2820"/>
                  <a:gd name="T18" fmla="*/ 669 w 2324"/>
                  <a:gd name="T19" fmla="*/ 244 h 2820"/>
                  <a:gd name="T20" fmla="*/ 669 w 2324"/>
                  <a:gd name="T21" fmla="*/ 1926 h 2820"/>
                  <a:gd name="T22" fmla="*/ 1185 w 2324"/>
                  <a:gd name="T23" fmla="*/ 2519 h 2820"/>
                  <a:gd name="T24" fmla="*/ 1677 w 2324"/>
                  <a:gd name="T25" fmla="*/ 1926 h 2820"/>
                  <a:gd name="T26" fmla="*/ 1677 w 2324"/>
                  <a:gd name="T27" fmla="*/ 244 h 2820"/>
                  <a:gd name="T28" fmla="*/ 1488 w 2324"/>
                  <a:gd name="T29" fmla="*/ 0 h 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4" h="2820">
                    <a:moveTo>
                      <a:pt x="1488" y="0"/>
                    </a:moveTo>
                    <a:cubicBezTo>
                      <a:pt x="2324" y="0"/>
                      <a:pt x="2324" y="0"/>
                      <a:pt x="2324" y="0"/>
                    </a:cubicBezTo>
                    <a:cubicBezTo>
                      <a:pt x="2324" y="0"/>
                      <a:pt x="2145" y="94"/>
                      <a:pt x="2145" y="244"/>
                    </a:cubicBezTo>
                    <a:cubicBezTo>
                      <a:pt x="2145" y="1926"/>
                      <a:pt x="2145" y="1926"/>
                      <a:pt x="2145" y="1926"/>
                    </a:cubicBezTo>
                    <a:cubicBezTo>
                      <a:pt x="2144" y="2610"/>
                      <a:pt x="1578" y="2820"/>
                      <a:pt x="1185" y="2820"/>
                    </a:cubicBezTo>
                    <a:cubicBezTo>
                      <a:pt x="795" y="2820"/>
                      <a:pt x="184" y="2607"/>
                      <a:pt x="185" y="1926"/>
                    </a:cubicBezTo>
                    <a:cubicBezTo>
                      <a:pt x="185" y="244"/>
                      <a:pt x="185" y="244"/>
                      <a:pt x="185" y="244"/>
                    </a:cubicBezTo>
                    <a:cubicBezTo>
                      <a:pt x="185" y="94"/>
                      <a:pt x="0" y="0"/>
                      <a:pt x="0" y="0"/>
                    </a:cubicBezTo>
                    <a:cubicBezTo>
                      <a:pt x="861" y="0"/>
                      <a:pt x="861" y="0"/>
                      <a:pt x="861" y="0"/>
                    </a:cubicBezTo>
                    <a:cubicBezTo>
                      <a:pt x="861" y="0"/>
                      <a:pt x="669" y="92"/>
                      <a:pt x="669" y="244"/>
                    </a:cubicBezTo>
                    <a:cubicBezTo>
                      <a:pt x="669" y="1926"/>
                      <a:pt x="669" y="1926"/>
                      <a:pt x="669" y="1926"/>
                    </a:cubicBezTo>
                    <a:cubicBezTo>
                      <a:pt x="669" y="2285"/>
                      <a:pt x="907" y="2519"/>
                      <a:pt x="1185" y="2519"/>
                    </a:cubicBezTo>
                    <a:cubicBezTo>
                      <a:pt x="1464" y="2519"/>
                      <a:pt x="1676" y="2275"/>
                      <a:pt x="1677" y="1926"/>
                    </a:cubicBezTo>
                    <a:cubicBezTo>
                      <a:pt x="1677" y="244"/>
                      <a:pt x="1677" y="244"/>
                      <a:pt x="1677" y="244"/>
                    </a:cubicBezTo>
                    <a:cubicBezTo>
                      <a:pt x="1677" y="94"/>
                      <a:pt x="1488" y="0"/>
                      <a:pt x="1488"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6" name="Freeform 36"/>
              <p:cNvSpPr>
                <a:spLocks/>
              </p:cNvSpPr>
              <p:nvPr/>
            </p:nvSpPr>
            <p:spPr bwMode="gray">
              <a:xfrm>
                <a:off x="2027" y="1560"/>
                <a:ext cx="469" cy="566"/>
              </a:xfrm>
              <a:custGeom>
                <a:avLst/>
                <a:gdLst>
                  <a:gd name="T0" fmla="*/ 1495 w 2347"/>
                  <a:gd name="T1" fmla="*/ 0 h 2827"/>
                  <a:gd name="T2" fmla="*/ 2347 w 2347"/>
                  <a:gd name="T3" fmla="*/ 0 h 2827"/>
                  <a:gd name="T4" fmla="*/ 2166 w 2347"/>
                  <a:gd name="T5" fmla="*/ 247 h 2827"/>
                  <a:gd name="T6" fmla="*/ 2166 w 2347"/>
                  <a:gd name="T7" fmla="*/ 1925 h 2827"/>
                  <a:gd name="T8" fmla="*/ 1176 w 2347"/>
                  <a:gd name="T9" fmla="*/ 2827 h 2827"/>
                  <a:gd name="T10" fmla="*/ 175 w 2347"/>
                  <a:gd name="T11" fmla="*/ 1925 h 2827"/>
                  <a:gd name="T12" fmla="*/ 174 w 2347"/>
                  <a:gd name="T13" fmla="*/ 247 h 2827"/>
                  <a:gd name="T14" fmla="*/ 0 w 2347"/>
                  <a:gd name="T15" fmla="*/ 0 h 2827"/>
                  <a:gd name="T16" fmla="*/ 860 w 2347"/>
                  <a:gd name="T17" fmla="*/ 0 h 2827"/>
                  <a:gd name="T18" fmla="*/ 661 w 2347"/>
                  <a:gd name="T19" fmla="*/ 247 h 2827"/>
                  <a:gd name="T20" fmla="*/ 660 w 2347"/>
                  <a:gd name="T21" fmla="*/ 1925 h 2827"/>
                  <a:gd name="T22" fmla="*/ 1176 w 2347"/>
                  <a:gd name="T23" fmla="*/ 2527 h 2827"/>
                  <a:gd name="T24" fmla="*/ 1678 w 2347"/>
                  <a:gd name="T25" fmla="*/ 1925 h 2827"/>
                  <a:gd name="T26" fmla="*/ 1679 w 2347"/>
                  <a:gd name="T27" fmla="*/ 247 h 2827"/>
                  <a:gd name="T28" fmla="*/ 1495 w 2347"/>
                  <a:gd name="T29" fmla="*/ 0 h 2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7" h="2827">
                    <a:moveTo>
                      <a:pt x="1495" y="0"/>
                    </a:moveTo>
                    <a:cubicBezTo>
                      <a:pt x="2347" y="0"/>
                      <a:pt x="2347" y="0"/>
                      <a:pt x="2347" y="0"/>
                    </a:cubicBezTo>
                    <a:cubicBezTo>
                      <a:pt x="2347" y="0"/>
                      <a:pt x="2166" y="98"/>
                      <a:pt x="2166" y="247"/>
                    </a:cubicBezTo>
                    <a:cubicBezTo>
                      <a:pt x="2166" y="248"/>
                      <a:pt x="2166" y="1925"/>
                      <a:pt x="2166" y="1925"/>
                    </a:cubicBezTo>
                    <a:cubicBezTo>
                      <a:pt x="2166" y="2611"/>
                      <a:pt x="1573" y="2827"/>
                      <a:pt x="1176" y="2827"/>
                    </a:cubicBezTo>
                    <a:cubicBezTo>
                      <a:pt x="786" y="2827"/>
                      <a:pt x="175" y="2608"/>
                      <a:pt x="175" y="1925"/>
                    </a:cubicBezTo>
                    <a:cubicBezTo>
                      <a:pt x="174" y="247"/>
                      <a:pt x="174" y="247"/>
                      <a:pt x="174" y="247"/>
                    </a:cubicBezTo>
                    <a:cubicBezTo>
                      <a:pt x="174" y="97"/>
                      <a:pt x="0" y="0"/>
                      <a:pt x="0" y="0"/>
                    </a:cubicBezTo>
                    <a:cubicBezTo>
                      <a:pt x="860" y="0"/>
                      <a:pt x="860" y="0"/>
                      <a:pt x="860" y="0"/>
                    </a:cubicBezTo>
                    <a:cubicBezTo>
                      <a:pt x="860" y="0"/>
                      <a:pt x="661" y="98"/>
                      <a:pt x="661" y="247"/>
                    </a:cubicBezTo>
                    <a:cubicBezTo>
                      <a:pt x="660" y="1925"/>
                      <a:pt x="660" y="1925"/>
                      <a:pt x="660" y="1925"/>
                    </a:cubicBezTo>
                    <a:cubicBezTo>
                      <a:pt x="660" y="2280"/>
                      <a:pt x="897" y="2525"/>
                      <a:pt x="1176" y="2527"/>
                    </a:cubicBezTo>
                    <a:cubicBezTo>
                      <a:pt x="1454" y="2528"/>
                      <a:pt x="1678" y="2277"/>
                      <a:pt x="1678" y="1925"/>
                    </a:cubicBezTo>
                    <a:cubicBezTo>
                      <a:pt x="1679" y="247"/>
                      <a:pt x="1679" y="247"/>
                      <a:pt x="1679" y="247"/>
                    </a:cubicBezTo>
                    <a:cubicBezTo>
                      <a:pt x="1679" y="97"/>
                      <a:pt x="1495" y="0"/>
                      <a:pt x="1495"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37" name="Freeform 37"/>
              <p:cNvSpPr>
                <a:spLocks/>
              </p:cNvSpPr>
              <p:nvPr/>
            </p:nvSpPr>
            <p:spPr bwMode="gray">
              <a:xfrm>
                <a:off x="3295" y="1549"/>
                <a:ext cx="358" cy="577"/>
              </a:xfrm>
              <a:custGeom>
                <a:avLst/>
                <a:gdLst>
                  <a:gd name="T0" fmla="*/ 1537 w 1788"/>
                  <a:gd name="T1" fmla="*/ 501 h 2885"/>
                  <a:gd name="T2" fmla="*/ 1067 w 1788"/>
                  <a:gd name="T3" fmla="*/ 289 h 2885"/>
                  <a:gd name="T4" fmla="*/ 528 w 1788"/>
                  <a:gd name="T5" fmla="*/ 709 h 2885"/>
                  <a:gd name="T6" fmla="*/ 1042 w 1788"/>
                  <a:gd name="T7" fmla="*/ 1230 h 2885"/>
                  <a:gd name="T8" fmla="*/ 1786 w 1788"/>
                  <a:gd name="T9" fmla="*/ 2067 h 2885"/>
                  <a:gd name="T10" fmla="*/ 681 w 1788"/>
                  <a:gd name="T11" fmla="*/ 2885 h 2885"/>
                  <a:gd name="T12" fmla="*/ 162 w 1788"/>
                  <a:gd name="T13" fmla="*/ 2813 h 2885"/>
                  <a:gd name="T14" fmla="*/ 0 w 1788"/>
                  <a:gd name="T15" fmla="*/ 2280 h 2885"/>
                  <a:gd name="T16" fmla="*/ 689 w 1788"/>
                  <a:gd name="T17" fmla="*/ 2582 h 2885"/>
                  <a:gd name="T18" fmla="*/ 1311 w 1788"/>
                  <a:gd name="T19" fmla="*/ 2126 h 2885"/>
                  <a:gd name="T20" fmla="*/ 48 w 1788"/>
                  <a:gd name="T21" fmla="*/ 765 h 2885"/>
                  <a:gd name="T22" fmla="*/ 1019 w 1788"/>
                  <a:gd name="T23" fmla="*/ 0 h 2885"/>
                  <a:gd name="T24" fmla="*/ 1537 w 1788"/>
                  <a:gd name="T25" fmla="*/ 72 h 2885"/>
                  <a:gd name="T26" fmla="*/ 1537 w 1788"/>
                  <a:gd name="T27" fmla="*/ 501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8" h="2885">
                    <a:moveTo>
                      <a:pt x="1537" y="501"/>
                    </a:moveTo>
                    <a:cubicBezTo>
                      <a:pt x="1537" y="501"/>
                      <a:pt x="1416" y="290"/>
                      <a:pt x="1067" y="289"/>
                    </a:cubicBezTo>
                    <a:cubicBezTo>
                      <a:pt x="718" y="288"/>
                      <a:pt x="529" y="471"/>
                      <a:pt x="528" y="709"/>
                    </a:cubicBezTo>
                    <a:cubicBezTo>
                      <a:pt x="527" y="978"/>
                      <a:pt x="729" y="1079"/>
                      <a:pt x="1042" y="1230"/>
                    </a:cubicBezTo>
                    <a:cubicBezTo>
                      <a:pt x="1340" y="1373"/>
                      <a:pt x="1788" y="1570"/>
                      <a:pt x="1786" y="2067"/>
                    </a:cubicBezTo>
                    <a:cubicBezTo>
                      <a:pt x="1785" y="2513"/>
                      <a:pt x="1390" y="2885"/>
                      <a:pt x="681" y="2885"/>
                    </a:cubicBezTo>
                    <a:cubicBezTo>
                      <a:pt x="463" y="2884"/>
                      <a:pt x="162" y="2813"/>
                      <a:pt x="162" y="2813"/>
                    </a:cubicBezTo>
                    <a:cubicBezTo>
                      <a:pt x="0" y="2280"/>
                      <a:pt x="0" y="2280"/>
                      <a:pt x="0" y="2280"/>
                    </a:cubicBezTo>
                    <a:cubicBezTo>
                      <a:pt x="150" y="2426"/>
                      <a:pt x="416" y="2582"/>
                      <a:pt x="689" y="2582"/>
                    </a:cubicBezTo>
                    <a:cubicBezTo>
                      <a:pt x="973" y="2582"/>
                      <a:pt x="1311" y="2407"/>
                      <a:pt x="1311" y="2126"/>
                    </a:cubicBezTo>
                    <a:cubicBezTo>
                      <a:pt x="1311" y="1583"/>
                      <a:pt x="48" y="1674"/>
                      <a:pt x="48" y="765"/>
                    </a:cubicBezTo>
                    <a:cubicBezTo>
                      <a:pt x="48" y="453"/>
                      <a:pt x="266" y="0"/>
                      <a:pt x="1019" y="0"/>
                    </a:cubicBezTo>
                    <a:cubicBezTo>
                      <a:pt x="1264" y="0"/>
                      <a:pt x="1537" y="72"/>
                      <a:pt x="1537" y="72"/>
                    </a:cubicBezTo>
                    <a:lnTo>
                      <a:pt x="1537" y="50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grpSp>
    </p:spTree>
    <p:extLst>
      <p:ext uri="{BB962C8B-B14F-4D97-AF65-F5344CB8AC3E}">
        <p14:creationId xmlns:p14="http://schemas.microsoft.com/office/powerpoint/2010/main" val="1529356231"/>
      </p:ext>
    </p:extLst>
  </p:cSld>
  <p:clrMapOvr>
    <a:masterClrMapping/>
  </p:clrMapOvr>
  <p:timing>
    <p:tnLst>
      <p:par>
        <p:cTn id="1" dur="indefinite" restart="never" nodeType="tmRoot"/>
      </p:par>
    </p:tnLst>
  </p:timing>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4852415"/>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sp>
        <p:nvSpPr>
          <p:cNvPr id="17" name="bk object 17"/>
          <p:cNvSpPr/>
          <p:nvPr/>
        </p:nvSpPr>
        <p:spPr>
          <a:xfrm>
            <a:off x="9852659" y="958599"/>
            <a:ext cx="55244" cy="67945"/>
          </a:xfrm>
          <a:custGeom>
            <a:avLst/>
            <a:gdLst/>
            <a:ahLst/>
            <a:cxnLst/>
            <a:rect l="l" t="t" r="r" b="b"/>
            <a:pathLst>
              <a:path w="55245" h="67944">
                <a:moveTo>
                  <a:pt x="0" y="57861"/>
                </a:moveTo>
                <a:lnTo>
                  <a:pt x="0" y="65786"/>
                </a:lnTo>
                <a:lnTo>
                  <a:pt x="950" y="66087"/>
                </a:lnTo>
                <a:lnTo>
                  <a:pt x="7870" y="67381"/>
                </a:lnTo>
                <a:lnTo>
                  <a:pt x="19744" y="67658"/>
                </a:lnTo>
                <a:lnTo>
                  <a:pt x="40016" y="66555"/>
                </a:lnTo>
                <a:lnTo>
                  <a:pt x="49013" y="61556"/>
                </a:lnTo>
                <a:lnTo>
                  <a:pt x="12674" y="61556"/>
                </a:lnTo>
                <a:lnTo>
                  <a:pt x="5689" y="60299"/>
                </a:lnTo>
                <a:lnTo>
                  <a:pt x="0" y="57861"/>
                </a:lnTo>
                <a:close/>
              </a:path>
              <a:path w="55245" h="67944">
                <a:moveTo>
                  <a:pt x="36017" y="0"/>
                </a:moveTo>
                <a:lnTo>
                  <a:pt x="22390" y="0"/>
                </a:lnTo>
                <a:lnTo>
                  <a:pt x="15875" y="1168"/>
                </a:lnTo>
                <a:lnTo>
                  <a:pt x="4508" y="6654"/>
                </a:lnTo>
                <a:lnTo>
                  <a:pt x="1422" y="11150"/>
                </a:lnTo>
                <a:lnTo>
                  <a:pt x="1422" y="21780"/>
                </a:lnTo>
                <a:lnTo>
                  <a:pt x="29984" y="39776"/>
                </a:lnTo>
                <a:lnTo>
                  <a:pt x="34480" y="41668"/>
                </a:lnTo>
                <a:lnTo>
                  <a:pt x="36614" y="42926"/>
                </a:lnTo>
                <a:lnTo>
                  <a:pt x="40881" y="46164"/>
                </a:lnTo>
                <a:lnTo>
                  <a:pt x="42062" y="48412"/>
                </a:lnTo>
                <a:lnTo>
                  <a:pt x="42062" y="58051"/>
                </a:lnTo>
                <a:lnTo>
                  <a:pt x="35077" y="61556"/>
                </a:lnTo>
                <a:lnTo>
                  <a:pt x="49013" y="61556"/>
                </a:lnTo>
                <a:lnTo>
                  <a:pt x="51151" y="60368"/>
                </a:lnTo>
                <a:lnTo>
                  <a:pt x="54864" y="50038"/>
                </a:lnTo>
                <a:lnTo>
                  <a:pt x="54864" y="46799"/>
                </a:lnTo>
                <a:lnTo>
                  <a:pt x="54152" y="44094"/>
                </a:lnTo>
                <a:lnTo>
                  <a:pt x="52498" y="41668"/>
                </a:lnTo>
                <a:lnTo>
                  <a:pt x="50952" y="39331"/>
                </a:lnTo>
                <a:lnTo>
                  <a:pt x="48221" y="37071"/>
                </a:lnTo>
                <a:lnTo>
                  <a:pt x="44323" y="34912"/>
                </a:lnTo>
                <a:lnTo>
                  <a:pt x="42303" y="33743"/>
                </a:lnTo>
                <a:lnTo>
                  <a:pt x="38392" y="32029"/>
                </a:lnTo>
                <a:lnTo>
                  <a:pt x="32346" y="29781"/>
                </a:lnTo>
                <a:lnTo>
                  <a:pt x="24765" y="26809"/>
                </a:lnTo>
                <a:lnTo>
                  <a:pt x="19913" y="24561"/>
                </a:lnTo>
                <a:lnTo>
                  <a:pt x="17653" y="22771"/>
                </a:lnTo>
                <a:lnTo>
                  <a:pt x="15405" y="21056"/>
                </a:lnTo>
                <a:lnTo>
                  <a:pt x="14224" y="18808"/>
                </a:lnTo>
                <a:lnTo>
                  <a:pt x="14224" y="12687"/>
                </a:lnTo>
                <a:lnTo>
                  <a:pt x="15875" y="10350"/>
                </a:lnTo>
                <a:lnTo>
                  <a:pt x="22275" y="7378"/>
                </a:lnTo>
                <a:lnTo>
                  <a:pt x="26301" y="6654"/>
                </a:lnTo>
                <a:lnTo>
                  <a:pt x="48704" y="6654"/>
                </a:lnTo>
                <a:lnTo>
                  <a:pt x="48704" y="2159"/>
                </a:lnTo>
                <a:lnTo>
                  <a:pt x="42062" y="711"/>
                </a:lnTo>
                <a:lnTo>
                  <a:pt x="36017" y="0"/>
                </a:lnTo>
                <a:close/>
              </a:path>
              <a:path w="55245" h="67944">
                <a:moveTo>
                  <a:pt x="48704" y="6654"/>
                </a:moveTo>
                <a:lnTo>
                  <a:pt x="37211" y="6654"/>
                </a:lnTo>
                <a:lnTo>
                  <a:pt x="43129" y="7645"/>
                </a:lnTo>
                <a:lnTo>
                  <a:pt x="48704" y="9537"/>
                </a:lnTo>
                <a:lnTo>
                  <a:pt x="48704" y="6654"/>
                </a:lnTo>
                <a:close/>
              </a:path>
            </a:pathLst>
          </a:custGeom>
          <a:solidFill>
            <a:srgbClr val="FFFFFF"/>
          </a:solidFill>
        </p:spPr>
        <p:txBody>
          <a:bodyPr wrap="square" lIns="0" tIns="0" rIns="0" bIns="0" rtlCol="0"/>
          <a:lstStyle/>
          <a:p>
            <a:endParaRPr smtClean="0">
              <a:solidFill>
                <a:prstClr val="black"/>
              </a:solidFill>
            </a:endParaRPr>
          </a:p>
        </p:txBody>
      </p:sp>
      <p:sp>
        <p:nvSpPr>
          <p:cNvPr id="18" name="bk object 18"/>
          <p:cNvSpPr/>
          <p:nvPr/>
        </p:nvSpPr>
        <p:spPr>
          <a:xfrm>
            <a:off x="9928859" y="928116"/>
            <a:ext cx="64135" cy="97790"/>
          </a:xfrm>
          <a:custGeom>
            <a:avLst/>
            <a:gdLst/>
            <a:ahLst/>
            <a:cxnLst/>
            <a:rect l="l" t="t" r="r" b="b"/>
            <a:pathLst>
              <a:path w="64134" h="97790">
                <a:moveTo>
                  <a:pt x="14478" y="0"/>
                </a:moveTo>
                <a:lnTo>
                  <a:pt x="0" y="0"/>
                </a:lnTo>
                <a:lnTo>
                  <a:pt x="0" y="97536"/>
                </a:lnTo>
                <a:lnTo>
                  <a:pt x="14478" y="97536"/>
                </a:lnTo>
                <a:lnTo>
                  <a:pt x="14478" y="41541"/>
                </a:lnTo>
                <a:lnTo>
                  <a:pt x="22072" y="38938"/>
                </a:lnTo>
                <a:lnTo>
                  <a:pt x="28613" y="37592"/>
                </a:lnTo>
                <a:lnTo>
                  <a:pt x="57626" y="37592"/>
                </a:lnTo>
                <a:lnTo>
                  <a:pt x="52814" y="34277"/>
                </a:lnTo>
                <a:lnTo>
                  <a:pt x="14478" y="34277"/>
                </a:lnTo>
                <a:lnTo>
                  <a:pt x="14478" y="0"/>
                </a:lnTo>
                <a:close/>
              </a:path>
              <a:path w="64134" h="97790">
                <a:moveTo>
                  <a:pt x="57626" y="37592"/>
                </a:moveTo>
                <a:lnTo>
                  <a:pt x="40525" y="37592"/>
                </a:lnTo>
                <a:lnTo>
                  <a:pt x="44856" y="39395"/>
                </a:lnTo>
                <a:lnTo>
                  <a:pt x="47066" y="42799"/>
                </a:lnTo>
                <a:lnTo>
                  <a:pt x="48818" y="45402"/>
                </a:lnTo>
                <a:lnTo>
                  <a:pt x="49627" y="49707"/>
                </a:lnTo>
                <a:lnTo>
                  <a:pt x="49644" y="97536"/>
                </a:lnTo>
                <a:lnTo>
                  <a:pt x="64008" y="97536"/>
                </a:lnTo>
                <a:lnTo>
                  <a:pt x="64008" y="49707"/>
                </a:lnTo>
                <a:lnTo>
                  <a:pt x="63195" y="44145"/>
                </a:lnTo>
                <a:lnTo>
                  <a:pt x="60416" y="39513"/>
                </a:lnTo>
                <a:lnTo>
                  <a:pt x="57626" y="37592"/>
                </a:lnTo>
                <a:close/>
              </a:path>
              <a:path w="64134" h="97790">
                <a:moveTo>
                  <a:pt x="35737" y="30962"/>
                </a:moveTo>
                <a:lnTo>
                  <a:pt x="29083" y="30962"/>
                </a:lnTo>
                <a:lnTo>
                  <a:pt x="21958" y="32029"/>
                </a:lnTo>
                <a:lnTo>
                  <a:pt x="14478" y="34277"/>
                </a:lnTo>
                <a:lnTo>
                  <a:pt x="52814" y="34277"/>
                </a:lnTo>
                <a:lnTo>
                  <a:pt x="51078" y="33081"/>
                </a:lnTo>
                <a:lnTo>
                  <a:pt x="35737" y="30962"/>
                </a:lnTo>
                <a:close/>
              </a:path>
            </a:pathLst>
          </a:custGeom>
          <a:solidFill>
            <a:srgbClr val="FFFFFF"/>
          </a:solidFill>
        </p:spPr>
        <p:txBody>
          <a:bodyPr wrap="square" lIns="0" tIns="0" rIns="0" bIns="0" rtlCol="0"/>
          <a:lstStyle/>
          <a:p>
            <a:endParaRPr smtClean="0">
              <a:solidFill>
                <a:prstClr val="black"/>
              </a:solidFill>
            </a:endParaRPr>
          </a:p>
        </p:txBody>
      </p:sp>
      <p:sp>
        <p:nvSpPr>
          <p:cNvPr id="19" name="bk object 19"/>
          <p:cNvSpPr/>
          <p:nvPr/>
        </p:nvSpPr>
        <p:spPr>
          <a:xfrm>
            <a:off x="10011161" y="958595"/>
            <a:ext cx="68580" cy="68580"/>
          </a:xfrm>
          <a:custGeom>
            <a:avLst/>
            <a:gdLst/>
            <a:ahLst/>
            <a:cxnLst/>
            <a:rect l="l" t="t" r="r" b="b"/>
            <a:pathLst>
              <a:path w="68579" h="68580">
                <a:moveTo>
                  <a:pt x="62900" y="6930"/>
                </a:moveTo>
                <a:lnTo>
                  <a:pt x="42049" y="6930"/>
                </a:lnTo>
                <a:lnTo>
                  <a:pt x="47917" y="8734"/>
                </a:lnTo>
                <a:lnTo>
                  <a:pt x="50723" y="12417"/>
                </a:lnTo>
                <a:lnTo>
                  <a:pt x="52565" y="14754"/>
                </a:lnTo>
                <a:lnTo>
                  <a:pt x="53416" y="18005"/>
                </a:lnTo>
                <a:lnTo>
                  <a:pt x="53416" y="25739"/>
                </a:lnTo>
                <a:lnTo>
                  <a:pt x="47790" y="26184"/>
                </a:lnTo>
                <a:lnTo>
                  <a:pt x="43637" y="26463"/>
                </a:lnTo>
                <a:lnTo>
                  <a:pt x="35072" y="27317"/>
                </a:lnTo>
                <a:lnTo>
                  <a:pt x="21222" y="29556"/>
                </a:lnTo>
                <a:lnTo>
                  <a:pt x="11734" y="32673"/>
                </a:lnTo>
                <a:lnTo>
                  <a:pt x="3911" y="36445"/>
                </a:lnTo>
                <a:lnTo>
                  <a:pt x="0" y="42300"/>
                </a:lnTo>
                <a:lnTo>
                  <a:pt x="0" y="57146"/>
                </a:lnTo>
                <a:lnTo>
                  <a:pt x="3416" y="62010"/>
                </a:lnTo>
                <a:lnTo>
                  <a:pt x="15218" y="66430"/>
                </a:lnTo>
                <a:lnTo>
                  <a:pt x="26301" y="68000"/>
                </a:lnTo>
                <a:lnTo>
                  <a:pt x="43607" y="68408"/>
                </a:lnTo>
                <a:lnTo>
                  <a:pt x="56377" y="67375"/>
                </a:lnTo>
                <a:lnTo>
                  <a:pt x="68580" y="65427"/>
                </a:lnTo>
                <a:lnTo>
                  <a:pt x="68580" y="61833"/>
                </a:lnTo>
                <a:lnTo>
                  <a:pt x="30060" y="61833"/>
                </a:lnTo>
                <a:lnTo>
                  <a:pt x="24193" y="60753"/>
                </a:lnTo>
                <a:lnTo>
                  <a:pt x="20535" y="58505"/>
                </a:lnTo>
                <a:lnTo>
                  <a:pt x="17106" y="56435"/>
                </a:lnTo>
                <a:lnTo>
                  <a:pt x="15519" y="53374"/>
                </a:lnTo>
                <a:lnTo>
                  <a:pt x="15519" y="41398"/>
                </a:lnTo>
                <a:lnTo>
                  <a:pt x="21145" y="36445"/>
                </a:lnTo>
                <a:lnTo>
                  <a:pt x="32639" y="34375"/>
                </a:lnTo>
                <a:lnTo>
                  <a:pt x="37274" y="33473"/>
                </a:lnTo>
                <a:lnTo>
                  <a:pt x="44246" y="32673"/>
                </a:lnTo>
                <a:lnTo>
                  <a:pt x="53416" y="32038"/>
                </a:lnTo>
                <a:lnTo>
                  <a:pt x="68580" y="32038"/>
                </a:lnTo>
                <a:lnTo>
                  <a:pt x="68580" y="22501"/>
                </a:lnTo>
                <a:lnTo>
                  <a:pt x="68453" y="19796"/>
                </a:lnTo>
                <a:lnTo>
                  <a:pt x="68211" y="18005"/>
                </a:lnTo>
                <a:lnTo>
                  <a:pt x="67602" y="13052"/>
                </a:lnTo>
                <a:lnTo>
                  <a:pt x="65887" y="9356"/>
                </a:lnTo>
                <a:lnTo>
                  <a:pt x="62900" y="6930"/>
                </a:lnTo>
                <a:close/>
              </a:path>
              <a:path w="68579" h="68580">
                <a:moveTo>
                  <a:pt x="68580" y="32038"/>
                </a:moveTo>
                <a:lnTo>
                  <a:pt x="53416" y="32038"/>
                </a:lnTo>
                <a:lnTo>
                  <a:pt x="53416" y="60296"/>
                </a:lnTo>
                <a:lnTo>
                  <a:pt x="48653" y="61286"/>
                </a:lnTo>
                <a:lnTo>
                  <a:pt x="43637" y="61833"/>
                </a:lnTo>
                <a:lnTo>
                  <a:pt x="68580" y="61833"/>
                </a:lnTo>
                <a:lnTo>
                  <a:pt x="68580" y="32038"/>
                </a:lnTo>
                <a:close/>
              </a:path>
              <a:path w="68579" h="68580">
                <a:moveTo>
                  <a:pt x="33771" y="0"/>
                </a:moveTo>
                <a:lnTo>
                  <a:pt x="20952" y="732"/>
                </a:lnTo>
                <a:lnTo>
                  <a:pt x="8547" y="2790"/>
                </a:lnTo>
                <a:lnTo>
                  <a:pt x="8547" y="10613"/>
                </a:lnTo>
                <a:lnTo>
                  <a:pt x="16992" y="8188"/>
                </a:lnTo>
                <a:lnTo>
                  <a:pt x="25171" y="6930"/>
                </a:lnTo>
                <a:lnTo>
                  <a:pt x="62900" y="6930"/>
                </a:lnTo>
                <a:lnTo>
                  <a:pt x="60354" y="4864"/>
                </a:lnTo>
                <a:lnTo>
                  <a:pt x="49679" y="1206"/>
                </a:lnTo>
                <a:lnTo>
                  <a:pt x="33771" y="0"/>
                </a:lnTo>
                <a:close/>
              </a:path>
            </a:pathLst>
          </a:custGeom>
          <a:solidFill>
            <a:srgbClr val="FFFFFF"/>
          </a:solidFill>
        </p:spPr>
        <p:txBody>
          <a:bodyPr wrap="square" lIns="0" tIns="0" rIns="0" bIns="0" rtlCol="0"/>
          <a:lstStyle/>
          <a:p>
            <a:endParaRPr smtClean="0">
              <a:solidFill>
                <a:prstClr val="black"/>
              </a:solidFill>
            </a:endParaRPr>
          </a:p>
        </p:txBody>
      </p:sp>
      <p:sp>
        <p:nvSpPr>
          <p:cNvPr id="20" name="bk object 20"/>
          <p:cNvSpPr/>
          <p:nvPr/>
        </p:nvSpPr>
        <p:spPr>
          <a:xfrm>
            <a:off x="10105649" y="958648"/>
            <a:ext cx="67310" cy="97790"/>
          </a:xfrm>
          <a:custGeom>
            <a:avLst/>
            <a:gdLst/>
            <a:ahLst/>
            <a:cxnLst/>
            <a:rect l="l" t="t" r="r" b="b"/>
            <a:pathLst>
              <a:path w="67309" h="97790">
                <a:moveTo>
                  <a:pt x="25394" y="0"/>
                </a:moveTo>
                <a:lnTo>
                  <a:pt x="12826" y="751"/>
                </a:lnTo>
                <a:lnTo>
                  <a:pt x="0" y="2454"/>
                </a:lnTo>
                <a:lnTo>
                  <a:pt x="0" y="97488"/>
                </a:lnTo>
                <a:lnTo>
                  <a:pt x="14541" y="97488"/>
                </a:lnTo>
                <a:lnTo>
                  <a:pt x="14541" y="63744"/>
                </a:lnTo>
                <a:lnTo>
                  <a:pt x="50799" y="63744"/>
                </a:lnTo>
                <a:lnTo>
                  <a:pt x="53339" y="61585"/>
                </a:lnTo>
                <a:lnTo>
                  <a:pt x="24828" y="61585"/>
                </a:lnTo>
                <a:lnTo>
                  <a:pt x="19507" y="59705"/>
                </a:lnTo>
                <a:lnTo>
                  <a:pt x="14541" y="56022"/>
                </a:lnTo>
                <a:lnTo>
                  <a:pt x="14541" y="7394"/>
                </a:lnTo>
                <a:lnTo>
                  <a:pt x="19151" y="6861"/>
                </a:lnTo>
                <a:lnTo>
                  <a:pt x="23406" y="6581"/>
                </a:lnTo>
                <a:lnTo>
                  <a:pt x="54911" y="6581"/>
                </a:lnTo>
                <a:lnTo>
                  <a:pt x="53706" y="5027"/>
                </a:lnTo>
                <a:lnTo>
                  <a:pt x="42305" y="1225"/>
                </a:lnTo>
                <a:lnTo>
                  <a:pt x="25394" y="0"/>
                </a:lnTo>
                <a:close/>
              </a:path>
              <a:path w="67309" h="97790">
                <a:moveTo>
                  <a:pt x="50799" y="63744"/>
                </a:moveTo>
                <a:lnTo>
                  <a:pt x="14541" y="63744"/>
                </a:lnTo>
                <a:lnTo>
                  <a:pt x="16789" y="65001"/>
                </a:lnTo>
                <a:lnTo>
                  <a:pt x="18795" y="65992"/>
                </a:lnTo>
                <a:lnTo>
                  <a:pt x="23647" y="67694"/>
                </a:lnTo>
                <a:lnTo>
                  <a:pt x="27673" y="68316"/>
                </a:lnTo>
                <a:lnTo>
                  <a:pt x="39105" y="67876"/>
                </a:lnTo>
                <a:lnTo>
                  <a:pt x="50518" y="63983"/>
                </a:lnTo>
                <a:lnTo>
                  <a:pt x="50799" y="63744"/>
                </a:lnTo>
                <a:close/>
              </a:path>
              <a:path w="67309" h="97790">
                <a:moveTo>
                  <a:pt x="54911" y="6581"/>
                </a:moveTo>
                <a:lnTo>
                  <a:pt x="35940" y="6581"/>
                </a:lnTo>
                <a:lnTo>
                  <a:pt x="42100" y="8563"/>
                </a:lnTo>
                <a:lnTo>
                  <a:pt x="49898" y="17262"/>
                </a:lnTo>
                <a:lnTo>
                  <a:pt x="52146" y="24349"/>
                </a:lnTo>
                <a:lnTo>
                  <a:pt x="52146" y="41405"/>
                </a:lnTo>
                <a:lnTo>
                  <a:pt x="50495" y="47767"/>
                </a:lnTo>
                <a:lnTo>
                  <a:pt x="47294" y="52974"/>
                </a:lnTo>
                <a:lnTo>
                  <a:pt x="43865" y="58715"/>
                </a:lnTo>
                <a:lnTo>
                  <a:pt x="38315" y="61585"/>
                </a:lnTo>
                <a:lnTo>
                  <a:pt x="53339" y="61585"/>
                </a:lnTo>
                <a:lnTo>
                  <a:pt x="61465" y="54678"/>
                </a:lnTo>
                <a:lnTo>
                  <a:pt x="65578" y="43909"/>
                </a:lnTo>
                <a:lnTo>
                  <a:pt x="66700" y="28141"/>
                </a:lnTo>
                <a:lnTo>
                  <a:pt x="63076" y="17110"/>
                </a:lnTo>
                <a:lnTo>
                  <a:pt x="54911" y="6581"/>
                </a:lnTo>
                <a:close/>
              </a:path>
            </a:pathLst>
          </a:custGeom>
          <a:solidFill>
            <a:srgbClr val="FFFFFF"/>
          </a:solidFill>
        </p:spPr>
        <p:txBody>
          <a:bodyPr wrap="square" lIns="0" tIns="0" rIns="0" bIns="0" rtlCol="0"/>
          <a:lstStyle/>
          <a:p>
            <a:endParaRPr smtClean="0">
              <a:solidFill>
                <a:prstClr val="black"/>
              </a:solidFill>
            </a:endParaRPr>
          </a:p>
        </p:txBody>
      </p:sp>
      <p:sp>
        <p:nvSpPr>
          <p:cNvPr id="21" name="bk object 21"/>
          <p:cNvSpPr/>
          <p:nvPr/>
        </p:nvSpPr>
        <p:spPr>
          <a:xfrm>
            <a:off x="10192511" y="938783"/>
            <a:ext cx="18415" cy="86995"/>
          </a:xfrm>
          <a:custGeom>
            <a:avLst/>
            <a:gdLst/>
            <a:ahLst/>
            <a:cxnLst/>
            <a:rect l="l" t="t" r="r" b="b"/>
            <a:pathLst>
              <a:path w="18415" h="86994">
                <a:moveTo>
                  <a:pt x="11823" y="0"/>
                </a:moveTo>
                <a:lnTo>
                  <a:pt x="6705" y="0"/>
                </a:lnTo>
                <a:lnTo>
                  <a:pt x="4635" y="622"/>
                </a:lnTo>
                <a:lnTo>
                  <a:pt x="977" y="3086"/>
                </a:lnTo>
                <a:lnTo>
                  <a:pt x="0" y="4660"/>
                </a:lnTo>
                <a:lnTo>
                  <a:pt x="0" y="8356"/>
                </a:lnTo>
                <a:lnTo>
                  <a:pt x="736" y="9855"/>
                </a:lnTo>
                <a:lnTo>
                  <a:pt x="4025" y="12585"/>
                </a:lnTo>
                <a:lnTo>
                  <a:pt x="6337" y="13284"/>
                </a:lnTo>
                <a:lnTo>
                  <a:pt x="11455" y="13284"/>
                </a:lnTo>
                <a:lnTo>
                  <a:pt x="13652" y="12763"/>
                </a:lnTo>
                <a:lnTo>
                  <a:pt x="17310" y="10299"/>
                </a:lnTo>
                <a:lnTo>
                  <a:pt x="18288" y="8623"/>
                </a:lnTo>
                <a:lnTo>
                  <a:pt x="18288" y="5016"/>
                </a:lnTo>
                <a:lnTo>
                  <a:pt x="17551" y="3517"/>
                </a:lnTo>
                <a:lnTo>
                  <a:pt x="15976" y="2197"/>
                </a:lnTo>
                <a:lnTo>
                  <a:pt x="14147" y="787"/>
                </a:lnTo>
                <a:lnTo>
                  <a:pt x="11823" y="0"/>
                </a:lnTo>
                <a:close/>
              </a:path>
              <a:path w="18415" h="86994">
                <a:moveTo>
                  <a:pt x="16827" y="23317"/>
                </a:moveTo>
                <a:lnTo>
                  <a:pt x="1828" y="23317"/>
                </a:lnTo>
                <a:lnTo>
                  <a:pt x="1828" y="86868"/>
                </a:lnTo>
                <a:lnTo>
                  <a:pt x="16827" y="86868"/>
                </a:lnTo>
                <a:lnTo>
                  <a:pt x="16827" y="23317"/>
                </a:lnTo>
                <a:close/>
              </a:path>
            </a:pathLst>
          </a:custGeom>
          <a:solidFill>
            <a:srgbClr val="FFFFFF"/>
          </a:solidFill>
        </p:spPr>
        <p:txBody>
          <a:bodyPr wrap="square" lIns="0" tIns="0" rIns="0" bIns="0" rtlCol="0"/>
          <a:lstStyle/>
          <a:p>
            <a:endParaRPr smtClean="0">
              <a:solidFill>
                <a:prstClr val="black"/>
              </a:solidFill>
            </a:endParaRPr>
          </a:p>
        </p:txBody>
      </p:sp>
      <p:sp>
        <p:nvSpPr>
          <p:cNvPr id="22" name="bk object 22"/>
          <p:cNvSpPr/>
          <p:nvPr/>
        </p:nvSpPr>
        <p:spPr>
          <a:xfrm>
            <a:off x="10236707" y="958771"/>
            <a:ext cx="66040" cy="67310"/>
          </a:xfrm>
          <a:custGeom>
            <a:avLst/>
            <a:gdLst/>
            <a:ahLst/>
            <a:cxnLst/>
            <a:rect l="l" t="t" r="r" b="b"/>
            <a:pathLst>
              <a:path w="66040" h="67309">
                <a:moveTo>
                  <a:pt x="26553" y="0"/>
                </a:moveTo>
                <a:lnTo>
                  <a:pt x="14124" y="825"/>
                </a:lnTo>
                <a:lnTo>
                  <a:pt x="0" y="2351"/>
                </a:lnTo>
                <a:lnTo>
                  <a:pt x="0" y="66880"/>
                </a:lnTo>
                <a:lnTo>
                  <a:pt x="14706" y="66880"/>
                </a:lnTo>
                <a:lnTo>
                  <a:pt x="14706" y="7952"/>
                </a:lnTo>
                <a:lnTo>
                  <a:pt x="21043" y="7050"/>
                </a:lnTo>
                <a:lnTo>
                  <a:pt x="27139" y="6517"/>
                </a:lnTo>
                <a:lnTo>
                  <a:pt x="58830" y="6517"/>
                </a:lnTo>
                <a:lnTo>
                  <a:pt x="57040" y="4451"/>
                </a:lnTo>
                <a:lnTo>
                  <a:pt x="45501" y="1034"/>
                </a:lnTo>
                <a:lnTo>
                  <a:pt x="26553" y="0"/>
                </a:lnTo>
                <a:close/>
              </a:path>
              <a:path w="66040" h="67309">
                <a:moveTo>
                  <a:pt x="58830" y="6517"/>
                </a:moveTo>
                <a:lnTo>
                  <a:pt x="40779" y="6517"/>
                </a:lnTo>
                <a:lnTo>
                  <a:pt x="45681" y="8320"/>
                </a:lnTo>
                <a:lnTo>
                  <a:pt x="48196" y="11940"/>
                </a:lnTo>
                <a:lnTo>
                  <a:pt x="49872" y="14556"/>
                </a:lnTo>
                <a:lnTo>
                  <a:pt x="50698" y="19801"/>
                </a:lnTo>
                <a:lnTo>
                  <a:pt x="50698" y="66880"/>
                </a:lnTo>
                <a:lnTo>
                  <a:pt x="65532" y="66880"/>
                </a:lnTo>
                <a:lnTo>
                  <a:pt x="65532" y="18798"/>
                </a:lnTo>
                <a:lnTo>
                  <a:pt x="64693" y="13286"/>
                </a:lnTo>
                <a:lnTo>
                  <a:pt x="58830" y="6517"/>
                </a:lnTo>
                <a:close/>
              </a:path>
            </a:pathLst>
          </a:custGeom>
          <a:solidFill>
            <a:srgbClr val="FFFFFF"/>
          </a:solidFill>
        </p:spPr>
        <p:txBody>
          <a:bodyPr wrap="square" lIns="0" tIns="0" rIns="0" bIns="0" rtlCol="0"/>
          <a:lstStyle/>
          <a:p>
            <a:endParaRPr smtClean="0">
              <a:solidFill>
                <a:prstClr val="black"/>
              </a:solidFill>
            </a:endParaRPr>
          </a:p>
        </p:txBody>
      </p:sp>
      <p:sp>
        <p:nvSpPr>
          <p:cNvPr id="23" name="bk object 23"/>
          <p:cNvSpPr/>
          <p:nvPr/>
        </p:nvSpPr>
        <p:spPr>
          <a:xfrm>
            <a:off x="10320707" y="958603"/>
            <a:ext cx="68580" cy="99060"/>
          </a:xfrm>
          <a:custGeom>
            <a:avLst/>
            <a:gdLst/>
            <a:ahLst/>
            <a:cxnLst/>
            <a:rect l="l" t="t" r="r" b="b"/>
            <a:pathLst>
              <a:path w="68579" h="99059">
                <a:moveTo>
                  <a:pt x="11634" y="91830"/>
                </a:moveTo>
                <a:lnTo>
                  <a:pt x="11634" y="98510"/>
                </a:lnTo>
                <a:lnTo>
                  <a:pt x="15850" y="98878"/>
                </a:lnTo>
                <a:lnTo>
                  <a:pt x="19584" y="99056"/>
                </a:lnTo>
                <a:lnTo>
                  <a:pt x="26140" y="99017"/>
                </a:lnTo>
                <a:lnTo>
                  <a:pt x="39738" y="97815"/>
                </a:lnTo>
                <a:lnTo>
                  <a:pt x="50686" y="94903"/>
                </a:lnTo>
                <a:lnTo>
                  <a:pt x="56918" y="92376"/>
                </a:lnTo>
                <a:lnTo>
                  <a:pt x="19101" y="92376"/>
                </a:lnTo>
                <a:lnTo>
                  <a:pt x="15495" y="92198"/>
                </a:lnTo>
                <a:lnTo>
                  <a:pt x="11634" y="91830"/>
                </a:lnTo>
                <a:close/>
              </a:path>
              <a:path w="68579" h="99059">
                <a:moveTo>
                  <a:pt x="68403" y="61071"/>
                </a:moveTo>
                <a:lnTo>
                  <a:pt x="53455" y="61071"/>
                </a:lnTo>
                <a:lnTo>
                  <a:pt x="53339" y="71091"/>
                </a:lnTo>
                <a:lnTo>
                  <a:pt x="53087" y="74063"/>
                </a:lnTo>
                <a:lnTo>
                  <a:pt x="52134" y="77403"/>
                </a:lnTo>
                <a:lnTo>
                  <a:pt x="50559" y="83359"/>
                </a:lnTo>
                <a:lnTo>
                  <a:pt x="46825" y="87601"/>
                </a:lnTo>
                <a:lnTo>
                  <a:pt x="40920" y="89938"/>
                </a:lnTo>
                <a:lnTo>
                  <a:pt x="36945" y="91563"/>
                </a:lnTo>
                <a:lnTo>
                  <a:pt x="30912" y="92376"/>
                </a:lnTo>
                <a:lnTo>
                  <a:pt x="56918" y="92376"/>
                </a:lnTo>
                <a:lnTo>
                  <a:pt x="59360" y="91385"/>
                </a:lnTo>
                <a:lnTo>
                  <a:pt x="64669" y="85162"/>
                </a:lnTo>
                <a:lnTo>
                  <a:pt x="66714" y="76044"/>
                </a:lnTo>
                <a:lnTo>
                  <a:pt x="67793" y="71091"/>
                </a:lnTo>
                <a:lnTo>
                  <a:pt x="68297" y="65046"/>
                </a:lnTo>
                <a:lnTo>
                  <a:pt x="68403" y="61071"/>
                </a:lnTo>
                <a:close/>
              </a:path>
              <a:path w="68579" h="99059">
                <a:moveTo>
                  <a:pt x="40061" y="0"/>
                </a:moveTo>
                <a:lnTo>
                  <a:pt x="1278" y="26684"/>
                </a:lnTo>
                <a:lnTo>
                  <a:pt x="0" y="41908"/>
                </a:lnTo>
                <a:lnTo>
                  <a:pt x="3495" y="55174"/>
                </a:lnTo>
                <a:lnTo>
                  <a:pt x="11507" y="63865"/>
                </a:lnTo>
                <a:lnTo>
                  <a:pt x="16574" y="67116"/>
                </a:lnTo>
                <a:lnTo>
                  <a:pt x="22962" y="68741"/>
                </a:lnTo>
                <a:lnTo>
                  <a:pt x="37669" y="68741"/>
                </a:lnTo>
                <a:lnTo>
                  <a:pt x="43447" y="67471"/>
                </a:lnTo>
                <a:lnTo>
                  <a:pt x="47905" y="65046"/>
                </a:lnTo>
                <a:lnTo>
                  <a:pt x="49480" y="64233"/>
                </a:lnTo>
                <a:lnTo>
                  <a:pt x="51283" y="62874"/>
                </a:lnTo>
                <a:lnTo>
                  <a:pt x="52369" y="61972"/>
                </a:lnTo>
                <a:lnTo>
                  <a:pt x="27902" y="61972"/>
                </a:lnTo>
                <a:lnTo>
                  <a:pt x="23800" y="60347"/>
                </a:lnTo>
                <a:lnTo>
                  <a:pt x="20790" y="57095"/>
                </a:lnTo>
                <a:lnTo>
                  <a:pt x="16930" y="53133"/>
                </a:lnTo>
                <a:lnTo>
                  <a:pt x="15094" y="46910"/>
                </a:lnTo>
                <a:lnTo>
                  <a:pt x="27661" y="9559"/>
                </a:lnTo>
                <a:lnTo>
                  <a:pt x="31154" y="7667"/>
                </a:lnTo>
                <a:lnTo>
                  <a:pt x="36094" y="6664"/>
                </a:lnTo>
                <a:lnTo>
                  <a:pt x="65620" y="6664"/>
                </a:lnTo>
                <a:lnTo>
                  <a:pt x="65347" y="2003"/>
                </a:lnTo>
                <a:lnTo>
                  <a:pt x="52772" y="490"/>
                </a:lnTo>
                <a:lnTo>
                  <a:pt x="40061" y="0"/>
                </a:lnTo>
                <a:close/>
              </a:path>
              <a:path w="68579" h="99059">
                <a:moveTo>
                  <a:pt x="65620" y="6664"/>
                </a:moveTo>
                <a:lnTo>
                  <a:pt x="45619" y="6664"/>
                </a:lnTo>
                <a:lnTo>
                  <a:pt x="49353" y="6943"/>
                </a:lnTo>
                <a:lnTo>
                  <a:pt x="53455" y="7299"/>
                </a:lnTo>
                <a:lnTo>
                  <a:pt x="53455" y="46910"/>
                </a:lnTo>
                <a:lnTo>
                  <a:pt x="53087" y="49348"/>
                </a:lnTo>
                <a:lnTo>
                  <a:pt x="52248" y="51050"/>
                </a:lnTo>
                <a:lnTo>
                  <a:pt x="50801" y="54301"/>
                </a:lnTo>
                <a:lnTo>
                  <a:pt x="48146" y="56918"/>
                </a:lnTo>
                <a:lnTo>
                  <a:pt x="44539" y="59000"/>
                </a:lnTo>
                <a:lnTo>
                  <a:pt x="40920" y="60982"/>
                </a:lnTo>
                <a:lnTo>
                  <a:pt x="36945" y="61972"/>
                </a:lnTo>
                <a:lnTo>
                  <a:pt x="52369" y="61972"/>
                </a:lnTo>
                <a:lnTo>
                  <a:pt x="53455" y="61071"/>
                </a:lnTo>
                <a:lnTo>
                  <a:pt x="68403" y="61071"/>
                </a:lnTo>
                <a:lnTo>
                  <a:pt x="68340" y="53133"/>
                </a:lnTo>
                <a:lnTo>
                  <a:pt x="65620" y="6664"/>
                </a:lnTo>
                <a:close/>
              </a:path>
            </a:pathLst>
          </a:custGeom>
          <a:solidFill>
            <a:srgbClr val="FFFFFF"/>
          </a:solidFill>
        </p:spPr>
        <p:txBody>
          <a:bodyPr wrap="square" lIns="0" tIns="0" rIns="0" bIns="0" rtlCol="0"/>
          <a:lstStyle/>
          <a:p>
            <a:endParaRPr smtClean="0">
              <a:solidFill>
                <a:prstClr val="black"/>
              </a:solidFill>
            </a:endParaRPr>
          </a:p>
        </p:txBody>
      </p:sp>
      <p:sp>
        <p:nvSpPr>
          <p:cNvPr id="24" name="bk object 24"/>
          <p:cNvSpPr/>
          <p:nvPr/>
        </p:nvSpPr>
        <p:spPr>
          <a:xfrm>
            <a:off x="10454640" y="944880"/>
            <a:ext cx="38100" cy="81280"/>
          </a:xfrm>
          <a:custGeom>
            <a:avLst/>
            <a:gdLst/>
            <a:ahLst/>
            <a:cxnLst/>
            <a:rect l="l" t="t" r="r" b="b"/>
            <a:pathLst>
              <a:path w="38100" h="81280">
                <a:moveTo>
                  <a:pt x="14859" y="0"/>
                </a:moveTo>
                <a:lnTo>
                  <a:pt x="0" y="0"/>
                </a:lnTo>
                <a:lnTo>
                  <a:pt x="0" y="61569"/>
                </a:lnTo>
                <a:lnTo>
                  <a:pt x="15214" y="79629"/>
                </a:lnTo>
                <a:lnTo>
                  <a:pt x="18808" y="80416"/>
                </a:lnTo>
                <a:lnTo>
                  <a:pt x="23723" y="80772"/>
                </a:lnTo>
                <a:lnTo>
                  <a:pt x="38100" y="80772"/>
                </a:lnTo>
                <a:lnTo>
                  <a:pt x="38100" y="73812"/>
                </a:lnTo>
                <a:lnTo>
                  <a:pt x="30187" y="73812"/>
                </a:lnTo>
                <a:lnTo>
                  <a:pt x="26962" y="73634"/>
                </a:lnTo>
                <a:lnTo>
                  <a:pt x="14859" y="64211"/>
                </a:lnTo>
                <a:lnTo>
                  <a:pt x="14859" y="24041"/>
                </a:lnTo>
                <a:lnTo>
                  <a:pt x="38100" y="24041"/>
                </a:lnTo>
                <a:lnTo>
                  <a:pt x="38100" y="17170"/>
                </a:lnTo>
                <a:lnTo>
                  <a:pt x="14859" y="17170"/>
                </a:lnTo>
                <a:lnTo>
                  <a:pt x="14859" y="0"/>
                </a:lnTo>
                <a:close/>
              </a:path>
            </a:pathLst>
          </a:custGeom>
          <a:solidFill>
            <a:srgbClr val="FFFFFF"/>
          </a:solidFill>
        </p:spPr>
        <p:txBody>
          <a:bodyPr wrap="square" lIns="0" tIns="0" rIns="0" bIns="0" rtlCol="0"/>
          <a:lstStyle/>
          <a:p>
            <a:endParaRPr smtClean="0">
              <a:solidFill>
                <a:prstClr val="black"/>
              </a:solidFill>
            </a:endParaRPr>
          </a:p>
        </p:txBody>
      </p:sp>
      <p:sp>
        <p:nvSpPr>
          <p:cNvPr id="25" name="bk object 25"/>
          <p:cNvSpPr/>
          <p:nvPr/>
        </p:nvSpPr>
        <p:spPr>
          <a:xfrm>
            <a:off x="10505220" y="958596"/>
            <a:ext cx="71755" cy="68580"/>
          </a:xfrm>
          <a:custGeom>
            <a:avLst/>
            <a:gdLst/>
            <a:ahLst/>
            <a:cxnLst/>
            <a:rect l="l" t="t" r="r" b="b"/>
            <a:pathLst>
              <a:path w="71754" h="68580">
                <a:moveTo>
                  <a:pt x="35583" y="0"/>
                </a:moveTo>
                <a:lnTo>
                  <a:pt x="1139" y="23656"/>
                </a:lnTo>
                <a:lnTo>
                  <a:pt x="0" y="39719"/>
                </a:lnTo>
                <a:lnTo>
                  <a:pt x="3547" y="52332"/>
                </a:lnTo>
                <a:lnTo>
                  <a:pt x="11536" y="61293"/>
                </a:lnTo>
                <a:lnTo>
                  <a:pt x="24493" y="66569"/>
                </a:lnTo>
                <a:lnTo>
                  <a:pt x="42948" y="68131"/>
                </a:lnTo>
                <a:lnTo>
                  <a:pt x="54914" y="64457"/>
                </a:lnTo>
                <a:lnTo>
                  <a:pt x="58209" y="61823"/>
                </a:lnTo>
                <a:lnTo>
                  <a:pt x="27328" y="61823"/>
                </a:lnTo>
                <a:lnTo>
                  <a:pt x="21664" y="58953"/>
                </a:lnTo>
                <a:lnTo>
                  <a:pt x="18476" y="53365"/>
                </a:lnTo>
                <a:lnTo>
                  <a:pt x="15873" y="48691"/>
                </a:lnTo>
                <a:lnTo>
                  <a:pt x="14595" y="42303"/>
                </a:lnTo>
                <a:lnTo>
                  <a:pt x="14596" y="26009"/>
                </a:lnTo>
                <a:lnTo>
                  <a:pt x="15873" y="19799"/>
                </a:lnTo>
                <a:lnTo>
                  <a:pt x="18476" y="15125"/>
                </a:lnTo>
                <a:lnTo>
                  <a:pt x="21664" y="9537"/>
                </a:lnTo>
                <a:lnTo>
                  <a:pt x="27328" y="6654"/>
                </a:lnTo>
                <a:lnTo>
                  <a:pt x="59383" y="6654"/>
                </a:lnTo>
                <a:lnTo>
                  <a:pt x="49912" y="1808"/>
                </a:lnTo>
                <a:lnTo>
                  <a:pt x="35583" y="0"/>
                </a:lnTo>
                <a:close/>
              </a:path>
              <a:path w="71754" h="68580">
                <a:moveTo>
                  <a:pt x="59383" y="6654"/>
                </a:moveTo>
                <a:lnTo>
                  <a:pt x="43724" y="6654"/>
                </a:lnTo>
                <a:lnTo>
                  <a:pt x="49388" y="9537"/>
                </a:lnTo>
                <a:lnTo>
                  <a:pt x="55167" y="19710"/>
                </a:lnTo>
                <a:lnTo>
                  <a:pt x="56475" y="26009"/>
                </a:lnTo>
                <a:lnTo>
                  <a:pt x="56475" y="42303"/>
                </a:lnTo>
                <a:lnTo>
                  <a:pt x="55167" y="48691"/>
                </a:lnTo>
                <a:lnTo>
                  <a:pt x="49502" y="58953"/>
                </a:lnTo>
                <a:lnTo>
                  <a:pt x="43838" y="61823"/>
                </a:lnTo>
                <a:lnTo>
                  <a:pt x="58209" y="61823"/>
                </a:lnTo>
                <a:lnTo>
                  <a:pt x="65286" y="56165"/>
                </a:lnTo>
                <a:lnTo>
                  <a:pt x="69803" y="45654"/>
                </a:lnTo>
                <a:lnTo>
                  <a:pt x="71192" y="30325"/>
                </a:lnTo>
                <a:lnTo>
                  <a:pt x="68232" y="18076"/>
                </a:lnTo>
                <a:lnTo>
                  <a:pt x="60573" y="7263"/>
                </a:lnTo>
                <a:lnTo>
                  <a:pt x="59383" y="6654"/>
                </a:lnTo>
                <a:close/>
              </a:path>
            </a:pathLst>
          </a:custGeom>
          <a:solidFill>
            <a:srgbClr val="FFFFFF"/>
          </a:solidFill>
        </p:spPr>
        <p:txBody>
          <a:bodyPr wrap="square" lIns="0" tIns="0" rIns="0" bIns="0" rtlCol="0"/>
          <a:lstStyle/>
          <a:p>
            <a:endParaRPr smtClean="0">
              <a:solidFill>
                <a:prstClr val="black"/>
              </a:solidFill>
            </a:endParaRPr>
          </a:p>
        </p:txBody>
      </p:sp>
      <p:sp>
        <p:nvSpPr>
          <p:cNvPr id="26" name="bk object 26"/>
          <p:cNvSpPr/>
          <p:nvPr/>
        </p:nvSpPr>
        <p:spPr>
          <a:xfrm>
            <a:off x="10597895" y="958650"/>
            <a:ext cx="109855" cy="67310"/>
          </a:xfrm>
          <a:custGeom>
            <a:avLst/>
            <a:gdLst/>
            <a:ahLst/>
            <a:cxnLst/>
            <a:rect l="l" t="t" r="r" b="b"/>
            <a:pathLst>
              <a:path w="109854" h="67309">
                <a:moveTo>
                  <a:pt x="26641" y="38"/>
                </a:moveTo>
                <a:lnTo>
                  <a:pt x="14693" y="833"/>
                </a:lnTo>
                <a:lnTo>
                  <a:pt x="0" y="2473"/>
                </a:lnTo>
                <a:lnTo>
                  <a:pt x="0" y="67001"/>
                </a:lnTo>
                <a:lnTo>
                  <a:pt x="14579" y="67001"/>
                </a:lnTo>
                <a:lnTo>
                  <a:pt x="14579" y="8073"/>
                </a:lnTo>
                <a:lnTo>
                  <a:pt x="20345" y="7172"/>
                </a:lnTo>
                <a:lnTo>
                  <a:pt x="25996" y="6638"/>
                </a:lnTo>
                <a:lnTo>
                  <a:pt x="104324" y="6638"/>
                </a:lnTo>
                <a:lnTo>
                  <a:pt x="98224" y="3410"/>
                </a:lnTo>
                <a:lnTo>
                  <a:pt x="52739" y="3410"/>
                </a:lnTo>
                <a:lnTo>
                  <a:pt x="42853" y="819"/>
                </a:lnTo>
                <a:lnTo>
                  <a:pt x="26641" y="38"/>
                </a:lnTo>
                <a:close/>
              </a:path>
              <a:path w="109854" h="67309">
                <a:moveTo>
                  <a:pt x="73736" y="6638"/>
                </a:moveTo>
                <a:lnTo>
                  <a:pt x="38455" y="6638"/>
                </a:lnTo>
                <a:lnTo>
                  <a:pt x="43040" y="8442"/>
                </a:lnTo>
                <a:lnTo>
                  <a:pt x="45275" y="12150"/>
                </a:lnTo>
                <a:lnTo>
                  <a:pt x="46812" y="14766"/>
                </a:lnTo>
                <a:lnTo>
                  <a:pt x="47506" y="19008"/>
                </a:lnTo>
                <a:lnTo>
                  <a:pt x="47625" y="67001"/>
                </a:lnTo>
                <a:lnTo>
                  <a:pt x="62102" y="67001"/>
                </a:lnTo>
                <a:lnTo>
                  <a:pt x="62102" y="9712"/>
                </a:lnTo>
                <a:lnTo>
                  <a:pt x="67983" y="7718"/>
                </a:lnTo>
                <a:lnTo>
                  <a:pt x="73736" y="6638"/>
                </a:lnTo>
                <a:close/>
              </a:path>
              <a:path w="109854" h="67309">
                <a:moveTo>
                  <a:pt x="104324" y="6638"/>
                </a:moveTo>
                <a:lnTo>
                  <a:pt x="86207" y="6638"/>
                </a:lnTo>
                <a:lnTo>
                  <a:pt x="90678" y="8442"/>
                </a:lnTo>
                <a:lnTo>
                  <a:pt x="92913" y="12150"/>
                </a:lnTo>
                <a:lnTo>
                  <a:pt x="94437" y="14766"/>
                </a:lnTo>
                <a:lnTo>
                  <a:pt x="95110" y="19732"/>
                </a:lnTo>
                <a:lnTo>
                  <a:pt x="95148" y="67001"/>
                </a:lnTo>
                <a:lnTo>
                  <a:pt x="109728" y="67001"/>
                </a:lnTo>
                <a:lnTo>
                  <a:pt x="109728" y="19008"/>
                </a:lnTo>
                <a:lnTo>
                  <a:pt x="108902" y="13407"/>
                </a:lnTo>
                <a:lnTo>
                  <a:pt x="104821" y="6901"/>
                </a:lnTo>
                <a:lnTo>
                  <a:pt x="104324" y="6638"/>
                </a:lnTo>
                <a:close/>
              </a:path>
              <a:path w="109854" h="67309">
                <a:moveTo>
                  <a:pt x="78145" y="0"/>
                </a:moveTo>
                <a:lnTo>
                  <a:pt x="65954" y="1109"/>
                </a:lnTo>
                <a:lnTo>
                  <a:pt x="52739" y="3410"/>
                </a:lnTo>
                <a:lnTo>
                  <a:pt x="98224" y="3410"/>
                </a:lnTo>
                <a:lnTo>
                  <a:pt x="94983" y="1695"/>
                </a:lnTo>
                <a:lnTo>
                  <a:pt x="78145" y="0"/>
                </a:lnTo>
                <a:close/>
              </a:path>
            </a:pathLst>
          </a:custGeom>
          <a:solidFill>
            <a:srgbClr val="FFFFFF"/>
          </a:solidFill>
        </p:spPr>
        <p:txBody>
          <a:bodyPr wrap="square" lIns="0" tIns="0" rIns="0" bIns="0" rtlCol="0"/>
          <a:lstStyle/>
          <a:p>
            <a:endParaRPr smtClean="0">
              <a:solidFill>
                <a:prstClr val="black"/>
              </a:solidFill>
            </a:endParaRPr>
          </a:p>
        </p:txBody>
      </p:sp>
      <p:sp>
        <p:nvSpPr>
          <p:cNvPr id="27" name="bk object 27"/>
          <p:cNvSpPr/>
          <p:nvPr/>
        </p:nvSpPr>
        <p:spPr>
          <a:xfrm>
            <a:off x="10729417" y="958596"/>
            <a:ext cx="73025" cy="68580"/>
          </a:xfrm>
          <a:custGeom>
            <a:avLst/>
            <a:gdLst/>
            <a:ahLst/>
            <a:cxnLst/>
            <a:rect l="l" t="t" r="r" b="b"/>
            <a:pathLst>
              <a:path w="73025" h="68580">
                <a:moveTo>
                  <a:pt x="36179" y="0"/>
                </a:moveTo>
                <a:lnTo>
                  <a:pt x="933" y="24500"/>
                </a:lnTo>
                <a:lnTo>
                  <a:pt x="0" y="41036"/>
                </a:lnTo>
                <a:lnTo>
                  <a:pt x="3901" y="53068"/>
                </a:lnTo>
                <a:lnTo>
                  <a:pt x="12235" y="61601"/>
                </a:lnTo>
                <a:lnTo>
                  <a:pt x="25550" y="66602"/>
                </a:lnTo>
                <a:lnTo>
                  <a:pt x="44394" y="68033"/>
                </a:lnTo>
                <a:lnTo>
                  <a:pt x="56259" y="64243"/>
                </a:lnTo>
                <a:lnTo>
                  <a:pt x="59287" y="61823"/>
                </a:lnTo>
                <a:lnTo>
                  <a:pt x="27746" y="61823"/>
                </a:lnTo>
                <a:lnTo>
                  <a:pt x="21955" y="58953"/>
                </a:lnTo>
                <a:lnTo>
                  <a:pt x="18704" y="53365"/>
                </a:lnTo>
                <a:lnTo>
                  <a:pt x="16050" y="48691"/>
                </a:lnTo>
                <a:lnTo>
                  <a:pt x="14747" y="42303"/>
                </a:lnTo>
                <a:lnTo>
                  <a:pt x="14747" y="26009"/>
                </a:lnTo>
                <a:lnTo>
                  <a:pt x="16050" y="19799"/>
                </a:lnTo>
                <a:lnTo>
                  <a:pt x="18704" y="15125"/>
                </a:lnTo>
                <a:lnTo>
                  <a:pt x="21955" y="9537"/>
                </a:lnTo>
                <a:lnTo>
                  <a:pt x="27746" y="6654"/>
                </a:lnTo>
                <a:lnTo>
                  <a:pt x="60661" y="6654"/>
                </a:lnTo>
                <a:lnTo>
                  <a:pt x="50575" y="1741"/>
                </a:lnTo>
                <a:lnTo>
                  <a:pt x="36179" y="0"/>
                </a:lnTo>
                <a:close/>
              </a:path>
              <a:path w="73025" h="68580">
                <a:moveTo>
                  <a:pt x="60661" y="6654"/>
                </a:moveTo>
                <a:lnTo>
                  <a:pt x="44498" y="6654"/>
                </a:lnTo>
                <a:lnTo>
                  <a:pt x="50276" y="9537"/>
                </a:lnTo>
                <a:lnTo>
                  <a:pt x="56182" y="19710"/>
                </a:lnTo>
                <a:lnTo>
                  <a:pt x="57515" y="26009"/>
                </a:lnTo>
                <a:lnTo>
                  <a:pt x="57515" y="42303"/>
                </a:lnTo>
                <a:lnTo>
                  <a:pt x="56182" y="48691"/>
                </a:lnTo>
                <a:lnTo>
                  <a:pt x="53527" y="53365"/>
                </a:lnTo>
                <a:lnTo>
                  <a:pt x="50403" y="58953"/>
                </a:lnTo>
                <a:lnTo>
                  <a:pt x="44612" y="61823"/>
                </a:lnTo>
                <a:lnTo>
                  <a:pt x="59287" y="61823"/>
                </a:lnTo>
                <a:lnTo>
                  <a:pt x="66700" y="55899"/>
                </a:lnTo>
                <a:lnTo>
                  <a:pt x="71169" y="45379"/>
                </a:lnTo>
                <a:lnTo>
                  <a:pt x="72513" y="29909"/>
                </a:lnTo>
                <a:lnTo>
                  <a:pt x="69382" y="17848"/>
                </a:lnTo>
                <a:lnTo>
                  <a:pt x="61362" y="6996"/>
                </a:lnTo>
                <a:lnTo>
                  <a:pt x="60661" y="6654"/>
                </a:lnTo>
                <a:close/>
              </a:path>
            </a:pathLst>
          </a:custGeom>
          <a:solidFill>
            <a:srgbClr val="FFFFFF"/>
          </a:solidFill>
        </p:spPr>
        <p:txBody>
          <a:bodyPr wrap="square" lIns="0" tIns="0" rIns="0" bIns="0" rtlCol="0"/>
          <a:lstStyle/>
          <a:p>
            <a:endParaRPr smtClean="0">
              <a:solidFill>
                <a:prstClr val="black"/>
              </a:solidFill>
            </a:endParaRPr>
          </a:p>
        </p:txBody>
      </p:sp>
      <p:sp>
        <p:nvSpPr>
          <p:cNvPr id="28" name="bk object 28"/>
          <p:cNvSpPr/>
          <p:nvPr/>
        </p:nvSpPr>
        <p:spPr>
          <a:xfrm>
            <a:off x="10821923" y="958911"/>
            <a:ext cx="36830" cy="67310"/>
          </a:xfrm>
          <a:custGeom>
            <a:avLst/>
            <a:gdLst/>
            <a:ahLst/>
            <a:cxnLst/>
            <a:rect l="l" t="t" r="r" b="b"/>
            <a:pathLst>
              <a:path w="36829" h="67309">
                <a:moveTo>
                  <a:pt x="24579" y="0"/>
                </a:moveTo>
                <a:lnTo>
                  <a:pt x="11869" y="929"/>
                </a:lnTo>
                <a:lnTo>
                  <a:pt x="0" y="2491"/>
                </a:lnTo>
                <a:lnTo>
                  <a:pt x="0" y="66740"/>
                </a:lnTo>
                <a:lnTo>
                  <a:pt x="14541" y="66740"/>
                </a:lnTo>
                <a:lnTo>
                  <a:pt x="14541" y="7812"/>
                </a:lnTo>
                <a:lnTo>
                  <a:pt x="21107" y="7088"/>
                </a:lnTo>
                <a:lnTo>
                  <a:pt x="28486" y="6732"/>
                </a:lnTo>
                <a:lnTo>
                  <a:pt x="36576" y="6643"/>
                </a:lnTo>
                <a:lnTo>
                  <a:pt x="24579" y="0"/>
                </a:lnTo>
                <a:close/>
              </a:path>
            </a:pathLst>
          </a:custGeom>
          <a:solidFill>
            <a:srgbClr val="FFFFFF"/>
          </a:solidFill>
        </p:spPr>
        <p:txBody>
          <a:bodyPr wrap="square" lIns="0" tIns="0" rIns="0" bIns="0" rtlCol="0"/>
          <a:lstStyle/>
          <a:p>
            <a:endParaRPr smtClean="0">
              <a:solidFill>
                <a:prstClr val="black"/>
              </a:solidFill>
            </a:endParaRPr>
          </a:p>
        </p:txBody>
      </p:sp>
      <p:sp>
        <p:nvSpPr>
          <p:cNvPr id="29" name="bk object 29"/>
          <p:cNvSpPr/>
          <p:nvPr/>
        </p:nvSpPr>
        <p:spPr>
          <a:xfrm>
            <a:off x="10875264" y="958911"/>
            <a:ext cx="36830" cy="67310"/>
          </a:xfrm>
          <a:custGeom>
            <a:avLst/>
            <a:gdLst/>
            <a:ahLst/>
            <a:cxnLst/>
            <a:rect l="l" t="t" r="r" b="b"/>
            <a:pathLst>
              <a:path w="36829" h="67309">
                <a:moveTo>
                  <a:pt x="24579" y="0"/>
                </a:moveTo>
                <a:lnTo>
                  <a:pt x="11869" y="929"/>
                </a:lnTo>
                <a:lnTo>
                  <a:pt x="0" y="2491"/>
                </a:lnTo>
                <a:lnTo>
                  <a:pt x="0" y="66740"/>
                </a:lnTo>
                <a:lnTo>
                  <a:pt x="14541" y="66740"/>
                </a:lnTo>
                <a:lnTo>
                  <a:pt x="14541" y="7812"/>
                </a:lnTo>
                <a:lnTo>
                  <a:pt x="21107" y="7088"/>
                </a:lnTo>
                <a:lnTo>
                  <a:pt x="28486" y="6732"/>
                </a:lnTo>
                <a:lnTo>
                  <a:pt x="36576" y="6643"/>
                </a:lnTo>
                <a:lnTo>
                  <a:pt x="24579" y="0"/>
                </a:lnTo>
                <a:close/>
              </a:path>
            </a:pathLst>
          </a:custGeom>
          <a:solidFill>
            <a:srgbClr val="FFFFFF"/>
          </a:solidFill>
        </p:spPr>
        <p:txBody>
          <a:bodyPr wrap="square" lIns="0" tIns="0" rIns="0" bIns="0" rtlCol="0"/>
          <a:lstStyle/>
          <a:p>
            <a:endParaRPr smtClean="0">
              <a:solidFill>
                <a:prstClr val="black"/>
              </a:solidFill>
            </a:endParaRPr>
          </a:p>
        </p:txBody>
      </p:sp>
      <p:sp>
        <p:nvSpPr>
          <p:cNvPr id="30" name="bk object 30"/>
          <p:cNvSpPr/>
          <p:nvPr/>
        </p:nvSpPr>
        <p:spPr>
          <a:xfrm>
            <a:off x="10922796" y="958596"/>
            <a:ext cx="71755" cy="68580"/>
          </a:xfrm>
          <a:custGeom>
            <a:avLst/>
            <a:gdLst/>
            <a:ahLst/>
            <a:cxnLst/>
            <a:rect l="l" t="t" r="r" b="b"/>
            <a:pathLst>
              <a:path w="71754" h="68580">
                <a:moveTo>
                  <a:pt x="35584" y="0"/>
                </a:moveTo>
                <a:lnTo>
                  <a:pt x="1142" y="23637"/>
                </a:lnTo>
                <a:lnTo>
                  <a:pt x="0" y="39688"/>
                </a:lnTo>
                <a:lnTo>
                  <a:pt x="3561" y="52316"/>
                </a:lnTo>
                <a:lnTo>
                  <a:pt x="11567" y="61287"/>
                </a:lnTo>
                <a:lnTo>
                  <a:pt x="24519" y="66573"/>
                </a:lnTo>
                <a:lnTo>
                  <a:pt x="42919" y="68142"/>
                </a:lnTo>
                <a:lnTo>
                  <a:pt x="54886" y="64476"/>
                </a:lnTo>
                <a:lnTo>
                  <a:pt x="58206" y="61823"/>
                </a:lnTo>
                <a:lnTo>
                  <a:pt x="27329" y="61823"/>
                </a:lnTo>
                <a:lnTo>
                  <a:pt x="21665" y="58953"/>
                </a:lnTo>
                <a:lnTo>
                  <a:pt x="18477" y="53365"/>
                </a:lnTo>
                <a:lnTo>
                  <a:pt x="15874" y="48691"/>
                </a:lnTo>
                <a:lnTo>
                  <a:pt x="14596" y="42303"/>
                </a:lnTo>
                <a:lnTo>
                  <a:pt x="14596" y="26009"/>
                </a:lnTo>
                <a:lnTo>
                  <a:pt x="15874" y="19799"/>
                </a:lnTo>
                <a:lnTo>
                  <a:pt x="18477" y="15125"/>
                </a:lnTo>
                <a:lnTo>
                  <a:pt x="21665" y="9537"/>
                </a:lnTo>
                <a:lnTo>
                  <a:pt x="27329" y="6654"/>
                </a:lnTo>
                <a:lnTo>
                  <a:pt x="59383" y="6654"/>
                </a:lnTo>
                <a:lnTo>
                  <a:pt x="49913" y="1808"/>
                </a:lnTo>
                <a:lnTo>
                  <a:pt x="35584" y="0"/>
                </a:lnTo>
                <a:close/>
              </a:path>
              <a:path w="71754" h="68580">
                <a:moveTo>
                  <a:pt x="59383" y="6654"/>
                </a:moveTo>
                <a:lnTo>
                  <a:pt x="43725" y="6654"/>
                </a:lnTo>
                <a:lnTo>
                  <a:pt x="49389" y="9537"/>
                </a:lnTo>
                <a:lnTo>
                  <a:pt x="55167" y="19710"/>
                </a:lnTo>
                <a:lnTo>
                  <a:pt x="56475" y="26009"/>
                </a:lnTo>
                <a:lnTo>
                  <a:pt x="56475" y="42303"/>
                </a:lnTo>
                <a:lnTo>
                  <a:pt x="55167" y="48691"/>
                </a:lnTo>
                <a:lnTo>
                  <a:pt x="49503" y="58953"/>
                </a:lnTo>
                <a:lnTo>
                  <a:pt x="43839" y="61823"/>
                </a:lnTo>
                <a:lnTo>
                  <a:pt x="58206" y="61823"/>
                </a:lnTo>
                <a:lnTo>
                  <a:pt x="65287" y="56165"/>
                </a:lnTo>
                <a:lnTo>
                  <a:pt x="69803" y="45654"/>
                </a:lnTo>
                <a:lnTo>
                  <a:pt x="71193" y="30325"/>
                </a:lnTo>
                <a:lnTo>
                  <a:pt x="68232" y="18076"/>
                </a:lnTo>
                <a:lnTo>
                  <a:pt x="60573" y="7263"/>
                </a:lnTo>
                <a:lnTo>
                  <a:pt x="59383" y="6654"/>
                </a:lnTo>
                <a:close/>
              </a:path>
            </a:pathLst>
          </a:custGeom>
          <a:solidFill>
            <a:srgbClr val="FFFFFF"/>
          </a:solidFill>
        </p:spPr>
        <p:txBody>
          <a:bodyPr wrap="square" lIns="0" tIns="0" rIns="0" bIns="0" rtlCol="0"/>
          <a:lstStyle/>
          <a:p>
            <a:endParaRPr smtClean="0">
              <a:solidFill>
                <a:prstClr val="black"/>
              </a:solidFill>
            </a:endParaRPr>
          </a:p>
        </p:txBody>
      </p:sp>
      <p:sp>
        <p:nvSpPr>
          <p:cNvPr id="31" name="bk object 31"/>
          <p:cNvSpPr/>
          <p:nvPr/>
        </p:nvSpPr>
        <p:spPr>
          <a:xfrm>
            <a:off x="11001750" y="960119"/>
            <a:ext cx="111760" cy="66040"/>
          </a:xfrm>
          <a:custGeom>
            <a:avLst/>
            <a:gdLst/>
            <a:ahLst/>
            <a:cxnLst/>
            <a:rect l="l" t="t" r="r" b="b"/>
            <a:pathLst>
              <a:path w="111759" h="66040">
                <a:moveTo>
                  <a:pt x="14858" y="0"/>
                </a:moveTo>
                <a:lnTo>
                  <a:pt x="0" y="0"/>
                </a:lnTo>
                <a:lnTo>
                  <a:pt x="24434" y="65532"/>
                </a:lnTo>
                <a:lnTo>
                  <a:pt x="39763" y="65532"/>
                </a:lnTo>
                <a:lnTo>
                  <a:pt x="43466" y="53365"/>
                </a:lnTo>
                <a:lnTo>
                  <a:pt x="33172" y="53365"/>
                </a:lnTo>
                <a:lnTo>
                  <a:pt x="14858" y="0"/>
                </a:lnTo>
                <a:close/>
              </a:path>
              <a:path w="111759" h="66040">
                <a:moveTo>
                  <a:pt x="67053" y="9715"/>
                </a:moveTo>
                <a:lnTo>
                  <a:pt x="56045" y="9715"/>
                </a:lnTo>
                <a:lnTo>
                  <a:pt x="57251" y="15608"/>
                </a:lnTo>
                <a:lnTo>
                  <a:pt x="58331" y="20053"/>
                </a:lnTo>
                <a:lnTo>
                  <a:pt x="72212" y="65532"/>
                </a:lnTo>
                <a:lnTo>
                  <a:pt x="86944" y="65532"/>
                </a:lnTo>
                <a:lnTo>
                  <a:pt x="91457" y="53365"/>
                </a:lnTo>
                <a:lnTo>
                  <a:pt x="80962" y="53365"/>
                </a:lnTo>
                <a:lnTo>
                  <a:pt x="67053" y="9715"/>
                </a:lnTo>
                <a:close/>
              </a:path>
              <a:path w="111759" h="66040">
                <a:moveTo>
                  <a:pt x="63957" y="0"/>
                </a:moveTo>
                <a:lnTo>
                  <a:pt x="49339" y="0"/>
                </a:lnTo>
                <a:lnTo>
                  <a:pt x="33172" y="53365"/>
                </a:lnTo>
                <a:lnTo>
                  <a:pt x="43466" y="53365"/>
                </a:lnTo>
                <a:lnTo>
                  <a:pt x="52692" y="23050"/>
                </a:lnTo>
                <a:lnTo>
                  <a:pt x="54013" y="18884"/>
                </a:lnTo>
                <a:lnTo>
                  <a:pt x="55092" y="14427"/>
                </a:lnTo>
                <a:lnTo>
                  <a:pt x="56045" y="9715"/>
                </a:lnTo>
                <a:lnTo>
                  <a:pt x="67053" y="9715"/>
                </a:lnTo>
                <a:lnTo>
                  <a:pt x="63957" y="0"/>
                </a:lnTo>
                <a:close/>
              </a:path>
              <a:path w="111759" h="66040">
                <a:moveTo>
                  <a:pt x="111251" y="0"/>
                </a:moveTo>
                <a:lnTo>
                  <a:pt x="99161" y="0"/>
                </a:lnTo>
                <a:lnTo>
                  <a:pt x="80962" y="53365"/>
                </a:lnTo>
                <a:lnTo>
                  <a:pt x="91457" y="53365"/>
                </a:lnTo>
                <a:lnTo>
                  <a:pt x="111251" y="0"/>
                </a:lnTo>
                <a:close/>
              </a:path>
            </a:pathLst>
          </a:custGeom>
          <a:solidFill>
            <a:srgbClr val="FFFFFF"/>
          </a:solidFill>
        </p:spPr>
        <p:txBody>
          <a:bodyPr wrap="square" lIns="0" tIns="0" rIns="0" bIns="0" rtlCol="0"/>
          <a:lstStyle/>
          <a:p>
            <a:endParaRPr smtClean="0">
              <a:solidFill>
                <a:prstClr val="black"/>
              </a:solidFill>
            </a:endParaRPr>
          </a:p>
        </p:txBody>
      </p:sp>
      <p:sp>
        <p:nvSpPr>
          <p:cNvPr id="32" name="bk object 32"/>
          <p:cNvSpPr/>
          <p:nvPr/>
        </p:nvSpPr>
        <p:spPr>
          <a:xfrm>
            <a:off x="11154149" y="960119"/>
            <a:ext cx="111760" cy="66040"/>
          </a:xfrm>
          <a:custGeom>
            <a:avLst/>
            <a:gdLst/>
            <a:ahLst/>
            <a:cxnLst/>
            <a:rect l="l" t="t" r="r" b="b"/>
            <a:pathLst>
              <a:path w="111759" h="66040">
                <a:moveTo>
                  <a:pt x="14960" y="0"/>
                </a:moveTo>
                <a:lnTo>
                  <a:pt x="0" y="0"/>
                </a:lnTo>
                <a:lnTo>
                  <a:pt x="24409" y="65532"/>
                </a:lnTo>
                <a:lnTo>
                  <a:pt x="39725" y="65532"/>
                </a:lnTo>
                <a:lnTo>
                  <a:pt x="43457" y="53365"/>
                </a:lnTo>
                <a:lnTo>
                  <a:pt x="33147" y="53365"/>
                </a:lnTo>
                <a:lnTo>
                  <a:pt x="14960" y="0"/>
                </a:lnTo>
                <a:close/>
              </a:path>
              <a:path w="111759" h="66040">
                <a:moveTo>
                  <a:pt x="67078" y="9715"/>
                </a:moveTo>
                <a:lnTo>
                  <a:pt x="55994" y="9715"/>
                </a:lnTo>
                <a:lnTo>
                  <a:pt x="57302" y="15608"/>
                </a:lnTo>
                <a:lnTo>
                  <a:pt x="58381" y="20053"/>
                </a:lnTo>
                <a:lnTo>
                  <a:pt x="59220" y="23139"/>
                </a:lnTo>
                <a:lnTo>
                  <a:pt x="72263" y="65532"/>
                </a:lnTo>
                <a:lnTo>
                  <a:pt x="86855" y="65532"/>
                </a:lnTo>
                <a:lnTo>
                  <a:pt x="91384" y="53365"/>
                </a:lnTo>
                <a:lnTo>
                  <a:pt x="80873" y="53365"/>
                </a:lnTo>
                <a:lnTo>
                  <a:pt x="67078" y="9715"/>
                </a:lnTo>
                <a:close/>
              </a:path>
              <a:path w="111759" h="66040">
                <a:moveTo>
                  <a:pt x="64008" y="0"/>
                </a:moveTo>
                <a:lnTo>
                  <a:pt x="49288" y="0"/>
                </a:lnTo>
                <a:lnTo>
                  <a:pt x="33147" y="53365"/>
                </a:lnTo>
                <a:lnTo>
                  <a:pt x="43457" y="53365"/>
                </a:lnTo>
                <a:lnTo>
                  <a:pt x="52755" y="23050"/>
                </a:lnTo>
                <a:lnTo>
                  <a:pt x="53962" y="18884"/>
                </a:lnTo>
                <a:lnTo>
                  <a:pt x="55029" y="14427"/>
                </a:lnTo>
                <a:lnTo>
                  <a:pt x="55994" y="9715"/>
                </a:lnTo>
                <a:lnTo>
                  <a:pt x="67078" y="9715"/>
                </a:lnTo>
                <a:lnTo>
                  <a:pt x="64008" y="0"/>
                </a:lnTo>
                <a:close/>
              </a:path>
              <a:path w="111759" h="66040">
                <a:moveTo>
                  <a:pt x="111252" y="0"/>
                </a:moveTo>
                <a:lnTo>
                  <a:pt x="99174" y="0"/>
                </a:lnTo>
                <a:lnTo>
                  <a:pt x="80873" y="53365"/>
                </a:lnTo>
                <a:lnTo>
                  <a:pt x="91384" y="53365"/>
                </a:lnTo>
                <a:lnTo>
                  <a:pt x="111252" y="0"/>
                </a:lnTo>
                <a:close/>
              </a:path>
            </a:pathLst>
          </a:custGeom>
          <a:solidFill>
            <a:srgbClr val="FFFFFF"/>
          </a:solidFill>
        </p:spPr>
        <p:txBody>
          <a:bodyPr wrap="square" lIns="0" tIns="0" rIns="0" bIns="0" rtlCol="0"/>
          <a:lstStyle/>
          <a:p>
            <a:endParaRPr smtClean="0">
              <a:solidFill>
                <a:prstClr val="black"/>
              </a:solidFill>
            </a:endParaRPr>
          </a:p>
        </p:txBody>
      </p:sp>
      <p:sp>
        <p:nvSpPr>
          <p:cNvPr id="33" name="bk object 33"/>
          <p:cNvSpPr/>
          <p:nvPr/>
        </p:nvSpPr>
        <p:spPr>
          <a:xfrm>
            <a:off x="11279126" y="938783"/>
            <a:ext cx="20320" cy="86995"/>
          </a:xfrm>
          <a:custGeom>
            <a:avLst/>
            <a:gdLst/>
            <a:ahLst/>
            <a:cxnLst/>
            <a:rect l="l" t="t" r="r" b="b"/>
            <a:pathLst>
              <a:path w="20320" h="86994">
                <a:moveTo>
                  <a:pt x="12852" y="0"/>
                </a:moveTo>
                <a:lnTo>
                  <a:pt x="7340" y="0"/>
                </a:lnTo>
                <a:lnTo>
                  <a:pt x="5118" y="622"/>
                </a:lnTo>
                <a:lnTo>
                  <a:pt x="1181" y="3086"/>
                </a:lnTo>
                <a:lnTo>
                  <a:pt x="0" y="4660"/>
                </a:lnTo>
                <a:lnTo>
                  <a:pt x="0" y="8356"/>
                </a:lnTo>
                <a:lnTo>
                  <a:pt x="914" y="9855"/>
                </a:lnTo>
                <a:lnTo>
                  <a:pt x="4457" y="12585"/>
                </a:lnTo>
                <a:lnTo>
                  <a:pt x="6946" y="13284"/>
                </a:lnTo>
                <a:lnTo>
                  <a:pt x="12458" y="13284"/>
                </a:lnTo>
                <a:lnTo>
                  <a:pt x="14693" y="12763"/>
                </a:lnTo>
                <a:lnTo>
                  <a:pt x="16535" y="11620"/>
                </a:lnTo>
                <a:lnTo>
                  <a:pt x="18757" y="10299"/>
                </a:lnTo>
                <a:lnTo>
                  <a:pt x="19811" y="8623"/>
                </a:lnTo>
                <a:lnTo>
                  <a:pt x="19811" y="5016"/>
                </a:lnTo>
                <a:lnTo>
                  <a:pt x="19024" y="3517"/>
                </a:lnTo>
                <a:lnTo>
                  <a:pt x="17322" y="2197"/>
                </a:lnTo>
                <a:lnTo>
                  <a:pt x="15354" y="787"/>
                </a:lnTo>
                <a:lnTo>
                  <a:pt x="12852" y="0"/>
                </a:lnTo>
                <a:close/>
              </a:path>
              <a:path w="20320" h="86994">
                <a:moveTo>
                  <a:pt x="18237" y="23317"/>
                </a:moveTo>
                <a:lnTo>
                  <a:pt x="1968" y="23317"/>
                </a:lnTo>
                <a:lnTo>
                  <a:pt x="1968" y="86868"/>
                </a:lnTo>
                <a:lnTo>
                  <a:pt x="18237" y="86868"/>
                </a:lnTo>
                <a:lnTo>
                  <a:pt x="18237" y="23317"/>
                </a:lnTo>
                <a:close/>
              </a:path>
            </a:pathLst>
          </a:custGeom>
          <a:solidFill>
            <a:srgbClr val="FFFFFF"/>
          </a:solidFill>
        </p:spPr>
        <p:txBody>
          <a:bodyPr wrap="square" lIns="0" tIns="0" rIns="0" bIns="0" rtlCol="0"/>
          <a:lstStyle/>
          <a:p>
            <a:endParaRPr smtClean="0">
              <a:solidFill>
                <a:prstClr val="black"/>
              </a:solidFill>
            </a:endParaRPr>
          </a:p>
        </p:txBody>
      </p:sp>
      <p:sp>
        <p:nvSpPr>
          <p:cNvPr id="34" name="bk object 34"/>
          <p:cNvSpPr/>
          <p:nvPr/>
        </p:nvSpPr>
        <p:spPr>
          <a:xfrm>
            <a:off x="11324843" y="944880"/>
            <a:ext cx="38100" cy="81280"/>
          </a:xfrm>
          <a:custGeom>
            <a:avLst/>
            <a:gdLst/>
            <a:ahLst/>
            <a:cxnLst/>
            <a:rect l="l" t="t" r="r" b="b"/>
            <a:pathLst>
              <a:path w="38100" h="81280">
                <a:moveTo>
                  <a:pt x="14859" y="0"/>
                </a:moveTo>
                <a:lnTo>
                  <a:pt x="0" y="0"/>
                </a:lnTo>
                <a:lnTo>
                  <a:pt x="0" y="61569"/>
                </a:lnTo>
                <a:lnTo>
                  <a:pt x="15214" y="79629"/>
                </a:lnTo>
                <a:lnTo>
                  <a:pt x="18808" y="80416"/>
                </a:lnTo>
                <a:lnTo>
                  <a:pt x="23723" y="80772"/>
                </a:lnTo>
                <a:lnTo>
                  <a:pt x="38100" y="80772"/>
                </a:lnTo>
                <a:lnTo>
                  <a:pt x="38100" y="73812"/>
                </a:lnTo>
                <a:lnTo>
                  <a:pt x="30187" y="73812"/>
                </a:lnTo>
                <a:lnTo>
                  <a:pt x="26962" y="73634"/>
                </a:lnTo>
                <a:lnTo>
                  <a:pt x="14859" y="64211"/>
                </a:lnTo>
                <a:lnTo>
                  <a:pt x="14859" y="24041"/>
                </a:lnTo>
                <a:lnTo>
                  <a:pt x="38100" y="24041"/>
                </a:lnTo>
                <a:lnTo>
                  <a:pt x="38100" y="17170"/>
                </a:lnTo>
                <a:lnTo>
                  <a:pt x="14859" y="17170"/>
                </a:lnTo>
                <a:lnTo>
                  <a:pt x="14859" y="0"/>
                </a:lnTo>
                <a:close/>
              </a:path>
            </a:pathLst>
          </a:custGeom>
          <a:solidFill>
            <a:srgbClr val="FFFFFF"/>
          </a:solidFill>
        </p:spPr>
        <p:txBody>
          <a:bodyPr wrap="square" lIns="0" tIns="0" rIns="0" bIns="0" rtlCol="0"/>
          <a:lstStyle/>
          <a:p>
            <a:endParaRPr smtClean="0">
              <a:solidFill>
                <a:prstClr val="black"/>
              </a:solidFill>
            </a:endParaRPr>
          </a:p>
        </p:txBody>
      </p:sp>
      <p:sp>
        <p:nvSpPr>
          <p:cNvPr id="35" name="bk object 35"/>
          <p:cNvSpPr/>
          <p:nvPr/>
        </p:nvSpPr>
        <p:spPr>
          <a:xfrm>
            <a:off x="11379707" y="928116"/>
            <a:ext cx="66040" cy="97790"/>
          </a:xfrm>
          <a:custGeom>
            <a:avLst/>
            <a:gdLst/>
            <a:ahLst/>
            <a:cxnLst/>
            <a:rect l="l" t="t" r="r" b="b"/>
            <a:pathLst>
              <a:path w="66040" h="97790">
                <a:moveTo>
                  <a:pt x="14833" y="0"/>
                </a:moveTo>
                <a:lnTo>
                  <a:pt x="0" y="0"/>
                </a:lnTo>
                <a:lnTo>
                  <a:pt x="0" y="97536"/>
                </a:lnTo>
                <a:lnTo>
                  <a:pt x="14833" y="97536"/>
                </a:lnTo>
                <a:lnTo>
                  <a:pt x="14833" y="41541"/>
                </a:lnTo>
                <a:lnTo>
                  <a:pt x="22606" y="38938"/>
                </a:lnTo>
                <a:lnTo>
                  <a:pt x="29298" y="37592"/>
                </a:lnTo>
                <a:lnTo>
                  <a:pt x="59145" y="37592"/>
                </a:lnTo>
                <a:lnTo>
                  <a:pt x="54019" y="34277"/>
                </a:lnTo>
                <a:lnTo>
                  <a:pt x="14833" y="34277"/>
                </a:lnTo>
                <a:lnTo>
                  <a:pt x="14833" y="0"/>
                </a:lnTo>
                <a:close/>
              </a:path>
              <a:path w="66040" h="97790">
                <a:moveTo>
                  <a:pt x="59145" y="37592"/>
                </a:moveTo>
                <a:lnTo>
                  <a:pt x="41490" y="37592"/>
                </a:lnTo>
                <a:lnTo>
                  <a:pt x="45923" y="39395"/>
                </a:lnTo>
                <a:lnTo>
                  <a:pt x="48196" y="42799"/>
                </a:lnTo>
                <a:lnTo>
                  <a:pt x="49987" y="45402"/>
                </a:lnTo>
                <a:lnTo>
                  <a:pt x="50808" y="49707"/>
                </a:lnTo>
                <a:lnTo>
                  <a:pt x="50825" y="97536"/>
                </a:lnTo>
                <a:lnTo>
                  <a:pt x="65532" y="97536"/>
                </a:lnTo>
                <a:lnTo>
                  <a:pt x="65532" y="49707"/>
                </a:lnTo>
                <a:lnTo>
                  <a:pt x="64693" y="44145"/>
                </a:lnTo>
                <a:lnTo>
                  <a:pt x="61585" y="39170"/>
                </a:lnTo>
                <a:lnTo>
                  <a:pt x="59145" y="37592"/>
                </a:lnTo>
                <a:close/>
              </a:path>
              <a:path w="66040" h="97790">
                <a:moveTo>
                  <a:pt x="36588" y="30962"/>
                </a:moveTo>
                <a:lnTo>
                  <a:pt x="29781" y="30962"/>
                </a:lnTo>
                <a:lnTo>
                  <a:pt x="22479" y="32029"/>
                </a:lnTo>
                <a:lnTo>
                  <a:pt x="14833" y="34277"/>
                </a:lnTo>
                <a:lnTo>
                  <a:pt x="54019" y="34277"/>
                </a:lnTo>
                <a:lnTo>
                  <a:pt x="52039" y="32997"/>
                </a:lnTo>
                <a:lnTo>
                  <a:pt x="36588" y="30962"/>
                </a:lnTo>
                <a:close/>
              </a:path>
            </a:pathLst>
          </a:custGeom>
          <a:solidFill>
            <a:srgbClr val="FFFFFF"/>
          </a:solidFill>
        </p:spPr>
        <p:txBody>
          <a:bodyPr wrap="square" lIns="0" tIns="0" rIns="0" bIns="0" rtlCol="0"/>
          <a:lstStyle/>
          <a:p>
            <a:endParaRPr smtClean="0">
              <a:solidFill>
                <a:prstClr val="black"/>
              </a:solidFill>
            </a:endParaRPr>
          </a:p>
        </p:txBody>
      </p:sp>
      <p:sp>
        <p:nvSpPr>
          <p:cNvPr id="36" name="bk object 36"/>
          <p:cNvSpPr/>
          <p:nvPr/>
        </p:nvSpPr>
        <p:spPr>
          <a:xfrm>
            <a:off x="11497058" y="960119"/>
            <a:ext cx="73660" cy="96520"/>
          </a:xfrm>
          <a:custGeom>
            <a:avLst/>
            <a:gdLst/>
            <a:ahLst/>
            <a:cxnLst/>
            <a:rect l="l" t="t" r="r" b="b"/>
            <a:pathLst>
              <a:path w="73659" h="96519">
                <a:moveTo>
                  <a:pt x="15062" y="0"/>
                </a:moveTo>
                <a:lnTo>
                  <a:pt x="0" y="0"/>
                </a:lnTo>
                <a:lnTo>
                  <a:pt x="32270" y="65608"/>
                </a:lnTo>
                <a:lnTo>
                  <a:pt x="17208" y="96011"/>
                </a:lnTo>
                <a:lnTo>
                  <a:pt x="30124" y="96011"/>
                </a:lnTo>
                <a:lnTo>
                  <a:pt x="49486" y="52806"/>
                </a:lnTo>
                <a:lnTo>
                  <a:pt x="38722" y="52806"/>
                </a:lnTo>
                <a:lnTo>
                  <a:pt x="15062" y="0"/>
                </a:lnTo>
                <a:close/>
              </a:path>
              <a:path w="73659" h="96519">
                <a:moveTo>
                  <a:pt x="73152" y="0"/>
                </a:moveTo>
                <a:lnTo>
                  <a:pt x="60236" y="0"/>
                </a:lnTo>
                <a:lnTo>
                  <a:pt x="38722" y="52806"/>
                </a:lnTo>
                <a:lnTo>
                  <a:pt x="49486" y="52806"/>
                </a:lnTo>
                <a:lnTo>
                  <a:pt x="73152" y="0"/>
                </a:lnTo>
                <a:close/>
              </a:path>
            </a:pathLst>
          </a:custGeom>
          <a:solidFill>
            <a:srgbClr val="FFFFFF"/>
          </a:solidFill>
        </p:spPr>
        <p:txBody>
          <a:bodyPr wrap="square" lIns="0" tIns="0" rIns="0" bIns="0" rtlCol="0"/>
          <a:lstStyle/>
          <a:p>
            <a:endParaRPr smtClean="0">
              <a:solidFill>
                <a:prstClr val="black"/>
              </a:solidFill>
            </a:endParaRPr>
          </a:p>
        </p:txBody>
      </p:sp>
      <p:sp>
        <p:nvSpPr>
          <p:cNvPr id="37" name="bk object 37"/>
          <p:cNvSpPr/>
          <p:nvPr/>
        </p:nvSpPr>
        <p:spPr>
          <a:xfrm>
            <a:off x="11578116" y="958596"/>
            <a:ext cx="71755" cy="68580"/>
          </a:xfrm>
          <a:custGeom>
            <a:avLst/>
            <a:gdLst/>
            <a:ahLst/>
            <a:cxnLst/>
            <a:rect l="l" t="t" r="r" b="b"/>
            <a:pathLst>
              <a:path w="71754" h="68580">
                <a:moveTo>
                  <a:pt x="35583" y="0"/>
                </a:moveTo>
                <a:lnTo>
                  <a:pt x="1139" y="23656"/>
                </a:lnTo>
                <a:lnTo>
                  <a:pt x="0" y="39719"/>
                </a:lnTo>
                <a:lnTo>
                  <a:pt x="3547" y="52332"/>
                </a:lnTo>
                <a:lnTo>
                  <a:pt x="11536" y="61293"/>
                </a:lnTo>
                <a:lnTo>
                  <a:pt x="24493" y="66569"/>
                </a:lnTo>
                <a:lnTo>
                  <a:pt x="42948" y="68131"/>
                </a:lnTo>
                <a:lnTo>
                  <a:pt x="54914" y="64457"/>
                </a:lnTo>
                <a:lnTo>
                  <a:pt x="58209" y="61823"/>
                </a:lnTo>
                <a:lnTo>
                  <a:pt x="27328" y="61823"/>
                </a:lnTo>
                <a:lnTo>
                  <a:pt x="21537" y="58953"/>
                </a:lnTo>
                <a:lnTo>
                  <a:pt x="18476" y="53365"/>
                </a:lnTo>
                <a:lnTo>
                  <a:pt x="15873" y="48691"/>
                </a:lnTo>
                <a:lnTo>
                  <a:pt x="14595" y="42303"/>
                </a:lnTo>
                <a:lnTo>
                  <a:pt x="14596" y="26009"/>
                </a:lnTo>
                <a:lnTo>
                  <a:pt x="15873" y="19799"/>
                </a:lnTo>
                <a:lnTo>
                  <a:pt x="18476" y="15125"/>
                </a:lnTo>
                <a:lnTo>
                  <a:pt x="21537" y="9537"/>
                </a:lnTo>
                <a:lnTo>
                  <a:pt x="27328" y="6654"/>
                </a:lnTo>
                <a:lnTo>
                  <a:pt x="59383" y="6654"/>
                </a:lnTo>
                <a:lnTo>
                  <a:pt x="49912" y="1808"/>
                </a:lnTo>
                <a:lnTo>
                  <a:pt x="35583" y="0"/>
                </a:lnTo>
                <a:close/>
              </a:path>
              <a:path w="71754" h="68580">
                <a:moveTo>
                  <a:pt x="59383" y="6654"/>
                </a:moveTo>
                <a:lnTo>
                  <a:pt x="43724" y="6654"/>
                </a:lnTo>
                <a:lnTo>
                  <a:pt x="49388" y="9537"/>
                </a:lnTo>
                <a:lnTo>
                  <a:pt x="55167" y="19710"/>
                </a:lnTo>
                <a:lnTo>
                  <a:pt x="56475" y="26009"/>
                </a:lnTo>
                <a:lnTo>
                  <a:pt x="56475" y="42303"/>
                </a:lnTo>
                <a:lnTo>
                  <a:pt x="55167" y="48691"/>
                </a:lnTo>
                <a:lnTo>
                  <a:pt x="49502" y="58953"/>
                </a:lnTo>
                <a:lnTo>
                  <a:pt x="43838" y="61823"/>
                </a:lnTo>
                <a:lnTo>
                  <a:pt x="58209" y="61823"/>
                </a:lnTo>
                <a:lnTo>
                  <a:pt x="65286" y="56165"/>
                </a:lnTo>
                <a:lnTo>
                  <a:pt x="69803" y="45654"/>
                </a:lnTo>
                <a:lnTo>
                  <a:pt x="71192" y="30325"/>
                </a:lnTo>
                <a:lnTo>
                  <a:pt x="68232" y="18076"/>
                </a:lnTo>
                <a:lnTo>
                  <a:pt x="60573" y="7263"/>
                </a:lnTo>
                <a:lnTo>
                  <a:pt x="59383" y="6654"/>
                </a:lnTo>
                <a:close/>
              </a:path>
            </a:pathLst>
          </a:custGeom>
          <a:solidFill>
            <a:srgbClr val="FFFFFF"/>
          </a:solidFill>
        </p:spPr>
        <p:txBody>
          <a:bodyPr wrap="square" lIns="0" tIns="0" rIns="0" bIns="0" rtlCol="0"/>
          <a:lstStyle/>
          <a:p>
            <a:endParaRPr smtClean="0">
              <a:solidFill>
                <a:prstClr val="black"/>
              </a:solidFill>
            </a:endParaRPr>
          </a:p>
        </p:txBody>
      </p:sp>
      <p:sp>
        <p:nvSpPr>
          <p:cNvPr id="38" name="bk object 38"/>
          <p:cNvSpPr/>
          <p:nvPr/>
        </p:nvSpPr>
        <p:spPr>
          <a:xfrm>
            <a:off x="11670792" y="960119"/>
            <a:ext cx="62865" cy="67310"/>
          </a:xfrm>
          <a:custGeom>
            <a:avLst/>
            <a:gdLst/>
            <a:ahLst/>
            <a:cxnLst/>
            <a:rect l="l" t="t" r="r" b="b"/>
            <a:pathLst>
              <a:path w="62865" h="67309">
                <a:moveTo>
                  <a:pt x="14579" y="0"/>
                </a:moveTo>
                <a:lnTo>
                  <a:pt x="0" y="0"/>
                </a:lnTo>
                <a:lnTo>
                  <a:pt x="0" y="45275"/>
                </a:lnTo>
                <a:lnTo>
                  <a:pt x="241" y="48704"/>
                </a:lnTo>
                <a:lnTo>
                  <a:pt x="711" y="51244"/>
                </a:lnTo>
                <a:lnTo>
                  <a:pt x="1663" y="56845"/>
                </a:lnTo>
                <a:lnTo>
                  <a:pt x="4864" y="60909"/>
                </a:lnTo>
                <a:lnTo>
                  <a:pt x="11034" y="63916"/>
                </a:lnTo>
                <a:lnTo>
                  <a:pt x="20540" y="66256"/>
                </a:lnTo>
                <a:lnTo>
                  <a:pt x="36891" y="66966"/>
                </a:lnTo>
                <a:lnTo>
                  <a:pt x="49323" y="66048"/>
                </a:lnTo>
                <a:lnTo>
                  <a:pt x="62484" y="64160"/>
                </a:lnTo>
                <a:lnTo>
                  <a:pt x="62484" y="60274"/>
                </a:lnTo>
                <a:lnTo>
                  <a:pt x="28689" y="60274"/>
                </a:lnTo>
                <a:lnTo>
                  <a:pt x="25615" y="59918"/>
                </a:lnTo>
                <a:lnTo>
                  <a:pt x="23355" y="59283"/>
                </a:lnTo>
                <a:lnTo>
                  <a:pt x="20624" y="58559"/>
                </a:lnTo>
                <a:lnTo>
                  <a:pt x="18618" y="57111"/>
                </a:lnTo>
                <a:lnTo>
                  <a:pt x="15532" y="52590"/>
                </a:lnTo>
                <a:lnTo>
                  <a:pt x="14579" y="47625"/>
                </a:lnTo>
                <a:lnTo>
                  <a:pt x="14579" y="0"/>
                </a:lnTo>
                <a:close/>
              </a:path>
              <a:path w="62865" h="67309">
                <a:moveTo>
                  <a:pt x="62484" y="0"/>
                </a:moveTo>
                <a:lnTo>
                  <a:pt x="47777" y="0"/>
                </a:lnTo>
                <a:lnTo>
                  <a:pt x="47777" y="58559"/>
                </a:lnTo>
                <a:lnTo>
                  <a:pt x="42570" y="59740"/>
                </a:lnTo>
                <a:lnTo>
                  <a:pt x="37579" y="60274"/>
                </a:lnTo>
                <a:lnTo>
                  <a:pt x="62484" y="60274"/>
                </a:lnTo>
                <a:lnTo>
                  <a:pt x="62484" y="0"/>
                </a:lnTo>
                <a:close/>
              </a:path>
            </a:pathLst>
          </a:custGeom>
          <a:solidFill>
            <a:srgbClr val="FFFFFF"/>
          </a:solidFill>
        </p:spPr>
        <p:txBody>
          <a:bodyPr wrap="square" lIns="0" tIns="0" rIns="0" bIns="0" rtlCol="0"/>
          <a:lstStyle/>
          <a:p>
            <a:endParaRPr smtClean="0">
              <a:solidFill>
                <a:prstClr val="black"/>
              </a:solidFill>
            </a:endParaRPr>
          </a:p>
        </p:txBody>
      </p:sp>
      <p:sp>
        <p:nvSpPr>
          <p:cNvPr id="39" name="bk object 39"/>
          <p:cNvSpPr/>
          <p:nvPr/>
        </p:nvSpPr>
        <p:spPr>
          <a:xfrm>
            <a:off x="10826908" y="342923"/>
            <a:ext cx="279400" cy="161925"/>
          </a:xfrm>
          <a:custGeom>
            <a:avLst/>
            <a:gdLst/>
            <a:ahLst/>
            <a:cxnLst/>
            <a:rect l="l" t="t" r="r" b="b"/>
            <a:pathLst>
              <a:path w="279400" h="161925">
                <a:moveTo>
                  <a:pt x="77387" y="57068"/>
                </a:moveTo>
                <a:lnTo>
                  <a:pt x="29796" y="67012"/>
                </a:lnTo>
                <a:lnTo>
                  <a:pt x="0" y="104532"/>
                </a:lnTo>
                <a:lnTo>
                  <a:pt x="1639" y="117971"/>
                </a:lnTo>
                <a:lnTo>
                  <a:pt x="25008" y="148866"/>
                </a:lnTo>
                <a:lnTo>
                  <a:pt x="67449" y="161462"/>
                </a:lnTo>
                <a:lnTo>
                  <a:pt x="82537" y="160620"/>
                </a:lnTo>
                <a:lnTo>
                  <a:pt x="96007" y="158077"/>
                </a:lnTo>
                <a:lnTo>
                  <a:pt x="107865" y="153919"/>
                </a:lnTo>
                <a:lnTo>
                  <a:pt x="118113" y="148229"/>
                </a:lnTo>
                <a:lnTo>
                  <a:pt x="119287" y="141962"/>
                </a:lnTo>
                <a:lnTo>
                  <a:pt x="70606" y="141962"/>
                </a:lnTo>
                <a:lnTo>
                  <a:pt x="54665" y="139832"/>
                </a:lnTo>
                <a:lnTo>
                  <a:pt x="41248" y="133914"/>
                </a:lnTo>
                <a:lnTo>
                  <a:pt x="31515" y="124912"/>
                </a:lnTo>
                <a:lnTo>
                  <a:pt x="26624" y="113533"/>
                </a:lnTo>
                <a:lnTo>
                  <a:pt x="28949" y="100429"/>
                </a:lnTo>
                <a:lnTo>
                  <a:pt x="35925" y="89557"/>
                </a:lnTo>
                <a:lnTo>
                  <a:pt x="46857" y="81562"/>
                </a:lnTo>
                <a:lnTo>
                  <a:pt x="61053" y="77091"/>
                </a:lnTo>
                <a:lnTo>
                  <a:pt x="126085" y="77091"/>
                </a:lnTo>
                <a:lnTo>
                  <a:pt x="116429" y="69541"/>
                </a:lnTo>
                <a:lnTo>
                  <a:pt x="113532" y="67603"/>
                </a:lnTo>
                <a:lnTo>
                  <a:pt x="103355" y="62517"/>
                </a:lnTo>
                <a:lnTo>
                  <a:pt x="90999" y="58952"/>
                </a:lnTo>
                <a:lnTo>
                  <a:pt x="77387" y="57068"/>
                </a:lnTo>
                <a:close/>
              </a:path>
              <a:path w="279400" h="161925">
                <a:moveTo>
                  <a:pt x="124441" y="114428"/>
                </a:moveTo>
                <a:lnTo>
                  <a:pt x="93998" y="137714"/>
                </a:lnTo>
                <a:lnTo>
                  <a:pt x="78074" y="141962"/>
                </a:lnTo>
                <a:lnTo>
                  <a:pt x="119287" y="141962"/>
                </a:lnTo>
                <a:lnTo>
                  <a:pt x="124441" y="114428"/>
                </a:lnTo>
                <a:close/>
              </a:path>
              <a:path w="279400" h="161925">
                <a:moveTo>
                  <a:pt x="126085" y="77091"/>
                </a:moveTo>
                <a:lnTo>
                  <a:pt x="61053" y="77091"/>
                </a:lnTo>
                <a:lnTo>
                  <a:pt x="77996" y="77594"/>
                </a:lnTo>
                <a:lnTo>
                  <a:pt x="90336" y="80173"/>
                </a:lnTo>
                <a:lnTo>
                  <a:pt x="99391" y="84453"/>
                </a:lnTo>
                <a:lnTo>
                  <a:pt x="110186" y="93030"/>
                </a:lnTo>
                <a:lnTo>
                  <a:pt x="128733" y="109290"/>
                </a:lnTo>
                <a:lnTo>
                  <a:pt x="138608" y="116122"/>
                </a:lnTo>
                <a:lnTo>
                  <a:pt x="149684" y="121751"/>
                </a:lnTo>
                <a:lnTo>
                  <a:pt x="161791" y="126063"/>
                </a:lnTo>
                <a:lnTo>
                  <a:pt x="174764" y="128945"/>
                </a:lnTo>
                <a:lnTo>
                  <a:pt x="188435" y="130283"/>
                </a:lnTo>
                <a:lnTo>
                  <a:pt x="205705" y="129254"/>
                </a:lnTo>
                <a:lnTo>
                  <a:pt x="221715" y="126178"/>
                </a:lnTo>
                <a:lnTo>
                  <a:pt x="236245" y="121249"/>
                </a:lnTo>
                <a:lnTo>
                  <a:pt x="249074" y="114663"/>
                </a:lnTo>
                <a:lnTo>
                  <a:pt x="255153" y="110177"/>
                </a:lnTo>
                <a:lnTo>
                  <a:pt x="194286" y="110177"/>
                </a:lnTo>
                <a:lnTo>
                  <a:pt x="180222" y="109049"/>
                </a:lnTo>
                <a:lnTo>
                  <a:pt x="167679" y="105962"/>
                </a:lnTo>
                <a:lnTo>
                  <a:pt x="156772" y="101148"/>
                </a:lnTo>
                <a:lnTo>
                  <a:pt x="146117" y="93881"/>
                </a:lnTo>
                <a:lnTo>
                  <a:pt x="135870" y="85477"/>
                </a:lnTo>
                <a:lnTo>
                  <a:pt x="126085" y="77091"/>
                </a:lnTo>
                <a:close/>
              </a:path>
              <a:path w="279400" h="161925">
                <a:moveTo>
                  <a:pt x="254069" y="20769"/>
                </a:moveTo>
                <a:lnTo>
                  <a:pt x="186160" y="20769"/>
                </a:lnTo>
                <a:lnTo>
                  <a:pt x="203934" y="22123"/>
                </a:lnTo>
                <a:lnTo>
                  <a:pt x="219449" y="26171"/>
                </a:lnTo>
                <a:lnTo>
                  <a:pt x="232379" y="32525"/>
                </a:lnTo>
                <a:lnTo>
                  <a:pt x="242396" y="40797"/>
                </a:lnTo>
                <a:lnTo>
                  <a:pt x="249175" y="50599"/>
                </a:lnTo>
                <a:lnTo>
                  <a:pt x="252386" y="61557"/>
                </a:lnTo>
                <a:lnTo>
                  <a:pt x="250411" y="74940"/>
                </a:lnTo>
                <a:lnTo>
                  <a:pt x="223806" y="103638"/>
                </a:lnTo>
                <a:lnTo>
                  <a:pt x="194286" y="110177"/>
                </a:lnTo>
                <a:lnTo>
                  <a:pt x="255153" y="110177"/>
                </a:lnTo>
                <a:lnTo>
                  <a:pt x="259981" y="106615"/>
                </a:lnTo>
                <a:lnTo>
                  <a:pt x="268744" y="97297"/>
                </a:lnTo>
                <a:lnTo>
                  <a:pt x="275144" y="86905"/>
                </a:lnTo>
                <a:lnTo>
                  <a:pt x="278959" y="75633"/>
                </a:lnTo>
                <a:lnTo>
                  <a:pt x="277902" y="61176"/>
                </a:lnTo>
                <a:lnTo>
                  <a:pt x="274212" y="47984"/>
                </a:lnTo>
                <a:lnTo>
                  <a:pt x="268132" y="36163"/>
                </a:lnTo>
                <a:lnTo>
                  <a:pt x="259908" y="25821"/>
                </a:lnTo>
                <a:lnTo>
                  <a:pt x="254069" y="20769"/>
                </a:lnTo>
                <a:close/>
              </a:path>
              <a:path w="279400" h="161925">
                <a:moveTo>
                  <a:pt x="195202" y="0"/>
                </a:moveTo>
                <a:lnTo>
                  <a:pt x="154088" y="7432"/>
                </a:lnTo>
                <a:lnTo>
                  <a:pt x="124441" y="65038"/>
                </a:lnTo>
                <a:lnTo>
                  <a:pt x="130809" y="53889"/>
                </a:lnTo>
                <a:lnTo>
                  <a:pt x="138666" y="43807"/>
                </a:lnTo>
                <a:lnTo>
                  <a:pt x="148070" y="35121"/>
                </a:lnTo>
                <a:lnTo>
                  <a:pt x="159081" y="28166"/>
                </a:lnTo>
                <a:lnTo>
                  <a:pt x="171758" y="23271"/>
                </a:lnTo>
                <a:lnTo>
                  <a:pt x="186160" y="20769"/>
                </a:lnTo>
                <a:lnTo>
                  <a:pt x="254069" y="20769"/>
                </a:lnTo>
                <a:lnTo>
                  <a:pt x="249785" y="17062"/>
                </a:lnTo>
                <a:lnTo>
                  <a:pt x="238008" y="9995"/>
                </a:lnTo>
                <a:lnTo>
                  <a:pt x="224821" y="4724"/>
                </a:lnTo>
                <a:lnTo>
                  <a:pt x="210471" y="1357"/>
                </a:lnTo>
                <a:lnTo>
                  <a:pt x="195202" y="0"/>
                </a:lnTo>
                <a:close/>
              </a:path>
            </a:pathLst>
          </a:custGeom>
          <a:solidFill>
            <a:srgbClr val="FFFFFF"/>
          </a:solidFill>
        </p:spPr>
        <p:txBody>
          <a:bodyPr wrap="square" lIns="0" tIns="0" rIns="0" bIns="0" rtlCol="0"/>
          <a:lstStyle/>
          <a:p>
            <a:endParaRPr smtClean="0">
              <a:solidFill>
                <a:prstClr val="black"/>
              </a:solidFill>
            </a:endParaRPr>
          </a:p>
        </p:txBody>
      </p:sp>
      <p:sp>
        <p:nvSpPr>
          <p:cNvPr id="40" name="bk object 40"/>
          <p:cNvSpPr/>
          <p:nvPr/>
        </p:nvSpPr>
        <p:spPr>
          <a:xfrm>
            <a:off x="10369295" y="519683"/>
            <a:ext cx="193675" cy="234950"/>
          </a:xfrm>
          <a:custGeom>
            <a:avLst/>
            <a:gdLst/>
            <a:ahLst/>
            <a:cxnLst/>
            <a:rect l="l" t="t" r="r" b="b"/>
            <a:pathLst>
              <a:path w="193675" h="234950">
                <a:moveTo>
                  <a:pt x="193548" y="0"/>
                </a:moveTo>
                <a:lnTo>
                  <a:pt x="0" y="0"/>
                </a:lnTo>
                <a:lnTo>
                  <a:pt x="2320" y="1130"/>
                </a:lnTo>
                <a:lnTo>
                  <a:pt x="13487" y="9233"/>
                </a:lnTo>
                <a:lnTo>
                  <a:pt x="20571" y="24525"/>
                </a:lnTo>
                <a:lnTo>
                  <a:pt x="20564" y="217831"/>
                </a:lnTo>
                <a:lnTo>
                  <a:pt x="17082" y="227557"/>
                </a:lnTo>
                <a:lnTo>
                  <a:pt x="1308" y="234696"/>
                </a:lnTo>
                <a:lnTo>
                  <a:pt x="92106" y="234107"/>
                </a:lnTo>
                <a:lnTo>
                  <a:pt x="80889" y="226945"/>
                </a:lnTo>
                <a:lnTo>
                  <a:pt x="73063" y="212559"/>
                </a:lnTo>
                <a:lnTo>
                  <a:pt x="73063" y="118186"/>
                </a:lnTo>
                <a:lnTo>
                  <a:pt x="170192" y="118186"/>
                </a:lnTo>
                <a:lnTo>
                  <a:pt x="170192" y="93218"/>
                </a:lnTo>
                <a:lnTo>
                  <a:pt x="73063" y="93218"/>
                </a:lnTo>
                <a:lnTo>
                  <a:pt x="73063" y="24168"/>
                </a:lnTo>
                <a:lnTo>
                  <a:pt x="193548" y="24168"/>
                </a:lnTo>
                <a:lnTo>
                  <a:pt x="193548" y="0"/>
                </a:lnTo>
                <a:close/>
              </a:path>
              <a:path w="193675" h="234950">
                <a:moveTo>
                  <a:pt x="170192" y="118186"/>
                </a:moveTo>
                <a:lnTo>
                  <a:pt x="73063" y="118186"/>
                </a:lnTo>
                <a:lnTo>
                  <a:pt x="151380" y="118209"/>
                </a:lnTo>
                <a:lnTo>
                  <a:pt x="165680" y="120266"/>
                </a:lnTo>
                <a:lnTo>
                  <a:pt x="170192" y="129870"/>
                </a:lnTo>
                <a:lnTo>
                  <a:pt x="170192" y="118186"/>
                </a:lnTo>
                <a:close/>
              </a:path>
              <a:path w="193675" h="234950">
                <a:moveTo>
                  <a:pt x="193548" y="24168"/>
                </a:moveTo>
                <a:lnTo>
                  <a:pt x="73063" y="24168"/>
                </a:lnTo>
                <a:lnTo>
                  <a:pt x="175549" y="24525"/>
                </a:lnTo>
                <a:lnTo>
                  <a:pt x="185066" y="28267"/>
                </a:lnTo>
                <a:lnTo>
                  <a:pt x="193548" y="40017"/>
                </a:lnTo>
                <a:lnTo>
                  <a:pt x="193548" y="24168"/>
                </a:lnTo>
                <a:close/>
              </a:path>
            </a:pathLst>
          </a:custGeom>
          <a:solidFill>
            <a:srgbClr val="FFFFFF"/>
          </a:solidFill>
        </p:spPr>
        <p:txBody>
          <a:bodyPr wrap="square" lIns="0" tIns="0" rIns="0" bIns="0" rtlCol="0"/>
          <a:lstStyle/>
          <a:p>
            <a:endParaRPr smtClean="0">
              <a:solidFill>
                <a:prstClr val="black"/>
              </a:solidFill>
            </a:endParaRPr>
          </a:p>
        </p:txBody>
      </p:sp>
      <p:sp>
        <p:nvSpPr>
          <p:cNvPr id="41" name="bk object 41"/>
          <p:cNvSpPr/>
          <p:nvPr/>
        </p:nvSpPr>
        <p:spPr>
          <a:xfrm>
            <a:off x="10827231" y="519683"/>
            <a:ext cx="124460" cy="327660"/>
          </a:xfrm>
          <a:custGeom>
            <a:avLst/>
            <a:gdLst/>
            <a:ahLst/>
            <a:cxnLst/>
            <a:rect l="l" t="t" r="r" b="b"/>
            <a:pathLst>
              <a:path w="124459" h="327659">
                <a:moveTo>
                  <a:pt x="124227" y="0"/>
                </a:moveTo>
                <a:lnTo>
                  <a:pt x="26767" y="0"/>
                </a:lnTo>
                <a:lnTo>
                  <a:pt x="27811" y="451"/>
                </a:lnTo>
                <a:lnTo>
                  <a:pt x="39362" y="7282"/>
                </a:lnTo>
                <a:lnTo>
                  <a:pt x="47659" y="20396"/>
                </a:lnTo>
                <a:lnTo>
                  <a:pt x="46484" y="256646"/>
                </a:lnTo>
                <a:lnTo>
                  <a:pt x="42067" y="274623"/>
                </a:lnTo>
                <a:lnTo>
                  <a:pt x="18516" y="312228"/>
                </a:lnTo>
                <a:lnTo>
                  <a:pt x="0" y="327262"/>
                </a:lnTo>
                <a:lnTo>
                  <a:pt x="6718" y="326350"/>
                </a:lnTo>
                <a:lnTo>
                  <a:pt x="57146" y="309575"/>
                </a:lnTo>
                <a:lnTo>
                  <a:pt x="93279" y="276414"/>
                </a:lnTo>
                <a:lnTo>
                  <a:pt x="102481" y="15486"/>
                </a:lnTo>
                <a:lnTo>
                  <a:pt x="106552" y="7220"/>
                </a:lnTo>
                <a:lnTo>
                  <a:pt x="124227" y="0"/>
                </a:lnTo>
                <a:close/>
              </a:path>
            </a:pathLst>
          </a:custGeom>
          <a:solidFill>
            <a:srgbClr val="FFFFFF"/>
          </a:solidFill>
        </p:spPr>
        <p:txBody>
          <a:bodyPr wrap="square" lIns="0" tIns="0" rIns="0" bIns="0" rtlCol="0"/>
          <a:lstStyle/>
          <a:p>
            <a:endParaRPr smtClean="0">
              <a:solidFill>
                <a:prstClr val="black"/>
              </a:solidFill>
            </a:endParaRPr>
          </a:p>
        </p:txBody>
      </p:sp>
      <p:sp>
        <p:nvSpPr>
          <p:cNvPr id="42" name="bk object 42"/>
          <p:cNvSpPr/>
          <p:nvPr/>
        </p:nvSpPr>
        <p:spPr>
          <a:xfrm>
            <a:off x="10963656" y="519683"/>
            <a:ext cx="100965" cy="234950"/>
          </a:xfrm>
          <a:custGeom>
            <a:avLst/>
            <a:gdLst/>
            <a:ahLst/>
            <a:cxnLst/>
            <a:rect l="l" t="t" r="r" b="b"/>
            <a:pathLst>
              <a:path w="100965" h="234950">
                <a:moveTo>
                  <a:pt x="100584" y="0"/>
                </a:moveTo>
                <a:lnTo>
                  <a:pt x="0" y="0"/>
                </a:lnTo>
                <a:lnTo>
                  <a:pt x="1679" y="652"/>
                </a:lnTo>
                <a:lnTo>
                  <a:pt x="13964" y="7491"/>
                </a:lnTo>
                <a:lnTo>
                  <a:pt x="22352" y="20789"/>
                </a:lnTo>
                <a:lnTo>
                  <a:pt x="22185" y="219076"/>
                </a:lnTo>
                <a:lnTo>
                  <a:pt x="17580" y="227115"/>
                </a:lnTo>
                <a:lnTo>
                  <a:pt x="0" y="234696"/>
                </a:lnTo>
                <a:lnTo>
                  <a:pt x="98419" y="233761"/>
                </a:lnTo>
                <a:lnTo>
                  <a:pt x="86293" y="226267"/>
                </a:lnTo>
                <a:lnTo>
                  <a:pt x="78359" y="212407"/>
                </a:lnTo>
                <a:lnTo>
                  <a:pt x="78459" y="15347"/>
                </a:lnTo>
                <a:lnTo>
                  <a:pt x="82755" y="7254"/>
                </a:lnTo>
                <a:lnTo>
                  <a:pt x="100584" y="0"/>
                </a:lnTo>
                <a:close/>
              </a:path>
            </a:pathLst>
          </a:custGeom>
          <a:solidFill>
            <a:srgbClr val="FFFFFF"/>
          </a:solidFill>
        </p:spPr>
        <p:txBody>
          <a:bodyPr wrap="square" lIns="0" tIns="0" rIns="0" bIns="0" rtlCol="0"/>
          <a:lstStyle/>
          <a:p>
            <a:endParaRPr smtClean="0">
              <a:solidFill>
                <a:prstClr val="black"/>
              </a:solidFill>
            </a:endParaRPr>
          </a:p>
        </p:txBody>
      </p:sp>
      <p:sp>
        <p:nvSpPr>
          <p:cNvPr id="43" name="bk object 43"/>
          <p:cNvSpPr/>
          <p:nvPr/>
        </p:nvSpPr>
        <p:spPr>
          <a:xfrm>
            <a:off x="11065053" y="519683"/>
            <a:ext cx="234315" cy="234950"/>
          </a:xfrm>
          <a:custGeom>
            <a:avLst/>
            <a:gdLst/>
            <a:ahLst/>
            <a:cxnLst/>
            <a:rect l="l" t="t" r="r" b="b"/>
            <a:pathLst>
              <a:path w="234315" h="234950">
                <a:moveTo>
                  <a:pt x="144571" y="24701"/>
                </a:moveTo>
                <a:lnTo>
                  <a:pt x="90392" y="24701"/>
                </a:lnTo>
                <a:lnTo>
                  <a:pt x="90300" y="217984"/>
                </a:lnTo>
                <a:lnTo>
                  <a:pt x="86283" y="226361"/>
                </a:lnTo>
                <a:lnTo>
                  <a:pt x="69564" y="234696"/>
                </a:lnTo>
                <a:lnTo>
                  <a:pt x="164033" y="233861"/>
                </a:lnTo>
                <a:lnTo>
                  <a:pt x="152461" y="225905"/>
                </a:lnTo>
                <a:lnTo>
                  <a:pt x="144571" y="212559"/>
                </a:lnTo>
                <a:lnTo>
                  <a:pt x="144571" y="24701"/>
                </a:lnTo>
                <a:close/>
              </a:path>
              <a:path w="234315" h="234950">
                <a:moveTo>
                  <a:pt x="233877" y="0"/>
                </a:moveTo>
                <a:lnTo>
                  <a:pt x="18231" y="0"/>
                </a:lnTo>
                <a:lnTo>
                  <a:pt x="0" y="45436"/>
                </a:lnTo>
                <a:lnTo>
                  <a:pt x="8250" y="38368"/>
                </a:lnTo>
                <a:lnTo>
                  <a:pt x="21860" y="29257"/>
                </a:lnTo>
                <a:lnTo>
                  <a:pt x="36443" y="24701"/>
                </a:lnTo>
                <a:lnTo>
                  <a:pt x="223269" y="24701"/>
                </a:lnTo>
                <a:lnTo>
                  <a:pt x="233877" y="0"/>
                </a:lnTo>
                <a:close/>
              </a:path>
              <a:path w="234315" h="234950">
                <a:moveTo>
                  <a:pt x="223269" y="24701"/>
                </a:moveTo>
                <a:lnTo>
                  <a:pt x="144571" y="24701"/>
                </a:lnTo>
                <a:lnTo>
                  <a:pt x="199563" y="24849"/>
                </a:lnTo>
                <a:lnTo>
                  <a:pt x="209962" y="28601"/>
                </a:lnTo>
                <a:lnTo>
                  <a:pt x="215551" y="42672"/>
                </a:lnTo>
                <a:lnTo>
                  <a:pt x="223269" y="24701"/>
                </a:lnTo>
                <a:close/>
              </a:path>
            </a:pathLst>
          </a:custGeom>
          <a:solidFill>
            <a:srgbClr val="FFFFFF"/>
          </a:solidFill>
        </p:spPr>
        <p:txBody>
          <a:bodyPr wrap="square" lIns="0" tIns="0" rIns="0" bIns="0" rtlCol="0"/>
          <a:lstStyle/>
          <a:p>
            <a:endParaRPr smtClean="0">
              <a:solidFill>
                <a:prstClr val="black"/>
              </a:solidFill>
            </a:endParaRPr>
          </a:p>
        </p:txBody>
      </p:sp>
      <p:sp>
        <p:nvSpPr>
          <p:cNvPr id="44" name="bk object 44"/>
          <p:cNvSpPr/>
          <p:nvPr/>
        </p:nvSpPr>
        <p:spPr>
          <a:xfrm>
            <a:off x="11492054" y="519683"/>
            <a:ext cx="262890" cy="239395"/>
          </a:xfrm>
          <a:custGeom>
            <a:avLst/>
            <a:gdLst/>
            <a:ahLst/>
            <a:cxnLst/>
            <a:rect l="l" t="t" r="r" b="b"/>
            <a:pathLst>
              <a:path w="262890" h="239395">
                <a:moveTo>
                  <a:pt x="96452" y="0"/>
                </a:moveTo>
                <a:lnTo>
                  <a:pt x="0" y="457"/>
                </a:lnTo>
                <a:lnTo>
                  <a:pt x="11524" y="7225"/>
                </a:lnTo>
                <a:lnTo>
                  <a:pt x="19820" y="20789"/>
                </a:lnTo>
                <a:lnTo>
                  <a:pt x="19854" y="165819"/>
                </a:lnTo>
                <a:lnTo>
                  <a:pt x="34370" y="203419"/>
                </a:lnTo>
                <a:lnTo>
                  <a:pt x="68165" y="226421"/>
                </a:lnTo>
                <a:lnTo>
                  <a:pt x="110863" y="237346"/>
                </a:lnTo>
                <a:lnTo>
                  <a:pt x="139151" y="239166"/>
                </a:lnTo>
                <a:lnTo>
                  <a:pt x="152755" y="238176"/>
                </a:lnTo>
                <a:lnTo>
                  <a:pt x="194465" y="227835"/>
                </a:lnTo>
                <a:lnTo>
                  <a:pt x="218429" y="213756"/>
                </a:lnTo>
                <a:lnTo>
                  <a:pt x="132055" y="213756"/>
                </a:lnTo>
                <a:lnTo>
                  <a:pt x="117021" y="211938"/>
                </a:lnTo>
                <a:lnTo>
                  <a:pt x="82674" y="189729"/>
                </a:lnTo>
                <a:lnTo>
                  <a:pt x="74710" y="163474"/>
                </a:lnTo>
                <a:lnTo>
                  <a:pt x="74792" y="15599"/>
                </a:lnTo>
                <a:lnTo>
                  <a:pt x="78905" y="7289"/>
                </a:lnTo>
                <a:lnTo>
                  <a:pt x="96452" y="0"/>
                </a:lnTo>
                <a:close/>
              </a:path>
              <a:path w="262890" h="239395">
                <a:moveTo>
                  <a:pt x="262556" y="0"/>
                </a:moveTo>
                <a:lnTo>
                  <a:pt x="167623" y="0"/>
                </a:lnTo>
                <a:lnTo>
                  <a:pt x="168941" y="539"/>
                </a:lnTo>
                <a:lnTo>
                  <a:pt x="180786" y="7371"/>
                </a:lnTo>
                <a:lnTo>
                  <a:pt x="189124" y="20789"/>
                </a:lnTo>
                <a:lnTo>
                  <a:pt x="187169" y="177364"/>
                </a:lnTo>
                <a:lnTo>
                  <a:pt x="181623" y="189589"/>
                </a:lnTo>
                <a:lnTo>
                  <a:pt x="172908" y="199673"/>
                </a:lnTo>
                <a:lnTo>
                  <a:pt x="161462" y="207279"/>
                </a:lnTo>
                <a:lnTo>
                  <a:pt x="147701" y="212084"/>
                </a:lnTo>
                <a:lnTo>
                  <a:pt x="132055" y="213756"/>
                </a:lnTo>
                <a:lnTo>
                  <a:pt x="218429" y="213756"/>
                </a:lnTo>
                <a:lnTo>
                  <a:pt x="240514" y="179024"/>
                </a:lnTo>
                <a:lnTo>
                  <a:pt x="242276" y="16544"/>
                </a:lnTo>
                <a:lnTo>
                  <a:pt x="245864" y="7704"/>
                </a:lnTo>
                <a:lnTo>
                  <a:pt x="262556" y="0"/>
                </a:lnTo>
                <a:close/>
              </a:path>
            </a:pathLst>
          </a:custGeom>
          <a:solidFill>
            <a:srgbClr val="FFFFFF"/>
          </a:solidFill>
        </p:spPr>
        <p:txBody>
          <a:bodyPr wrap="square" lIns="0" tIns="0" rIns="0" bIns="0" rtlCol="0"/>
          <a:lstStyle/>
          <a:p>
            <a:endParaRPr smtClean="0">
              <a:solidFill>
                <a:prstClr val="black"/>
              </a:solidFill>
            </a:endParaRPr>
          </a:p>
        </p:txBody>
      </p:sp>
      <p:sp>
        <p:nvSpPr>
          <p:cNvPr id="45" name="bk object 45"/>
          <p:cNvSpPr/>
          <p:nvPr/>
        </p:nvSpPr>
        <p:spPr>
          <a:xfrm>
            <a:off x="10571206" y="519683"/>
            <a:ext cx="264795" cy="239395"/>
          </a:xfrm>
          <a:custGeom>
            <a:avLst/>
            <a:gdLst/>
            <a:ahLst/>
            <a:cxnLst/>
            <a:rect l="l" t="t" r="r" b="b"/>
            <a:pathLst>
              <a:path w="264795" h="239395">
                <a:moveTo>
                  <a:pt x="96446" y="0"/>
                </a:moveTo>
                <a:lnTo>
                  <a:pt x="0" y="336"/>
                </a:lnTo>
                <a:lnTo>
                  <a:pt x="10803" y="7103"/>
                </a:lnTo>
                <a:lnTo>
                  <a:pt x="18913" y="21005"/>
                </a:lnTo>
                <a:lnTo>
                  <a:pt x="19122" y="168301"/>
                </a:lnTo>
                <a:lnTo>
                  <a:pt x="34870" y="204453"/>
                </a:lnTo>
                <a:lnTo>
                  <a:pt x="68997" y="226693"/>
                </a:lnTo>
                <a:lnTo>
                  <a:pt x="112104" y="237297"/>
                </a:lnTo>
                <a:lnTo>
                  <a:pt x="141192" y="239025"/>
                </a:lnTo>
                <a:lnTo>
                  <a:pt x="154829" y="237790"/>
                </a:lnTo>
                <a:lnTo>
                  <a:pt x="196493" y="226789"/>
                </a:lnTo>
                <a:lnTo>
                  <a:pt x="218367" y="213811"/>
                </a:lnTo>
                <a:lnTo>
                  <a:pt x="130640" y="213811"/>
                </a:lnTo>
                <a:lnTo>
                  <a:pt x="115715" y="211853"/>
                </a:lnTo>
                <a:lnTo>
                  <a:pt x="81707" y="189114"/>
                </a:lnTo>
                <a:lnTo>
                  <a:pt x="73840" y="162877"/>
                </a:lnTo>
                <a:lnTo>
                  <a:pt x="74075" y="15412"/>
                </a:lnTo>
                <a:lnTo>
                  <a:pt x="78512" y="7533"/>
                </a:lnTo>
                <a:lnTo>
                  <a:pt x="96446" y="0"/>
                </a:lnTo>
                <a:close/>
              </a:path>
              <a:path w="264795" h="239395">
                <a:moveTo>
                  <a:pt x="264429" y="0"/>
                </a:moveTo>
                <a:lnTo>
                  <a:pt x="168189" y="0"/>
                </a:lnTo>
                <a:lnTo>
                  <a:pt x="169324" y="489"/>
                </a:lnTo>
                <a:lnTo>
                  <a:pt x="180808" y="7401"/>
                </a:lnTo>
                <a:lnTo>
                  <a:pt x="189029" y="21005"/>
                </a:lnTo>
                <a:lnTo>
                  <a:pt x="188880" y="164400"/>
                </a:lnTo>
                <a:lnTo>
                  <a:pt x="186519" y="178130"/>
                </a:lnTo>
                <a:lnTo>
                  <a:pt x="159934" y="207488"/>
                </a:lnTo>
                <a:lnTo>
                  <a:pt x="130640" y="213811"/>
                </a:lnTo>
                <a:lnTo>
                  <a:pt x="218367" y="213811"/>
                </a:lnTo>
                <a:lnTo>
                  <a:pt x="242275" y="177531"/>
                </a:lnTo>
                <a:lnTo>
                  <a:pt x="244118" y="16640"/>
                </a:lnTo>
                <a:lnTo>
                  <a:pt x="247760" y="7924"/>
                </a:lnTo>
                <a:lnTo>
                  <a:pt x="264429" y="0"/>
                </a:lnTo>
                <a:close/>
              </a:path>
            </a:pathLst>
          </a:custGeom>
          <a:solidFill>
            <a:srgbClr val="FFFFFF"/>
          </a:solidFill>
        </p:spPr>
        <p:txBody>
          <a:bodyPr wrap="square" lIns="0" tIns="0" rIns="0" bIns="0" rtlCol="0"/>
          <a:lstStyle/>
          <a:p>
            <a:endParaRPr smtClean="0">
              <a:solidFill>
                <a:prstClr val="black"/>
              </a:solidFill>
            </a:endParaRPr>
          </a:p>
        </p:txBody>
      </p:sp>
      <p:sp>
        <p:nvSpPr>
          <p:cNvPr id="46" name="bk object 46"/>
          <p:cNvSpPr/>
          <p:nvPr/>
        </p:nvSpPr>
        <p:spPr>
          <a:xfrm>
            <a:off x="11288266" y="515305"/>
            <a:ext cx="200025" cy="243840"/>
          </a:xfrm>
          <a:custGeom>
            <a:avLst/>
            <a:gdLst/>
            <a:ahLst/>
            <a:cxnLst/>
            <a:rect l="l" t="t" r="r" b="b"/>
            <a:pathLst>
              <a:path w="200025" h="243840">
                <a:moveTo>
                  <a:pt x="0" y="192493"/>
                </a:moveTo>
                <a:lnTo>
                  <a:pt x="19478" y="237747"/>
                </a:lnTo>
                <a:lnTo>
                  <a:pt x="70033" y="242952"/>
                </a:lnTo>
                <a:lnTo>
                  <a:pt x="89446" y="243370"/>
                </a:lnTo>
                <a:lnTo>
                  <a:pt x="108189" y="241826"/>
                </a:lnTo>
                <a:lnTo>
                  <a:pt x="154519" y="229633"/>
                </a:lnTo>
                <a:lnTo>
                  <a:pt x="173892" y="217898"/>
                </a:lnTo>
                <a:lnTo>
                  <a:pt x="71395" y="217898"/>
                </a:lnTo>
                <a:lnTo>
                  <a:pt x="57285" y="216258"/>
                </a:lnTo>
                <a:lnTo>
                  <a:pt x="43691" y="213151"/>
                </a:lnTo>
                <a:lnTo>
                  <a:pt x="30889" y="208899"/>
                </a:lnTo>
                <a:lnTo>
                  <a:pt x="19155" y="203824"/>
                </a:lnTo>
                <a:lnTo>
                  <a:pt x="8766" y="198248"/>
                </a:lnTo>
                <a:lnTo>
                  <a:pt x="0" y="192493"/>
                </a:lnTo>
                <a:close/>
              </a:path>
              <a:path w="200025" h="243840">
                <a:moveTo>
                  <a:pt x="104543" y="0"/>
                </a:moveTo>
                <a:lnTo>
                  <a:pt x="64837" y="5520"/>
                </a:lnTo>
                <a:lnTo>
                  <a:pt x="26366" y="25150"/>
                </a:lnTo>
                <a:lnTo>
                  <a:pt x="6656" y="63364"/>
                </a:lnTo>
                <a:lnTo>
                  <a:pt x="6134" y="73617"/>
                </a:lnTo>
                <a:lnTo>
                  <a:pt x="9820" y="86114"/>
                </a:lnTo>
                <a:lnTo>
                  <a:pt x="35561" y="114363"/>
                </a:lnTo>
                <a:lnTo>
                  <a:pt x="73940" y="133524"/>
                </a:lnTo>
                <a:lnTo>
                  <a:pt x="100584" y="144279"/>
                </a:lnTo>
                <a:lnTo>
                  <a:pt x="112883" y="149733"/>
                </a:lnTo>
                <a:lnTo>
                  <a:pt x="144822" y="177365"/>
                </a:lnTo>
                <a:lnTo>
                  <a:pt x="146257" y="186864"/>
                </a:lnTo>
                <a:lnTo>
                  <a:pt x="140657" y="195902"/>
                </a:lnTo>
                <a:lnTo>
                  <a:pt x="104355" y="214227"/>
                </a:lnTo>
                <a:lnTo>
                  <a:pt x="71395" y="217898"/>
                </a:lnTo>
                <a:lnTo>
                  <a:pt x="173892" y="217898"/>
                </a:lnTo>
                <a:lnTo>
                  <a:pt x="199211" y="176572"/>
                </a:lnTo>
                <a:lnTo>
                  <a:pt x="199997" y="164703"/>
                </a:lnTo>
                <a:lnTo>
                  <a:pt x="196253" y="153753"/>
                </a:lnTo>
                <a:lnTo>
                  <a:pt x="159130" y="121144"/>
                </a:lnTo>
                <a:lnTo>
                  <a:pt x="117544" y="103779"/>
                </a:lnTo>
                <a:lnTo>
                  <a:pt x="102874" y="98454"/>
                </a:lnTo>
                <a:lnTo>
                  <a:pt x="88012" y="92337"/>
                </a:lnTo>
                <a:lnTo>
                  <a:pt x="75926" y="85816"/>
                </a:lnTo>
                <a:lnTo>
                  <a:pt x="66932" y="78281"/>
                </a:lnTo>
                <a:lnTo>
                  <a:pt x="61345" y="69121"/>
                </a:lnTo>
                <a:lnTo>
                  <a:pt x="59480" y="57728"/>
                </a:lnTo>
                <a:lnTo>
                  <a:pt x="61919" y="48606"/>
                </a:lnTo>
                <a:lnTo>
                  <a:pt x="108196" y="25376"/>
                </a:lnTo>
                <a:lnTo>
                  <a:pt x="129682" y="24265"/>
                </a:lnTo>
                <a:lnTo>
                  <a:pt x="172636" y="24265"/>
                </a:lnTo>
                <a:lnTo>
                  <a:pt x="172381" y="5820"/>
                </a:lnTo>
                <a:lnTo>
                  <a:pt x="167093" y="4898"/>
                </a:lnTo>
                <a:lnTo>
                  <a:pt x="156768" y="3383"/>
                </a:lnTo>
                <a:lnTo>
                  <a:pt x="142304" y="1747"/>
                </a:lnTo>
                <a:lnTo>
                  <a:pt x="124596" y="462"/>
                </a:lnTo>
                <a:lnTo>
                  <a:pt x="104543" y="0"/>
                </a:lnTo>
                <a:close/>
              </a:path>
              <a:path w="200025" h="243840">
                <a:moveTo>
                  <a:pt x="172636" y="24265"/>
                </a:moveTo>
                <a:lnTo>
                  <a:pt x="129682" y="24265"/>
                </a:lnTo>
                <a:lnTo>
                  <a:pt x="147251" y="24860"/>
                </a:lnTo>
                <a:lnTo>
                  <a:pt x="157814" y="27199"/>
                </a:lnTo>
                <a:lnTo>
                  <a:pt x="165112" y="32555"/>
                </a:lnTo>
                <a:lnTo>
                  <a:pt x="172885" y="42202"/>
                </a:lnTo>
                <a:lnTo>
                  <a:pt x="172636" y="24265"/>
                </a:lnTo>
                <a:close/>
              </a:path>
            </a:pathLst>
          </a:custGeom>
          <a:solidFill>
            <a:srgbClr val="FFFFFF"/>
          </a:solidFill>
        </p:spPr>
        <p:txBody>
          <a:bodyPr wrap="square" lIns="0" tIns="0" rIns="0" bIns="0" rtlCol="0"/>
          <a:lstStyle/>
          <a:p>
            <a:endParaRPr smtClean="0">
              <a:solidFill>
                <a:prstClr val="black"/>
              </a:solidFill>
            </a:endParaRPr>
          </a:p>
        </p:txBody>
      </p:sp>
      <p:sp>
        <p:nvSpPr>
          <p:cNvPr id="2" name="Holder 2"/>
          <p:cNvSpPr>
            <a:spLocks noGrp="1"/>
          </p:cNvSpPr>
          <p:nvPr>
            <p:ph type="ctrTitle"/>
          </p:nvPr>
        </p:nvSpPr>
        <p:spPr>
          <a:xfrm>
            <a:off x="322660" y="2734753"/>
            <a:ext cx="11546679" cy="134112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3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r>
              <a:rPr dirty="0">
                <a:solidFill>
                  <a:prstClr val="black"/>
                </a:solidFill>
              </a:rPr>
              <a:t>All</a:t>
            </a:r>
            <a:r>
              <a:rPr spc="-5" dirty="0">
                <a:solidFill>
                  <a:prstClr val="black"/>
                </a:solidFill>
              </a:rPr>
              <a:t> R</a:t>
            </a:r>
            <a:r>
              <a:rPr dirty="0">
                <a:solidFill>
                  <a:prstClr val="black"/>
                </a:solidFill>
              </a:rPr>
              <a:t>i</a:t>
            </a:r>
            <a:r>
              <a:rPr spc="-5" dirty="0">
                <a:solidFill>
                  <a:prstClr val="black"/>
                </a:solidFill>
              </a:rPr>
              <a:t>gh</a:t>
            </a:r>
            <a:r>
              <a:rPr dirty="0">
                <a:solidFill>
                  <a:prstClr val="black"/>
                </a:solidFill>
              </a:rPr>
              <a:t>ts </a:t>
            </a:r>
            <a:r>
              <a:rPr spc="-5" dirty="0">
                <a:solidFill>
                  <a:prstClr val="black"/>
                </a:solidFill>
              </a:rPr>
              <a:t>Re</a:t>
            </a:r>
            <a:r>
              <a:rPr spc="5" dirty="0">
                <a:solidFill>
                  <a:prstClr val="black"/>
                </a:solidFill>
              </a:rPr>
              <a:t>s</a:t>
            </a:r>
            <a:r>
              <a:rPr spc="-5" dirty="0">
                <a:solidFill>
                  <a:prstClr val="black"/>
                </a:solidFill>
              </a:rPr>
              <a:t>er</a:t>
            </a:r>
            <a:r>
              <a:rPr spc="-10" dirty="0">
                <a:solidFill>
                  <a:prstClr val="black"/>
                </a:solidFill>
              </a:rPr>
              <a:t>v</a:t>
            </a:r>
            <a:r>
              <a:rPr spc="-5" dirty="0">
                <a:solidFill>
                  <a:prstClr val="black"/>
                </a:solidFill>
              </a:rPr>
              <a:t>ed</a:t>
            </a:r>
            <a:r>
              <a:rPr dirty="0">
                <a:solidFill>
                  <a:prstClr val="black"/>
                </a:solidFill>
              </a:rPr>
              <a:t>.</a:t>
            </a:r>
            <a:r>
              <a:rPr spc="20" dirty="0">
                <a:solidFill>
                  <a:prstClr val="black"/>
                </a:solidFill>
              </a:rPr>
              <a:t> </a:t>
            </a:r>
            <a:r>
              <a:rPr spc="-5" dirty="0">
                <a:solidFill>
                  <a:prstClr val="black"/>
                </a:solidFill>
              </a:rPr>
              <a:t>Cop</a:t>
            </a:r>
            <a:r>
              <a:rPr spc="-10" dirty="0">
                <a:solidFill>
                  <a:prstClr val="black"/>
                </a:solidFill>
              </a:rPr>
              <a:t>y</a:t>
            </a:r>
            <a:r>
              <a:rPr spc="-5" dirty="0">
                <a:solidFill>
                  <a:prstClr val="black"/>
                </a:solidFill>
              </a:rPr>
              <a:t>r</a:t>
            </a:r>
            <a:r>
              <a:rPr dirty="0">
                <a:solidFill>
                  <a:prstClr val="black"/>
                </a:solidFill>
              </a:rPr>
              <a:t>i</a:t>
            </a:r>
            <a:r>
              <a:rPr spc="-5" dirty="0">
                <a:solidFill>
                  <a:prstClr val="black"/>
                </a:solidFill>
              </a:rPr>
              <a:t>gh</a:t>
            </a:r>
            <a:r>
              <a:rPr dirty="0">
                <a:solidFill>
                  <a:prstClr val="black"/>
                </a:solidFill>
              </a:rPr>
              <a:t>t</a:t>
            </a:r>
            <a:r>
              <a:rPr spc="20" dirty="0">
                <a:solidFill>
                  <a:prstClr val="black"/>
                </a:solidFill>
              </a:rPr>
              <a:t> </a:t>
            </a:r>
            <a:r>
              <a:rPr dirty="0">
                <a:solidFill>
                  <a:prstClr val="black"/>
                </a:solidFill>
              </a:rPr>
              <a:t>© F</a:t>
            </a:r>
            <a:r>
              <a:rPr spc="-5" dirty="0">
                <a:solidFill>
                  <a:prstClr val="black"/>
                </a:solidFill>
              </a:rPr>
              <a:t>U</a:t>
            </a:r>
            <a:r>
              <a:rPr spc="5" dirty="0">
                <a:solidFill>
                  <a:prstClr val="black"/>
                </a:solidFill>
              </a:rPr>
              <a:t>J</a:t>
            </a:r>
            <a:r>
              <a:rPr dirty="0">
                <a:solidFill>
                  <a:prstClr val="black"/>
                </a:solidFill>
              </a:rPr>
              <a:t>ITSU</a:t>
            </a:r>
            <a:r>
              <a:rPr spc="-25" dirty="0">
                <a:solidFill>
                  <a:prstClr val="black"/>
                </a:solidFill>
              </a:rPr>
              <a:t> </a:t>
            </a:r>
            <a:r>
              <a:rPr spc="-5" dirty="0">
                <a:solidFill>
                  <a:prstClr val="black"/>
                </a:solidFill>
              </a:rPr>
              <a:t>L</a:t>
            </a:r>
            <a:r>
              <a:rPr dirty="0">
                <a:solidFill>
                  <a:prstClr val="black"/>
                </a:solidFill>
              </a:rPr>
              <a:t>I</a:t>
            </a:r>
            <a:r>
              <a:rPr spc="-10" dirty="0">
                <a:solidFill>
                  <a:prstClr val="black"/>
                </a:solidFill>
              </a:rPr>
              <a:t>M</a:t>
            </a:r>
            <a:r>
              <a:rPr dirty="0">
                <a:solidFill>
                  <a:prstClr val="black"/>
                </a:solidFill>
              </a:rPr>
              <a:t>ITED</a:t>
            </a:r>
            <a:r>
              <a:rPr spc="-15" dirty="0">
                <a:solidFill>
                  <a:prstClr val="black"/>
                </a:solidFill>
              </a:rPr>
              <a:t> </a:t>
            </a:r>
            <a:r>
              <a:rPr spc="-5" dirty="0">
                <a:solidFill>
                  <a:prstClr val="black"/>
                </a:solidFill>
              </a:rPr>
              <a:t>2018</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fld id="{81D60167-4931-47E6-BA6A-407CBD079E47}" type="slidenum">
              <a:rPr dirty="0">
                <a:solidFill>
                  <a:prstClr val="black"/>
                </a:solidFill>
              </a:rPr>
              <a:pPr marL="25400"/>
              <a:t>‹#›</a:t>
            </a:fld>
            <a:endParaRPr dirty="0">
              <a:solidFill>
                <a:prstClr val="black"/>
              </a:solidFill>
            </a:endParaRPr>
          </a:p>
        </p:txBody>
      </p:sp>
    </p:spTree>
    <p:extLst>
      <p:ext uri="{BB962C8B-B14F-4D97-AF65-F5344CB8AC3E}">
        <p14:creationId xmlns:p14="http://schemas.microsoft.com/office/powerpoint/2010/main" val="3598752846"/>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r>
              <a:rPr dirty="0">
                <a:solidFill>
                  <a:prstClr val="black"/>
                </a:solidFill>
              </a:rPr>
              <a:t>All</a:t>
            </a:r>
            <a:r>
              <a:rPr spc="-5" dirty="0">
                <a:solidFill>
                  <a:prstClr val="black"/>
                </a:solidFill>
              </a:rPr>
              <a:t> R</a:t>
            </a:r>
            <a:r>
              <a:rPr dirty="0">
                <a:solidFill>
                  <a:prstClr val="black"/>
                </a:solidFill>
              </a:rPr>
              <a:t>i</a:t>
            </a:r>
            <a:r>
              <a:rPr spc="-5" dirty="0">
                <a:solidFill>
                  <a:prstClr val="black"/>
                </a:solidFill>
              </a:rPr>
              <a:t>gh</a:t>
            </a:r>
            <a:r>
              <a:rPr dirty="0">
                <a:solidFill>
                  <a:prstClr val="black"/>
                </a:solidFill>
              </a:rPr>
              <a:t>ts </a:t>
            </a:r>
            <a:r>
              <a:rPr spc="-5" dirty="0">
                <a:solidFill>
                  <a:prstClr val="black"/>
                </a:solidFill>
              </a:rPr>
              <a:t>Re</a:t>
            </a:r>
            <a:r>
              <a:rPr spc="5" dirty="0">
                <a:solidFill>
                  <a:prstClr val="black"/>
                </a:solidFill>
              </a:rPr>
              <a:t>s</a:t>
            </a:r>
            <a:r>
              <a:rPr spc="-5" dirty="0">
                <a:solidFill>
                  <a:prstClr val="black"/>
                </a:solidFill>
              </a:rPr>
              <a:t>er</a:t>
            </a:r>
            <a:r>
              <a:rPr spc="-10" dirty="0">
                <a:solidFill>
                  <a:prstClr val="black"/>
                </a:solidFill>
              </a:rPr>
              <a:t>v</a:t>
            </a:r>
            <a:r>
              <a:rPr spc="-5" dirty="0">
                <a:solidFill>
                  <a:prstClr val="black"/>
                </a:solidFill>
              </a:rPr>
              <a:t>ed</a:t>
            </a:r>
            <a:r>
              <a:rPr dirty="0">
                <a:solidFill>
                  <a:prstClr val="black"/>
                </a:solidFill>
              </a:rPr>
              <a:t>.</a:t>
            </a:r>
            <a:r>
              <a:rPr spc="20" dirty="0">
                <a:solidFill>
                  <a:prstClr val="black"/>
                </a:solidFill>
              </a:rPr>
              <a:t> </a:t>
            </a:r>
            <a:r>
              <a:rPr spc="-5" dirty="0">
                <a:solidFill>
                  <a:prstClr val="black"/>
                </a:solidFill>
              </a:rPr>
              <a:t>Cop</a:t>
            </a:r>
            <a:r>
              <a:rPr spc="-10" dirty="0">
                <a:solidFill>
                  <a:prstClr val="black"/>
                </a:solidFill>
              </a:rPr>
              <a:t>y</a:t>
            </a:r>
            <a:r>
              <a:rPr spc="-5" dirty="0">
                <a:solidFill>
                  <a:prstClr val="black"/>
                </a:solidFill>
              </a:rPr>
              <a:t>r</a:t>
            </a:r>
            <a:r>
              <a:rPr dirty="0">
                <a:solidFill>
                  <a:prstClr val="black"/>
                </a:solidFill>
              </a:rPr>
              <a:t>i</a:t>
            </a:r>
            <a:r>
              <a:rPr spc="-5" dirty="0">
                <a:solidFill>
                  <a:prstClr val="black"/>
                </a:solidFill>
              </a:rPr>
              <a:t>gh</a:t>
            </a:r>
            <a:r>
              <a:rPr dirty="0">
                <a:solidFill>
                  <a:prstClr val="black"/>
                </a:solidFill>
              </a:rPr>
              <a:t>t</a:t>
            </a:r>
            <a:r>
              <a:rPr spc="20" dirty="0">
                <a:solidFill>
                  <a:prstClr val="black"/>
                </a:solidFill>
              </a:rPr>
              <a:t> </a:t>
            </a:r>
            <a:r>
              <a:rPr dirty="0">
                <a:solidFill>
                  <a:prstClr val="black"/>
                </a:solidFill>
              </a:rPr>
              <a:t>© F</a:t>
            </a:r>
            <a:r>
              <a:rPr spc="-5" dirty="0">
                <a:solidFill>
                  <a:prstClr val="black"/>
                </a:solidFill>
              </a:rPr>
              <a:t>U</a:t>
            </a:r>
            <a:r>
              <a:rPr spc="5" dirty="0">
                <a:solidFill>
                  <a:prstClr val="black"/>
                </a:solidFill>
              </a:rPr>
              <a:t>J</a:t>
            </a:r>
            <a:r>
              <a:rPr dirty="0">
                <a:solidFill>
                  <a:prstClr val="black"/>
                </a:solidFill>
              </a:rPr>
              <a:t>ITSU</a:t>
            </a:r>
            <a:r>
              <a:rPr spc="-25" dirty="0">
                <a:solidFill>
                  <a:prstClr val="black"/>
                </a:solidFill>
              </a:rPr>
              <a:t> </a:t>
            </a:r>
            <a:r>
              <a:rPr spc="-5" dirty="0">
                <a:solidFill>
                  <a:prstClr val="black"/>
                </a:solidFill>
              </a:rPr>
              <a:t>L</a:t>
            </a:r>
            <a:r>
              <a:rPr dirty="0">
                <a:solidFill>
                  <a:prstClr val="black"/>
                </a:solidFill>
              </a:rPr>
              <a:t>I</a:t>
            </a:r>
            <a:r>
              <a:rPr spc="-10" dirty="0">
                <a:solidFill>
                  <a:prstClr val="black"/>
                </a:solidFill>
              </a:rPr>
              <a:t>M</a:t>
            </a:r>
            <a:r>
              <a:rPr dirty="0">
                <a:solidFill>
                  <a:prstClr val="black"/>
                </a:solidFill>
              </a:rPr>
              <a:t>ITED</a:t>
            </a:r>
            <a:r>
              <a:rPr spc="-15" dirty="0">
                <a:solidFill>
                  <a:prstClr val="black"/>
                </a:solidFill>
              </a:rPr>
              <a:t> </a:t>
            </a:r>
            <a:r>
              <a:rPr spc="-5" dirty="0">
                <a:solidFill>
                  <a:prstClr val="black"/>
                </a:solidFill>
              </a:rPr>
              <a:t>2018</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fld id="{81D60167-4931-47E6-BA6A-407CBD079E47}" type="slidenum">
              <a:rPr dirty="0">
                <a:solidFill>
                  <a:prstClr val="black"/>
                </a:solidFill>
              </a:rPr>
              <a:pPr marL="25400"/>
              <a:t>‹#›</a:t>
            </a:fld>
            <a:endParaRPr dirty="0">
              <a:solidFill>
                <a:prstClr val="black"/>
              </a:solidFill>
            </a:endParaRPr>
          </a:p>
        </p:txBody>
      </p:sp>
    </p:spTree>
    <p:extLst>
      <p:ext uri="{BB962C8B-B14F-4D97-AF65-F5344CB8AC3E}">
        <p14:creationId xmlns:p14="http://schemas.microsoft.com/office/powerpoint/2010/main" val="167297418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1072895"/>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sp>
        <p:nvSpPr>
          <p:cNvPr id="17" name="bk object 17"/>
          <p:cNvSpPr/>
          <p:nvPr/>
        </p:nvSpPr>
        <p:spPr>
          <a:xfrm>
            <a:off x="0" y="6632447"/>
            <a:ext cx="12192000" cy="0"/>
          </a:xfrm>
          <a:custGeom>
            <a:avLst/>
            <a:gdLst/>
            <a:ahLst/>
            <a:cxnLst/>
            <a:rect l="l" t="t" r="r" b="b"/>
            <a:pathLst>
              <a:path w="12192000">
                <a:moveTo>
                  <a:pt x="0" y="0"/>
                </a:moveTo>
                <a:lnTo>
                  <a:pt x="12192000" y="0"/>
                </a:lnTo>
              </a:path>
            </a:pathLst>
          </a:custGeom>
          <a:ln w="12192">
            <a:solidFill>
              <a:srgbClr val="87867E"/>
            </a:solidFill>
          </a:ln>
        </p:spPr>
        <p:txBody>
          <a:bodyPr wrap="square" lIns="0" tIns="0" rIns="0" bIns="0" rtlCol="0"/>
          <a:lstStyle/>
          <a:p>
            <a:endParaRPr smtClean="0">
              <a:solidFill>
                <a:prstClr val="black"/>
              </a:solidFill>
            </a:endParaRPr>
          </a:p>
        </p:txBody>
      </p:sp>
      <p:sp>
        <p:nvSpPr>
          <p:cNvPr id="18" name="bk object 18"/>
          <p:cNvSpPr/>
          <p:nvPr/>
        </p:nvSpPr>
        <p:spPr>
          <a:xfrm>
            <a:off x="11290244" y="192549"/>
            <a:ext cx="198120" cy="114300"/>
          </a:xfrm>
          <a:custGeom>
            <a:avLst/>
            <a:gdLst/>
            <a:ahLst/>
            <a:cxnLst/>
            <a:rect l="l" t="t" r="r" b="b"/>
            <a:pathLst>
              <a:path w="198120" h="114300">
                <a:moveTo>
                  <a:pt x="56813" y="40020"/>
                </a:moveTo>
                <a:lnTo>
                  <a:pt x="12104" y="52758"/>
                </a:lnTo>
                <a:lnTo>
                  <a:pt x="0" y="72358"/>
                </a:lnTo>
                <a:lnTo>
                  <a:pt x="2208" y="85829"/>
                </a:lnTo>
                <a:lnTo>
                  <a:pt x="8836" y="97030"/>
                </a:lnTo>
                <a:lnTo>
                  <a:pt x="19091" y="105630"/>
                </a:lnTo>
                <a:lnTo>
                  <a:pt x="32183" y="111300"/>
                </a:lnTo>
                <a:lnTo>
                  <a:pt x="47320" y="113709"/>
                </a:lnTo>
                <a:lnTo>
                  <a:pt x="62273" y="112568"/>
                </a:lnTo>
                <a:lnTo>
                  <a:pt x="74810" y="109146"/>
                </a:lnTo>
                <a:lnTo>
                  <a:pt x="85025" y="103605"/>
                </a:lnTo>
                <a:lnTo>
                  <a:pt x="85568" y="99927"/>
                </a:lnTo>
                <a:lnTo>
                  <a:pt x="50114" y="99927"/>
                </a:lnTo>
                <a:lnTo>
                  <a:pt x="34603" y="97011"/>
                </a:lnTo>
                <a:lnTo>
                  <a:pt x="23321" y="89188"/>
                </a:lnTo>
                <a:lnTo>
                  <a:pt x="18571" y="77849"/>
                </a:lnTo>
                <a:lnTo>
                  <a:pt x="22269" y="66179"/>
                </a:lnTo>
                <a:lnTo>
                  <a:pt x="32430" y="57493"/>
                </a:lnTo>
                <a:lnTo>
                  <a:pt x="47570" y="53585"/>
                </a:lnTo>
                <a:lnTo>
                  <a:pt x="88982" y="53585"/>
                </a:lnTo>
                <a:lnTo>
                  <a:pt x="80670" y="47324"/>
                </a:lnTo>
                <a:lnTo>
                  <a:pt x="70008" y="42564"/>
                </a:lnTo>
                <a:lnTo>
                  <a:pt x="56813" y="40020"/>
                </a:lnTo>
                <a:close/>
              </a:path>
              <a:path w="198120" h="114300">
                <a:moveTo>
                  <a:pt x="88443" y="80458"/>
                </a:moveTo>
                <a:lnTo>
                  <a:pt x="79707" y="89094"/>
                </a:lnTo>
                <a:lnTo>
                  <a:pt x="68311" y="96278"/>
                </a:lnTo>
                <a:lnTo>
                  <a:pt x="60071" y="99051"/>
                </a:lnTo>
                <a:lnTo>
                  <a:pt x="55435" y="99927"/>
                </a:lnTo>
                <a:lnTo>
                  <a:pt x="85568" y="99927"/>
                </a:lnTo>
                <a:lnTo>
                  <a:pt x="88443" y="80458"/>
                </a:lnTo>
                <a:close/>
              </a:path>
              <a:path w="198120" h="114300">
                <a:moveTo>
                  <a:pt x="88982" y="53585"/>
                </a:moveTo>
                <a:lnTo>
                  <a:pt x="47570" y="53585"/>
                </a:lnTo>
                <a:lnTo>
                  <a:pt x="61832" y="55342"/>
                </a:lnTo>
                <a:lnTo>
                  <a:pt x="72089" y="60256"/>
                </a:lnTo>
                <a:lnTo>
                  <a:pt x="82360" y="68788"/>
                </a:lnTo>
                <a:lnTo>
                  <a:pt x="91542" y="76853"/>
                </a:lnTo>
                <a:lnTo>
                  <a:pt x="101658" y="83397"/>
                </a:lnTo>
                <a:lnTo>
                  <a:pt x="113383" y="88196"/>
                </a:lnTo>
                <a:lnTo>
                  <a:pt x="126382" y="91026"/>
                </a:lnTo>
                <a:lnTo>
                  <a:pt x="145072" y="90036"/>
                </a:lnTo>
                <a:lnTo>
                  <a:pt x="161329" y="86602"/>
                </a:lnTo>
                <a:lnTo>
                  <a:pt x="174954" y="81038"/>
                </a:lnTo>
                <a:lnTo>
                  <a:pt x="181486" y="76570"/>
                </a:lnTo>
                <a:lnTo>
                  <a:pt x="147148" y="76570"/>
                </a:lnTo>
                <a:lnTo>
                  <a:pt x="130104" y="76256"/>
                </a:lnTo>
                <a:lnTo>
                  <a:pt x="118253" y="73961"/>
                </a:lnTo>
                <a:lnTo>
                  <a:pt x="109775" y="70077"/>
                </a:lnTo>
                <a:lnTo>
                  <a:pt x="99851" y="62828"/>
                </a:lnTo>
                <a:lnTo>
                  <a:pt x="89746" y="54160"/>
                </a:lnTo>
                <a:lnTo>
                  <a:pt x="88982" y="53585"/>
                </a:lnTo>
                <a:close/>
              </a:path>
              <a:path w="198120" h="114300">
                <a:moveTo>
                  <a:pt x="180734" y="14626"/>
                </a:moveTo>
                <a:lnTo>
                  <a:pt x="128427" y="14626"/>
                </a:lnTo>
                <a:lnTo>
                  <a:pt x="146851" y="16097"/>
                </a:lnTo>
                <a:lnTo>
                  <a:pt x="161504" y="20850"/>
                </a:lnTo>
                <a:lnTo>
                  <a:pt x="172060" y="28223"/>
                </a:lnTo>
                <a:lnTo>
                  <a:pt x="178192" y="37551"/>
                </a:lnTo>
                <a:lnTo>
                  <a:pt x="176507" y="52453"/>
                </a:lnTo>
                <a:lnTo>
                  <a:pt x="170151" y="64024"/>
                </a:lnTo>
                <a:lnTo>
                  <a:pt x="160055" y="72113"/>
                </a:lnTo>
                <a:lnTo>
                  <a:pt x="147148" y="76570"/>
                </a:lnTo>
                <a:lnTo>
                  <a:pt x="181486" y="76570"/>
                </a:lnTo>
                <a:lnTo>
                  <a:pt x="185745" y="73657"/>
                </a:lnTo>
                <a:lnTo>
                  <a:pt x="193503" y="64772"/>
                </a:lnTo>
                <a:lnTo>
                  <a:pt x="198028" y="54696"/>
                </a:lnTo>
                <a:lnTo>
                  <a:pt x="196640" y="40109"/>
                </a:lnTo>
                <a:lnTo>
                  <a:pt x="191737" y="27491"/>
                </a:lnTo>
                <a:lnTo>
                  <a:pt x="183792" y="17006"/>
                </a:lnTo>
                <a:lnTo>
                  <a:pt x="180734" y="14626"/>
                </a:lnTo>
                <a:close/>
              </a:path>
              <a:path w="198120" h="114300">
                <a:moveTo>
                  <a:pt x="146412" y="0"/>
                </a:moveTo>
                <a:lnTo>
                  <a:pt x="104102" y="7359"/>
                </a:lnTo>
                <a:lnTo>
                  <a:pt x="88443" y="45508"/>
                </a:lnTo>
                <a:lnTo>
                  <a:pt x="95119" y="34611"/>
                </a:lnTo>
                <a:lnTo>
                  <a:pt x="103931" y="25395"/>
                </a:lnTo>
                <a:lnTo>
                  <a:pt x="114995" y="18515"/>
                </a:lnTo>
                <a:lnTo>
                  <a:pt x="128427" y="14626"/>
                </a:lnTo>
                <a:lnTo>
                  <a:pt x="180734" y="14626"/>
                </a:lnTo>
                <a:lnTo>
                  <a:pt x="173275" y="8820"/>
                </a:lnTo>
                <a:lnTo>
                  <a:pt x="160658" y="3096"/>
                </a:lnTo>
                <a:lnTo>
                  <a:pt x="146412" y="0"/>
                </a:lnTo>
                <a:close/>
              </a:path>
            </a:pathLst>
          </a:custGeom>
          <a:solidFill>
            <a:srgbClr val="FF0000"/>
          </a:solidFill>
        </p:spPr>
        <p:txBody>
          <a:bodyPr wrap="square" lIns="0" tIns="0" rIns="0" bIns="0" rtlCol="0"/>
          <a:lstStyle/>
          <a:p>
            <a:endParaRPr smtClean="0">
              <a:solidFill>
                <a:prstClr val="black"/>
              </a:solidFill>
            </a:endParaRPr>
          </a:p>
        </p:txBody>
      </p:sp>
      <p:sp>
        <p:nvSpPr>
          <p:cNvPr id="19" name="bk object 19"/>
          <p:cNvSpPr/>
          <p:nvPr/>
        </p:nvSpPr>
        <p:spPr>
          <a:xfrm>
            <a:off x="10963656" y="316991"/>
            <a:ext cx="139065" cy="169545"/>
          </a:xfrm>
          <a:custGeom>
            <a:avLst/>
            <a:gdLst/>
            <a:ahLst/>
            <a:cxnLst/>
            <a:rect l="l" t="t" r="r" b="b"/>
            <a:pathLst>
              <a:path w="139065" h="169545">
                <a:moveTo>
                  <a:pt x="138684" y="0"/>
                </a:moveTo>
                <a:lnTo>
                  <a:pt x="0" y="0"/>
                </a:lnTo>
                <a:lnTo>
                  <a:pt x="14770" y="6311"/>
                </a:lnTo>
                <a:lnTo>
                  <a:pt x="14770" y="163931"/>
                </a:lnTo>
                <a:lnTo>
                  <a:pt x="939" y="169164"/>
                </a:lnTo>
                <a:lnTo>
                  <a:pt x="66954" y="169164"/>
                </a:lnTo>
                <a:lnTo>
                  <a:pt x="52349" y="163233"/>
                </a:lnTo>
                <a:lnTo>
                  <a:pt x="52349" y="85191"/>
                </a:lnTo>
                <a:lnTo>
                  <a:pt x="121945" y="85191"/>
                </a:lnTo>
                <a:lnTo>
                  <a:pt x="121945" y="67195"/>
                </a:lnTo>
                <a:lnTo>
                  <a:pt x="52349" y="67195"/>
                </a:lnTo>
                <a:lnTo>
                  <a:pt x="52349" y="17424"/>
                </a:lnTo>
                <a:lnTo>
                  <a:pt x="138684" y="17424"/>
                </a:lnTo>
                <a:lnTo>
                  <a:pt x="138684" y="0"/>
                </a:lnTo>
                <a:close/>
              </a:path>
              <a:path w="139065" h="169545">
                <a:moveTo>
                  <a:pt x="121945" y="85191"/>
                </a:moveTo>
                <a:lnTo>
                  <a:pt x="119722" y="85191"/>
                </a:lnTo>
                <a:lnTo>
                  <a:pt x="121945" y="93611"/>
                </a:lnTo>
                <a:lnTo>
                  <a:pt x="121945" y="85191"/>
                </a:lnTo>
                <a:close/>
              </a:path>
              <a:path w="139065" h="169545">
                <a:moveTo>
                  <a:pt x="138684" y="17424"/>
                </a:moveTo>
                <a:lnTo>
                  <a:pt x="52349" y="17424"/>
                </a:lnTo>
                <a:lnTo>
                  <a:pt x="131508" y="17487"/>
                </a:lnTo>
                <a:lnTo>
                  <a:pt x="138684" y="28841"/>
                </a:lnTo>
                <a:lnTo>
                  <a:pt x="138684" y="17424"/>
                </a:lnTo>
                <a:close/>
              </a:path>
            </a:pathLst>
          </a:custGeom>
          <a:solidFill>
            <a:srgbClr val="FF0000"/>
          </a:solidFill>
        </p:spPr>
        <p:txBody>
          <a:bodyPr wrap="square" lIns="0" tIns="0" rIns="0" bIns="0" rtlCol="0"/>
          <a:lstStyle/>
          <a:p>
            <a:endParaRPr smtClean="0">
              <a:solidFill>
                <a:prstClr val="black"/>
              </a:solidFill>
            </a:endParaRPr>
          </a:p>
        </p:txBody>
      </p:sp>
      <p:sp>
        <p:nvSpPr>
          <p:cNvPr id="20" name="bk object 20"/>
          <p:cNvSpPr/>
          <p:nvPr/>
        </p:nvSpPr>
        <p:spPr>
          <a:xfrm>
            <a:off x="11291092" y="316991"/>
            <a:ext cx="88900" cy="236220"/>
          </a:xfrm>
          <a:custGeom>
            <a:avLst/>
            <a:gdLst/>
            <a:ahLst/>
            <a:cxnLst/>
            <a:rect l="l" t="t" r="r" b="b"/>
            <a:pathLst>
              <a:path w="88900" h="236220">
                <a:moveTo>
                  <a:pt x="88618" y="0"/>
                </a:moveTo>
                <a:lnTo>
                  <a:pt x="18158" y="0"/>
                </a:lnTo>
                <a:lnTo>
                  <a:pt x="33347" y="6134"/>
                </a:lnTo>
                <a:lnTo>
                  <a:pt x="33258" y="14693"/>
                </a:lnTo>
                <a:lnTo>
                  <a:pt x="32407" y="185049"/>
                </a:lnTo>
                <a:lnTo>
                  <a:pt x="11284" y="226273"/>
                </a:lnTo>
                <a:lnTo>
                  <a:pt x="0" y="235805"/>
                </a:lnTo>
                <a:lnTo>
                  <a:pt x="8448" y="234384"/>
                </a:lnTo>
                <a:lnTo>
                  <a:pt x="48580" y="217993"/>
                </a:lnTo>
                <a:lnTo>
                  <a:pt x="72832" y="173647"/>
                </a:lnTo>
                <a:lnTo>
                  <a:pt x="72832" y="5562"/>
                </a:lnTo>
                <a:lnTo>
                  <a:pt x="88618" y="0"/>
                </a:lnTo>
                <a:close/>
              </a:path>
            </a:pathLst>
          </a:custGeom>
          <a:solidFill>
            <a:srgbClr val="FF0000"/>
          </a:solidFill>
        </p:spPr>
        <p:txBody>
          <a:bodyPr wrap="square" lIns="0" tIns="0" rIns="0" bIns="0" rtlCol="0"/>
          <a:lstStyle/>
          <a:p>
            <a:endParaRPr smtClean="0">
              <a:solidFill>
                <a:prstClr val="black"/>
              </a:solidFill>
            </a:endParaRPr>
          </a:p>
        </p:txBody>
      </p:sp>
      <p:sp>
        <p:nvSpPr>
          <p:cNvPr id="21" name="bk object 21"/>
          <p:cNvSpPr/>
          <p:nvPr/>
        </p:nvSpPr>
        <p:spPr>
          <a:xfrm>
            <a:off x="11387328" y="316991"/>
            <a:ext cx="70485" cy="169545"/>
          </a:xfrm>
          <a:custGeom>
            <a:avLst/>
            <a:gdLst/>
            <a:ahLst/>
            <a:cxnLst/>
            <a:rect l="l" t="t" r="r" b="b"/>
            <a:pathLst>
              <a:path w="70484" h="169545">
                <a:moveTo>
                  <a:pt x="70104" y="0"/>
                </a:moveTo>
                <a:lnTo>
                  <a:pt x="0" y="0"/>
                </a:lnTo>
                <a:lnTo>
                  <a:pt x="15582" y="5676"/>
                </a:lnTo>
                <a:lnTo>
                  <a:pt x="15582" y="163042"/>
                </a:lnTo>
                <a:lnTo>
                  <a:pt x="0" y="169164"/>
                </a:lnTo>
                <a:lnTo>
                  <a:pt x="70104" y="169164"/>
                </a:lnTo>
                <a:lnTo>
                  <a:pt x="54610" y="162979"/>
                </a:lnTo>
                <a:lnTo>
                  <a:pt x="54610" y="5676"/>
                </a:lnTo>
                <a:lnTo>
                  <a:pt x="70104" y="0"/>
                </a:lnTo>
                <a:close/>
              </a:path>
            </a:pathLst>
          </a:custGeom>
          <a:solidFill>
            <a:srgbClr val="FF0000"/>
          </a:solidFill>
        </p:spPr>
        <p:txBody>
          <a:bodyPr wrap="square" lIns="0" tIns="0" rIns="0" bIns="0" rtlCol="0"/>
          <a:lstStyle/>
          <a:p>
            <a:endParaRPr smtClean="0">
              <a:solidFill>
                <a:prstClr val="black"/>
              </a:solidFill>
            </a:endParaRPr>
          </a:p>
        </p:txBody>
      </p:sp>
      <p:sp>
        <p:nvSpPr>
          <p:cNvPr id="22" name="bk object 22"/>
          <p:cNvSpPr/>
          <p:nvPr/>
        </p:nvSpPr>
        <p:spPr>
          <a:xfrm>
            <a:off x="11460291" y="316991"/>
            <a:ext cx="166370" cy="169545"/>
          </a:xfrm>
          <a:custGeom>
            <a:avLst/>
            <a:gdLst/>
            <a:ahLst/>
            <a:cxnLst/>
            <a:rect l="l" t="t" r="r" b="b"/>
            <a:pathLst>
              <a:path w="166370" h="169545">
                <a:moveTo>
                  <a:pt x="102512" y="17805"/>
                </a:moveTo>
                <a:lnTo>
                  <a:pt x="63803" y="17805"/>
                </a:lnTo>
                <a:lnTo>
                  <a:pt x="63803" y="162521"/>
                </a:lnTo>
                <a:lnTo>
                  <a:pt x="48944" y="169164"/>
                </a:lnTo>
                <a:lnTo>
                  <a:pt x="117549" y="169164"/>
                </a:lnTo>
                <a:lnTo>
                  <a:pt x="102512" y="161759"/>
                </a:lnTo>
                <a:lnTo>
                  <a:pt x="102512" y="17805"/>
                </a:lnTo>
                <a:close/>
              </a:path>
              <a:path w="166370" h="169545">
                <a:moveTo>
                  <a:pt x="166305" y="0"/>
                </a:moveTo>
                <a:lnTo>
                  <a:pt x="12266" y="0"/>
                </a:lnTo>
                <a:lnTo>
                  <a:pt x="0" y="32051"/>
                </a:lnTo>
                <a:lnTo>
                  <a:pt x="10749" y="23565"/>
                </a:lnTo>
                <a:lnTo>
                  <a:pt x="25284" y="17805"/>
                </a:lnTo>
                <a:lnTo>
                  <a:pt x="158725" y="17805"/>
                </a:lnTo>
                <a:lnTo>
                  <a:pt x="166305" y="0"/>
                </a:lnTo>
                <a:close/>
              </a:path>
              <a:path w="166370" h="169545">
                <a:moveTo>
                  <a:pt x="158725" y="17805"/>
                </a:moveTo>
                <a:lnTo>
                  <a:pt x="149325" y="17805"/>
                </a:lnTo>
                <a:lnTo>
                  <a:pt x="153211" y="30759"/>
                </a:lnTo>
                <a:lnTo>
                  <a:pt x="158725" y="17805"/>
                </a:lnTo>
                <a:close/>
              </a:path>
            </a:pathLst>
          </a:custGeom>
          <a:solidFill>
            <a:srgbClr val="FF0000"/>
          </a:solidFill>
        </p:spPr>
        <p:txBody>
          <a:bodyPr wrap="square" lIns="0" tIns="0" rIns="0" bIns="0" rtlCol="0"/>
          <a:lstStyle/>
          <a:p>
            <a:endParaRPr smtClean="0">
              <a:solidFill>
                <a:prstClr val="black"/>
              </a:solidFill>
            </a:endParaRPr>
          </a:p>
        </p:txBody>
      </p:sp>
      <p:sp>
        <p:nvSpPr>
          <p:cNvPr id="23" name="bk object 23"/>
          <p:cNvSpPr/>
          <p:nvPr/>
        </p:nvSpPr>
        <p:spPr>
          <a:xfrm>
            <a:off x="11763759" y="316991"/>
            <a:ext cx="187960" cy="170815"/>
          </a:xfrm>
          <a:custGeom>
            <a:avLst/>
            <a:gdLst/>
            <a:ahLst/>
            <a:cxnLst/>
            <a:rect l="l" t="t" r="r" b="b"/>
            <a:pathLst>
              <a:path w="187959" h="170815">
                <a:moveTo>
                  <a:pt x="69354" y="0"/>
                </a:moveTo>
                <a:lnTo>
                  <a:pt x="0" y="0"/>
                </a:lnTo>
                <a:lnTo>
                  <a:pt x="14859" y="5765"/>
                </a:lnTo>
                <a:lnTo>
                  <a:pt x="14861" y="117262"/>
                </a:lnTo>
                <a:lnTo>
                  <a:pt x="32644" y="152042"/>
                </a:lnTo>
                <a:lnTo>
                  <a:pt x="72232" y="168005"/>
                </a:lnTo>
                <a:lnTo>
                  <a:pt x="101268" y="170552"/>
                </a:lnTo>
                <a:lnTo>
                  <a:pt x="115052" y="169145"/>
                </a:lnTo>
                <a:lnTo>
                  <a:pt x="129107" y="166024"/>
                </a:lnTo>
                <a:lnTo>
                  <a:pt x="142563" y="160959"/>
                </a:lnTo>
                <a:lnTo>
                  <a:pt x="154551" y="153717"/>
                </a:lnTo>
                <a:lnTo>
                  <a:pt x="156009" y="152258"/>
                </a:lnTo>
                <a:lnTo>
                  <a:pt x="90483" y="152258"/>
                </a:lnTo>
                <a:lnTo>
                  <a:pt x="76233" y="148681"/>
                </a:lnTo>
                <a:lnTo>
                  <a:pt x="64600" y="141219"/>
                </a:lnTo>
                <a:lnTo>
                  <a:pt x="56760" y="130367"/>
                </a:lnTo>
                <a:lnTo>
                  <a:pt x="53886" y="116624"/>
                </a:lnTo>
                <a:lnTo>
                  <a:pt x="53886" y="5575"/>
                </a:lnTo>
                <a:lnTo>
                  <a:pt x="69354" y="0"/>
                </a:lnTo>
                <a:close/>
              </a:path>
              <a:path w="187959" h="170815">
                <a:moveTo>
                  <a:pt x="187452" y="0"/>
                </a:moveTo>
                <a:lnTo>
                  <a:pt x="119951" y="0"/>
                </a:lnTo>
                <a:lnTo>
                  <a:pt x="135242" y="5765"/>
                </a:lnTo>
                <a:lnTo>
                  <a:pt x="135242" y="14833"/>
                </a:lnTo>
                <a:lnTo>
                  <a:pt x="134524" y="123744"/>
                </a:lnTo>
                <a:lnTo>
                  <a:pt x="107126" y="150317"/>
                </a:lnTo>
                <a:lnTo>
                  <a:pt x="90483" y="152258"/>
                </a:lnTo>
                <a:lnTo>
                  <a:pt x="156009" y="152258"/>
                </a:lnTo>
                <a:lnTo>
                  <a:pt x="164199" y="144068"/>
                </a:lnTo>
                <a:lnTo>
                  <a:pt x="170639" y="131781"/>
                </a:lnTo>
                <a:lnTo>
                  <a:pt x="172899" y="117262"/>
                </a:lnTo>
                <a:lnTo>
                  <a:pt x="172999" y="5765"/>
                </a:lnTo>
                <a:lnTo>
                  <a:pt x="187452" y="0"/>
                </a:lnTo>
                <a:close/>
              </a:path>
            </a:pathLst>
          </a:custGeom>
          <a:solidFill>
            <a:srgbClr val="FF0000"/>
          </a:solidFill>
        </p:spPr>
        <p:txBody>
          <a:bodyPr wrap="square" lIns="0" tIns="0" rIns="0" bIns="0" rtlCol="0"/>
          <a:lstStyle/>
          <a:p>
            <a:endParaRPr smtClean="0">
              <a:solidFill>
                <a:prstClr val="black"/>
              </a:solidFill>
            </a:endParaRPr>
          </a:p>
        </p:txBody>
      </p:sp>
      <p:sp>
        <p:nvSpPr>
          <p:cNvPr id="24" name="bk object 24"/>
          <p:cNvSpPr/>
          <p:nvPr/>
        </p:nvSpPr>
        <p:spPr>
          <a:xfrm>
            <a:off x="11108441" y="316991"/>
            <a:ext cx="189230" cy="172085"/>
          </a:xfrm>
          <a:custGeom>
            <a:avLst/>
            <a:gdLst/>
            <a:ahLst/>
            <a:cxnLst/>
            <a:rect l="l" t="t" r="r" b="b"/>
            <a:pathLst>
              <a:path w="189229" h="172084">
                <a:moveTo>
                  <a:pt x="69253" y="0"/>
                </a:moveTo>
                <a:lnTo>
                  <a:pt x="0" y="0"/>
                </a:lnTo>
                <a:lnTo>
                  <a:pt x="13995" y="5994"/>
                </a:lnTo>
                <a:lnTo>
                  <a:pt x="14115" y="120739"/>
                </a:lnTo>
                <a:lnTo>
                  <a:pt x="33234" y="154099"/>
                </a:lnTo>
                <a:lnTo>
                  <a:pt x="73124" y="169519"/>
                </a:lnTo>
                <a:lnTo>
                  <a:pt x="102804" y="171938"/>
                </a:lnTo>
                <a:lnTo>
                  <a:pt x="116635" y="170269"/>
                </a:lnTo>
                <a:lnTo>
                  <a:pt x="130696" y="166902"/>
                </a:lnTo>
                <a:lnTo>
                  <a:pt x="144127" y="161627"/>
                </a:lnTo>
                <a:lnTo>
                  <a:pt x="156070" y="154231"/>
                </a:lnTo>
                <a:lnTo>
                  <a:pt x="156699" y="153594"/>
                </a:lnTo>
                <a:lnTo>
                  <a:pt x="89155" y="153594"/>
                </a:lnTo>
                <a:lnTo>
                  <a:pt x="75104" y="149752"/>
                </a:lnTo>
                <a:lnTo>
                  <a:pt x="63663" y="142020"/>
                </a:lnTo>
                <a:lnTo>
                  <a:pt x="55967" y="130984"/>
                </a:lnTo>
                <a:lnTo>
                  <a:pt x="53149" y="117233"/>
                </a:lnTo>
                <a:lnTo>
                  <a:pt x="53225" y="5994"/>
                </a:lnTo>
                <a:lnTo>
                  <a:pt x="69253" y="0"/>
                </a:lnTo>
                <a:close/>
              </a:path>
              <a:path w="189229" h="172084">
                <a:moveTo>
                  <a:pt x="188976" y="0"/>
                </a:moveTo>
                <a:lnTo>
                  <a:pt x="120383" y="0"/>
                </a:lnTo>
                <a:lnTo>
                  <a:pt x="135229" y="5994"/>
                </a:lnTo>
                <a:lnTo>
                  <a:pt x="135229" y="15113"/>
                </a:lnTo>
                <a:lnTo>
                  <a:pt x="134095" y="125871"/>
                </a:lnTo>
                <a:lnTo>
                  <a:pt x="105715" y="151760"/>
                </a:lnTo>
                <a:lnTo>
                  <a:pt x="89155" y="153594"/>
                </a:lnTo>
                <a:lnTo>
                  <a:pt x="156699" y="153594"/>
                </a:lnTo>
                <a:lnTo>
                  <a:pt x="165664" y="144506"/>
                </a:lnTo>
                <a:lnTo>
                  <a:pt x="172051" y="132241"/>
                </a:lnTo>
                <a:lnTo>
                  <a:pt x="174369" y="117233"/>
                </a:lnTo>
                <a:lnTo>
                  <a:pt x="174459" y="6057"/>
                </a:lnTo>
                <a:lnTo>
                  <a:pt x="188976" y="0"/>
                </a:lnTo>
                <a:close/>
              </a:path>
            </a:pathLst>
          </a:custGeom>
          <a:solidFill>
            <a:srgbClr val="FF0000"/>
          </a:solidFill>
        </p:spPr>
        <p:txBody>
          <a:bodyPr wrap="square" lIns="0" tIns="0" rIns="0" bIns="0" rtlCol="0"/>
          <a:lstStyle/>
          <a:p>
            <a:endParaRPr smtClean="0">
              <a:solidFill>
                <a:prstClr val="black"/>
              </a:solidFill>
            </a:endParaRPr>
          </a:p>
        </p:txBody>
      </p:sp>
      <p:sp>
        <p:nvSpPr>
          <p:cNvPr id="25" name="bk object 25"/>
          <p:cNvSpPr/>
          <p:nvPr/>
        </p:nvSpPr>
        <p:spPr>
          <a:xfrm>
            <a:off x="11618978" y="314010"/>
            <a:ext cx="144145" cy="175260"/>
          </a:xfrm>
          <a:custGeom>
            <a:avLst/>
            <a:gdLst/>
            <a:ahLst/>
            <a:cxnLst/>
            <a:rect l="l" t="t" r="r" b="b"/>
            <a:pathLst>
              <a:path w="144145" h="175259">
                <a:moveTo>
                  <a:pt x="0" y="138418"/>
                </a:moveTo>
                <a:lnTo>
                  <a:pt x="17226" y="171458"/>
                </a:lnTo>
                <a:lnTo>
                  <a:pt x="28417" y="172938"/>
                </a:lnTo>
                <a:lnTo>
                  <a:pt x="44556" y="174408"/>
                </a:lnTo>
                <a:lnTo>
                  <a:pt x="63481" y="175034"/>
                </a:lnTo>
                <a:lnTo>
                  <a:pt x="81928" y="173327"/>
                </a:lnTo>
                <a:lnTo>
                  <a:pt x="98120" y="169850"/>
                </a:lnTo>
                <a:lnTo>
                  <a:pt x="111984" y="164707"/>
                </a:lnTo>
                <a:lnTo>
                  <a:pt x="123445" y="158004"/>
                </a:lnTo>
                <a:lnTo>
                  <a:pt x="125313" y="156308"/>
                </a:lnTo>
                <a:lnTo>
                  <a:pt x="46866" y="156308"/>
                </a:lnTo>
                <a:lnTo>
                  <a:pt x="33062" y="153715"/>
                </a:lnTo>
                <a:lnTo>
                  <a:pt x="20293" y="149456"/>
                </a:lnTo>
                <a:lnTo>
                  <a:pt x="9094" y="144150"/>
                </a:lnTo>
                <a:lnTo>
                  <a:pt x="0" y="138418"/>
                </a:lnTo>
                <a:close/>
              </a:path>
              <a:path w="144145" h="175259">
                <a:moveTo>
                  <a:pt x="77550" y="0"/>
                </a:moveTo>
                <a:lnTo>
                  <a:pt x="38032" y="6625"/>
                </a:lnTo>
                <a:lnTo>
                  <a:pt x="4988" y="38249"/>
                </a:lnTo>
                <a:lnTo>
                  <a:pt x="3899" y="46610"/>
                </a:lnTo>
                <a:lnTo>
                  <a:pt x="6331" y="60179"/>
                </a:lnTo>
                <a:lnTo>
                  <a:pt x="34731" y="87445"/>
                </a:lnTo>
                <a:lnTo>
                  <a:pt x="75477" y="104057"/>
                </a:lnTo>
                <a:lnTo>
                  <a:pt x="87511" y="109339"/>
                </a:lnTo>
                <a:lnTo>
                  <a:pt x="97238" y="115249"/>
                </a:lnTo>
                <a:lnTo>
                  <a:pt x="103739" y="122238"/>
                </a:lnTo>
                <a:lnTo>
                  <a:pt x="106093" y="130759"/>
                </a:lnTo>
                <a:lnTo>
                  <a:pt x="102226" y="139633"/>
                </a:lnTo>
                <a:lnTo>
                  <a:pt x="93378" y="146833"/>
                </a:lnTo>
                <a:lnTo>
                  <a:pt x="80542" y="152151"/>
                </a:lnTo>
                <a:lnTo>
                  <a:pt x="64707" y="155379"/>
                </a:lnTo>
                <a:lnTo>
                  <a:pt x="46866" y="156308"/>
                </a:lnTo>
                <a:lnTo>
                  <a:pt x="125313" y="156308"/>
                </a:lnTo>
                <a:lnTo>
                  <a:pt x="132429" y="149847"/>
                </a:lnTo>
                <a:lnTo>
                  <a:pt x="138862" y="140340"/>
                </a:lnTo>
                <a:lnTo>
                  <a:pt x="142669" y="129590"/>
                </a:lnTo>
                <a:lnTo>
                  <a:pt x="143777" y="117702"/>
                </a:lnTo>
                <a:lnTo>
                  <a:pt x="138921" y="106509"/>
                </a:lnTo>
                <a:lnTo>
                  <a:pt x="106697" y="83276"/>
                </a:lnTo>
                <a:lnTo>
                  <a:pt x="79681" y="72916"/>
                </a:lnTo>
                <a:lnTo>
                  <a:pt x="64344" y="66857"/>
                </a:lnTo>
                <a:lnTo>
                  <a:pt x="52715" y="60215"/>
                </a:lnTo>
                <a:lnTo>
                  <a:pt x="45385" y="51774"/>
                </a:lnTo>
                <a:lnTo>
                  <a:pt x="42944" y="40319"/>
                </a:lnTo>
                <a:lnTo>
                  <a:pt x="46908" y="31211"/>
                </a:lnTo>
                <a:lnTo>
                  <a:pt x="56069" y="23965"/>
                </a:lnTo>
                <a:lnTo>
                  <a:pt x="70557" y="19191"/>
                </a:lnTo>
                <a:lnTo>
                  <a:pt x="90504" y="17499"/>
                </a:lnTo>
                <a:lnTo>
                  <a:pt x="123315" y="17499"/>
                </a:lnTo>
                <a:lnTo>
                  <a:pt x="122148" y="3901"/>
                </a:lnTo>
                <a:lnTo>
                  <a:pt x="112277" y="2393"/>
                </a:lnTo>
                <a:lnTo>
                  <a:pt x="96654" y="746"/>
                </a:lnTo>
                <a:lnTo>
                  <a:pt x="77550" y="0"/>
                </a:lnTo>
                <a:close/>
              </a:path>
              <a:path w="144145" h="175259">
                <a:moveTo>
                  <a:pt x="123315" y="17499"/>
                </a:moveTo>
                <a:lnTo>
                  <a:pt x="90504" y="17499"/>
                </a:lnTo>
                <a:lnTo>
                  <a:pt x="107990" y="18171"/>
                </a:lnTo>
                <a:lnTo>
                  <a:pt x="116888" y="21655"/>
                </a:lnTo>
                <a:lnTo>
                  <a:pt x="124421" y="30404"/>
                </a:lnTo>
                <a:lnTo>
                  <a:pt x="123315" y="17499"/>
                </a:lnTo>
                <a:close/>
              </a:path>
            </a:pathLst>
          </a:custGeom>
          <a:solidFill>
            <a:srgbClr val="FF0000"/>
          </a:solid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p:txBody>
          <a:bodyPr lIns="0" tIns="0" rIns="0" bIns="0"/>
          <a:lstStyle>
            <a:lvl1pPr>
              <a:defRPr sz="40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r>
              <a:rPr dirty="0">
                <a:solidFill>
                  <a:prstClr val="black"/>
                </a:solidFill>
              </a:rPr>
              <a:t>All</a:t>
            </a:r>
            <a:r>
              <a:rPr spc="-5" dirty="0">
                <a:solidFill>
                  <a:prstClr val="black"/>
                </a:solidFill>
              </a:rPr>
              <a:t> R</a:t>
            </a:r>
            <a:r>
              <a:rPr dirty="0">
                <a:solidFill>
                  <a:prstClr val="black"/>
                </a:solidFill>
              </a:rPr>
              <a:t>i</a:t>
            </a:r>
            <a:r>
              <a:rPr spc="-5" dirty="0">
                <a:solidFill>
                  <a:prstClr val="black"/>
                </a:solidFill>
              </a:rPr>
              <a:t>gh</a:t>
            </a:r>
            <a:r>
              <a:rPr dirty="0">
                <a:solidFill>
                  <a:prstClr val="black"/>
                </a:solidFill>
              </a:rPr>
              <a:t>ts </a:t>
            </a:r>
            <a:r>
              <a:rPr spc="-5" dirty="0">
                <a:solidFill>
                  <a:prstClr val="black"/>
                </a:solidFill>
              </a:rPr>
              <a:t>Re</a:t>
            </a:r>
            <a:r>
              <a:rPr spc="5" dirty="0">
                <a:solidFill>
                  <a:prstClr val="black"/>
                </a:solidFill>
              </a:rPr>
              <a:t>s</a:t>
            </a:r>
            <a:r>
              <a:rPr spc="-5" dirty="0">
                <a:solidFill>
                  <a:prstClr val="black"/>
                </a:solidFill>
              </a:rPr>
              <a:t>er</a:t>
            </a:r>
            <a:r>
              <a:rPr spc="-10" dirty="0">
                <a:solidFill>
                  <a:prstClr val="black"/>
                </a:solidFill>
              </a:rPr>
              <a:t>v</a:t>
            </a:r>
            <a:r>
              <a:rPr spc="-5" dirty="0">
                <a:solidFill>
                  <a:prstClr val="black"/>
                </a:solidFill>
              </a:rPr>
              <a:t>ed</a:t>
            </a:r>
            <a:r>
              <a:rPr dirty="0">
                <a:solidFill>
                  <a:prstClr val="black"/>
                </a:solidFill>
              </a:rPr>
              <a:t>.</a:t>
            </a:r>
            <a:r>
              <a:rPr spc="20" dirty="0">
                <a:solidFill>
                  <a:prstClr val="black"/>
                </a:solidFill>
              </a:rPr>
              <a:t> </a:t>
            </a:r>
            <a:r>
              <a:rPr spc="-5" dirty="0">
                <a:solidFill>
                  <a:prstClr val="black"/>
                </a:solidFill>
              </a:rPr>
              <a:t>Cop</a:t>
            </a:r>
            <a:r>
              <a:rPr spc="-10" dirty="0">
                <a:solidFill>
                  <a:prstClr val="black"/>
                </a:solidFill>
              </a:rPr>
              <a:t>y</a:t>
            </a:r>
            <a:r>
              <a:rPr spc="-5" dirty="0">
                <a:solidFill>
                  <a:prstClr val="black"/>
                </a:solidFill>
              </a:rPr>
              <a:t>r</a:t>
            </a:r>
            <a:r>
              <a:rPr dirty="0">
                <a:solidFill>
                  <a:prstClr val="black"/>
                </a:solidFill>
              </a:rPr>
              <a:t>i</a:t>
            </a:r>
            <a:r>
              <a:rPr spc="-5" dirty="0">
                <a:solidFill>
                  <a:prstClr val="black"/>
                </a:solidFill>
              </a:rPr>
              <a:t>gh</a:t>
            </a:r>
            <a:r>
              <a:rPr dirty="0">
                <a:solidFill>
                  <a:prstClr val="black"/>
                </a:solidFill>
              </a:rPr>
              <a:t>t</a:t>
            </a:r>
            <a:r>
              <a:rPr spc="20" dirty="0">
                <a:solidFill>
                  <a:prstClr val="black"/>
                </a:solidFill>
              </a:rPr>
              <a:t> </a:t>
            </a:r>
            <a:r>
              <a:rPr dirty="0">
                <a:solidFill>
                  <a:prstClr val="black"/>
                </a:solidFill>
              </a:rPr>
              <a:t>© F</a:t>
            </a:r>
            <a:r>
              <a:rPr spc="-5" dirty="0">
                <a:solidFill>
                  <a:prstClr val="black"/>
                </a:solidFill>
              </a:rPr>
              <a:t>U</a:t>
            </a:r>
            <a:r>
              <a:rPr spc="5" dirty="0">
                <a:solidFill>
                  <a:prstClr val="black"/>
                </a:solidFill>
              </a:rPr>
              <a:t>J</a:t>
            </a:r>
            <a:r>
              <a:rPr dirty="0">
                <a:solidFill>
                  <a:prstClr val="black"/>
                </a:solidFill>
              </a:rPr>
              <a:t>ITSU</a:t>
            </a:r>
            <a:r>
              <a:rPr spc="-25" dirty="0">
                <a:solidFill>
                  <a:prstClr val="black"/>
                </a:solidFill>
              </a:rPr>
              <a:t> </a:t>
            </a:r>
            <a:r>
              <a:rPr spc="-5" dirty="0">
                <a:solidFill>
                  <a:prstClr val="black"/>
                </a:solidFill>
              </a:rPr>
              <a:t>L</a:t>
            </a:r>
            <a:r>
              <a:rPr dirty="0">
                <a:solidFill>
                  <a:prstClr val="black"/>
                </a:solidFill>
              </a:rPr>
              <a:t>I</a:t>
            </a:r>
            <a:r>
              <a:rPr spc="-10" dirty="0">
                <a:solidFill>
                  <a:prstClr val="black"/>
                </a:solidFill>
              </a:rPr>
              <a:t>M</a:t>
            </a:r>
            <a:r>
              <a:rPr dirty="0">
                <a:solidFill>
                  <a:prstClr val="black"/>
                </a:solidFill>
              </a:rPr>
              <a:t>ITED</a:t>
            </a:r>
            <a:r>
              <a:rPr spc="-15" dirty="0">
                <a:solidFill>
                  <a:prstClr val="black"/>
                </a:solidFill>
              </a:rPr>
              <a:t> </a:t>
            </a:r>
            <a:r>
              <a:rPr spc="-5" dirty="0">
                <a:solidFill>
                  <a:prstClr val="black"/>
                </a:solidFill>
              </a:rPr>
              <a:t>2018</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fld id="{81D60167-4931-47E6-BA6A-407CBD079E47}" type="slidenum">
              <a:rPr dirty="0">
                <a:solidFill>
                  <a:prstClr val="black"/>
                </a:solidFill>
              </a:rPr>
              <a:pPr marL="25400"/>
              <a:t>‹#›</a:t>
            </a:fld>
            <a:endParaRPr dirty="0">
              <a:solidFill>
                <a:prstClr val="black"/>
              </a:solidFill>
            </a:endParaRPr>
          </a:p>
        </p:txBody>
      </p:sp>
    </p:spTree>
    <p:extLst>
      <p:ext uri="{BB962C8B-B14F-4D97-AF65-F5344CB8AC3E}">
        <p14:creationId xmlns:p14="http://schemas.microsoft.com/office/powerpoint/2010/main" val="170339051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r>
              <a:rPr dirty="0">
                <a:solidFill>
                  <a:prstClr val="black"/>
                </a:solidFill>
              </a:rPr>
              <a:t>All</a:t>
            </a:r>
            <a:r>
              <a:rPr spc="-5" dirty="0">
                <a:solidFill>
                  <a:prstClr val="black"/>
                </a:solidFill>
              </a:rPr>
              <a:t> R</a:t>
            </a:r>
            <a:r>
              <a:rPr dirty="0">
                <a:solidFill>
                  <a:prstClr val="black"/>
                </a:solidFill>
              </a:rPr>
              <a:t>i</a:t>
            </a:r>
            <a:r>
              <a:rPr spc="-5" dirty="0">
                <a:solidFill>
                  <a:prstClr val="black"/>
                </a:solidFill>
              </a:rPr>
              <a:t>gh</a:t>
            </a:r>
            <a:r>
              <a:rPr dirty="0">
                <a:solidFill>
                  <a:prstClr val="black"/>
                </a:solidFill>
              </a:rPr>
              <a:t>ts </a:t>
            </a:r>
            <a:r>
              <a:rPr spc="-5" dirty="0">
                <a:solidFill>
                  <a:prstClr val="black"/>
                </a:solidFill>
              </a:rPr>
              <a:t>Re</a:t>
            </a:r>
            <a:r>
              <a:rPr spc="5" dirty="0">
                <a:solidFill>
                  <a:prstClr val="black"/>
                </a:solidFill>
              </a:rPr>
              <a:t>s</a:t>
            </a:r>
            <a:r>
              <a:rPr spc="-5" dirty="0">
                <a:solidFill>
                  <a:prstClr val="black"/>
                </a:solidFill>
              </a:rPr>
              <a:t>er</a:t>
            </a:r>
            <a:r>
              <a:rPr spc="-10" dirty="0">
                <a:solidFill>
                  <a:prstClr val="black"/>
                </a:solidFill>
              </a:rPr>
              <a:t>v</a:t>
            </a:r>
            <a:r>
              <a:rPr spc="-5" dirty="0">
                <a:solidFill>
                  <a:prstClr val="black"/>
                </a:solidFill>
              </a:rPr>
              <a:t>ed</a:t>
            </a:r>
            <a:r>
              <a:rPr dirty="0">
                <a:solidFill>
                  <a:prstClr val="black"/>
                </a:solidFill>
              </a:rPr>
              <a:t>.</a:t>
            </a:r>
            <a:r>
              <a:rPr spc="20" dirty="0">
                <a:solidFill>
                  <a:prstClr val="black"/>
                </a:solidFill>
              </a:rPr>
              <a:t> </a:t>
            </a:r>
            <a:r>
              <a:rPr spc="-5" dirty="0">
                <a:solidFill>
                  <a:prstClr val="black"/>
                </a:solidFill>
              </a:rPr>
              <a:t>Cop</a:t>
            </a:r>
            <a:r>
              <a:rPr spc="-10" dirty="0">
                <a:solidFill>
                  <a:prstClr val="black"/>
                </a:solidFill>
              </a:rPr>
              <a:t>y</a:t>
            </a:r>
            <a:r>
              <a:rPr spc="-5" dirty="0">
                <a:solidFill>
                  <a:prstClr val="black"/>
                </a:solidFill>
              </a:rPr>
              <a:t>r</a:t>
            </a:r>
            <a:r>
              <a:rPr dirty="0">
                <a:solidFill>
                  <a:prstClr val="black"/>
                </a:solidFill>
              </a:rPr>
              <a:t>i</a:t>
            </a:r>
            <a:r>
              <a:rPr spc="-5" dirty="0">
                <a:solidFill>
                  <a:prstClr val="black"/>
                </a:solidFill>
              </a:rPr>
              <a:t>gh</a:t>
            </a:r>
            <a:r>
              <a:rPr dirty="0">
                <a:solidFill>
                  <a:prstClr val="black"/>
                </a:solidFill>
              </a:rPr>
              <a:t>t</a:t>
            </a:r>
            <a:r>
              <a:rPr spc="20" dirty="0">
                <a:solidFill>
                  <a:prstClr val="black"/>
                </a:solidFill>
              </a:rPr>
              <a:t> </a:t>
            </a:r>
            <a:r>
              <a:rPr dirty="0">
                <a:solidFill>
                  <a:prstClr val="black"/>
                </a:solidFill>
              </a:rPr>
              <a:t>© F</a:t>
            </a:r>
            <a:r>
              <a:rPr spc="-5" dirty="0">
                <a:solidFill>
                  <a:prstClr val="black"/>
                </a:solidFill>
              </a:rPr>
              <a:t>U</a:t>
            </a:r>
            <a:r>
              <a:rPr spc="5" dirty="0">
                <a:solidFill>
                  <a:prstClr val="black"/>
                </a:solidFill>
              </a:rPr>
              <a:t>J</a:t>
            </a:r>
            <a:r>
              <a:rPr dirty="0">
                <a:solidFill>
                  <a:prstClr val="black"/>
                </a:solidFill>
              </a:rPr>
              <a:t>ITSU</a:t>
            </a:r>
            <a:r>
              <a:rPr spc="-25" dirty="0">
                <a:solidFill>
                  <a:prstClr val="black"/>
                </a:solidFill>
              </a:rPr>
              <a:t> </a:t>
            </a:r>
            <a:r>
              <a:rPr spc="-5" dirty="0">
                <a:solidFill>
                  <a:prstClr val="black"/>
                </a:solidFill>
              </a:rPr>
              <a:t>L</a:t>
            </a:r>
            <a:r>
              <a:rPr dirty="0">
                <a:solidFill>
                  <a:prstClr val="black"/>
                </a:solidFill>
              </a:rPr>
              <a:t>I</a:t>
            </a:r>
            <a:r>
              <a:rPr spc="-10" dirty="0">
                <a:solidFill>
                  <a:prstClr val="black"/>
                </a:solidFill>
              </a:rPr>
              <a:t>M</a:t>
            </a:r>
            <a:r>
              <a:rPr dirty="0">
                <a:solidFill>
                  <a:prstClr val="black"/>
                </a:solidFill>
              </a:rPr>
              <a:t>ITED</a:t>
            </a:r>
            <a:r>
              <a:rPr spc="-15" dirty="0">
                <a:solidFill>
                  <a:prstClr val="black"/>
                </a:solidFill>
              </a:rPr>
              <a:t> </a:t>
            </a:r>
            <a:r>
              <a:rPr spc="-5" dirty="0">
                <a:solidFill>
                  <a:prstClr val="black"/>
                </a:solidFill>
              </a:rPr>
              <a:t>2018</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fld id="{81D60167-4931-47E6-BA6A-407CBD079E47}" type="slidenum">
              <a:rPr dirty="0">
                <a:solidFill>
                  <a:prstClr val="black"/>
                </a:solidFill>
              </a:rPr>
              <a:pPr marL="25400"/>
              <a:t>‹#›</a:t>
            </a:fld>
            <a:endParaRPr dirty="0">
              <a:solidFill>
                <a:prstClr val="black"/>
              </a:solidFill>
            </a:endParaRPr>
          </a:p>
        </p:txBody>
      </p:sp>
    </p:spTree>
    <p:extLst>
      <p:ext uri="{BB962C8B-B14F-4D97-AF65-F5344CB8AC3E}">
        <p14:creationId xmlns:p14="http://schemas.microsoft.com/office/powerpoint/2010/main" val="1136177477"/>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575560" y="4124236"/>
            <a:ext cx="205740" cy="252729"/>
          </a:xfrm>
          <a:custGeom>
            <a:avLst/>
            <a:gdLst/>
            <a:ahLst/>
            <a:cxnLst/>
            <a:rect l="l" t="t" r="r" b="b"/>
            <a:pathLst>
              <a:path w="205739" h="252729">
                <a:moveTo>
                  <a:pt x="0" y="213554"/>
                </a:moveTo>
                <a:lnTo>
                  <a:pt x="0" y="242827"/>
                </a:lnTo>
                <a:lnTo>
                  <a:pt x="2394" y="243557"/>
                </a:lnTo>
                <a:lnTo>
                  <a:pt x="45674" y="251023"/>
                </a:lnTo>
                <a:lnTo>
                  <a:pt x="91789" y="252585"/>
                </a:lnTo>
                <a:lnTo>
                  <a:pt x="111563" y="251577"/>
                </a:lnTo>
                <a:lnTo>
                  <a:pt x="159567" y="241941"/>
                </a:lnTo>
                <a:lnTo>
                  <a:pt x="184744" y="227195"/>
                </a:lnTo>
                <a:lnTo>
                  <a:pt x="74409" y="227195"/>
                </a:lnTo>
                <a:lnTo>
                  <a:pt x="60208" y="226614"/>
                </a:lnTo>
                <a:lnTo>
                  <a:pt x="46687" y="225335"/>
                </a:lnTo>
                <a:lnTo>
                  <a:pt x="33876" y="223374"/>
                </a:lnTo>
                <a:lnTo>
                  <a:pt x="21805" y="220747"/>
                </a:lnTo>
                <a:lnTo>
                  <a:pt x="10503" y="217468"/>
                </a:lnTo>
                <a:lnTo>
                  <a:pt x="0" y="213554"/>
                </a:lnTo>
                <a:close/>
              </a:path>
              <a:path w="205739" h="252729">
                <a:moveTo>
                  <a:pt x="101829" y="0"/>
                </a:moveTo>
                <a:lnTo>
                  <a:pt x="53657" y="9142"/>
                </a:lnTo>
                <a:lnTo>
                  <a:pt x="18173" y="29026"/>
                </a:lnTo>
                <a:lnTo>
                  <a:pt x="5595" y="65952"/>
                </a:lnTo>
                <a:lnTo>
                  <a:pt x="7495" y="77555"/>
                </a:lnTo>
                <a:lnTo>
                  <a:pt x="31653" y="110149"/>
                </a:lnTo>
                <a:lnTo>
                  <a:pt x="75472" y="132843"/>
                </a:lnTo>
                <a:lnTo>
                  <a:pt x="102503" y="142996"/>
                </a:lnTo>
                <a:lnTo>
                  <a:pt x="113940" y="147415"/>
                </a:lnTo>
                <a:lnTo>
                  <a:pt x="148404" y="167119"/>
                </a:lnTo>
                <a:lnTo>
                  <a:pt x="157623" y="190906"/>
                </a:lnTo>
                <a:lnTo>
                  <a:pt x="155375" y="200514"/>
                </a:lnTo>
                <a:lnTo>
                  <a:pt x="114699" y="224236"/>
                </a:lnTo>
                <a:lnTo>
                  <a:pt x="74409" y="227195"/>
                </a:lnTo>
                <a:lnTo>
                  <a:pt x="184744" y="227195"/>
                </a:lnTo>
                <a:lnTo>
                  <a:pt x="204471" y="189968"/>
                </a:lnTo>
                <a:lnTo>
                  <a:pt x="205309" y="176684"/>
                </a:lnTo>
                <a:lnTo>
                  <a:pt x="202423" y="164411"/>
                </a:lnTo>
                <a:lnTo>
                  <a:pt x="166195" y="128902"/>
                </a:lnTo>
                <a:lnTo>
                  <a:pt x="104285" y="102834"/>
                </a:lnTo>
                <a:lnTo>
                  <a:pt x="91167" y="97230"/>
                </a:lnTo>
                <a:lnTo>
                  <a:pt x="55946" y="70733"/>
                </a:lnTo>
                <a:lnTo>
                  <a:pt x="53596" y="57266"/>
                </a:lnTo>
                <a:lnTo>
                  <a:pt x="56451" y="46830"/>
                </a:lnTo>
                <a:lnTo>
                  <a:pt x="91571" y="26624"/>
                </a:lnTo>
                <a:lnTo>
                  <a:pt x="120268" y="24558"/>
                </a:lnTo>
                <a:lnTo>
                  <a:pt x="181033" y="24558"/>
                </a:lnTo>
                <a:lnTo>
                  <a:pt x="178071" y="6918"/>
                </a:lnTo>
                <a:lnTo>
                  <a:pt x="130374" y="566"/>
                </a:lnTo>
                <a:lnTo>
                  <a:pt x="116723" y="72"/>
                </a:lnTo>
                <a:lnTo>
                  <a:pt x="101829" y="0"/>
                </a:lnTo>
                <a:close/>
              </a:path>
              <a:path w="205739" h="252729">
                <a:moveTo>
                  <a:pt x="181033" y="24558"/>
                </a:moveTo>
                <a:lnTo>
                  <a:pt x="120268" y="24558"/>
                </a:lnTo>
                <a:lnTo>
                  <a:pt x="133319" y="25150"/>
                </a:lnTo>
                <a:lnTo>
                  <a:pt x="146095" y="26494"/>
                </a:lnTo>
                <a:lnTo>
                  <a:pt x="158599" y="28589"/>
                </a:lnTo>
                <a:lnTo>
                  <a:pt x="170830" y="31434"/>
                </a:lnTo>
                <a:lnTo>
                  <a:pt x="182791" y="35030"/>
                </a:lnTo>
                <a:lnTo>
                  <a:pt x="181033" y="24558"/>
                </a:lnTo>
                <a:close/>
              </a:path>
            </a:pathLst>
          </a:custGeom>
          <a:solidFill>
            <a:srgbClr val="000000"/>
          </a:solidFill>
        </p:spPr>
        <p:txBody>
          <a:bodyPr wrap="square" lIns="0" tIns="0" rIns="0" bIns="0" rtlCol="0"/>
          <a:lstStyle/>
          <a:p>
            <a:endParaRPr smtClean="0">
              <a:solidFill>
                <a:prstClr val="black"/>
              </a:solidFill>
            </a:endParaRPr>
          </a:p>
        </p:txBody>
      </p:sp>
      <p:sp>
        <p:nvSpPr>
          <p:cNvPr id="17" name="bk object 17"/>
          <p:cNvSpPr/>
          <p:nvPr/>
        </p:nvSpPr>
        <p:spPr>
          <a:xfrm>
            <a:off x="2855976" y="4009644"/>
            <a:ext cx="242570" cy="361315"/>
          </a:xfrm>
          <a:custGeom>
            <a:avLst/>
            <a:gdLst/>
            <a:ahLst/>
            <a:cxnLst/>
            <a:rect l="l" t="t" r="r" b="b"/>
            <a:pathLst>
              <a:path w="242569" h="361314">
                <a:moveTo>
                  <a:pt x="54648" y="0"/>
                </a:moveTo>
                <a:lnTo>
                  <a:pt x="0" y="0"/>
                </a:lnTo>
                <a:lnTo>
                  <a:pt x="0" y="361187"/>
                </a:lnTo>
                <a:lnTo>
                  <a:pt x="54648" y="361187"/>
                </a:lnTo>
                <a:lnTo>
                  <a:pt x="63999" y="151109"/>
                </a:lnTo>
                <a:lnTo>
                  <a:pt x="76258" y="147565"/>
                </a:lnTo>
                <a:lnTo>
                  <a:pt x="125754" y="140112"/>
                </a:lnTo>
                <a:lnTo>
                  <a:pt x="139039" y="139934"/>
                </a:lnTo>
                <a:lnTo>
                  <a:pt x="222929" y="139934"/>
                </a:lnTo>
                <a:lnTo>
                  <a:pt x="222736" y="139713"/>
                </a:lnTo>
                <a:lnTo>
                  <a:pt x="214519" y="133081"/>
                </a:lnTo>
                <a:lnTo>
                  <a:pt x="204708" y="127479"/>
                </a:lnTo>
                <a:lnTo>
                  <a:pt x="203953" y="127177"/>
                </a:lnTo>
                <a:lnTo>
                  <a:pt x="54648" y="127177"/>
                </a:lnTo>
                <a:lnTo>
                  <a:pt x="54648" y="0"/>
                </a:lnTo>
                <a:close/>
              </a:path>
              <a:path w="242569" h="361314">
                <a:moveTo>
                  <a:pt x="222929" y="139934"/>
                </a:moveTo>
                <a:lnTo>
                  <a:pt x="139039" y="139934"/>
                </a:lnTo>
                <a:lnTo>
                  <a:pt x="152061" y="142260"/>
                </a:lnTo>
                <a:lnTo>
                  <a:pt x="163428" y="147157"/>
                </a:lnTo>
                <a:lnTo>
                  <a:pt x="187079" y="191390"/>
                </a:lnTo>
                <a:lnTo>
                  <a:pt x="187667" y="207619"/>
                </a:lnTo>
                <a:lnTo>
                  <a:pt x="187667" y="361187"/>
                </a:lnTo>
                <a:lnTo>
                  <a:pt x="242315" y="361187"/>
                </a:lnTo>
                <a:lnTo>
                  <a:pt x="242242" y="207619"/>
                </a:lnTo>
                <a:lnTo>
                  <a:pt x="237663" y="167723"/>
                </a:lnTo>
                <a:lnTo>
                  <a:pt x="229402" y="147377"/>
                </a:lnTo>
                <a:lnTo>
                  <a:pt x="222929" y="139934"/>
                </a:lnTo>
                <a:close/>
              </a:path>
              <a:path w="242569" h="361314">
                <a:moveTo>
                  <a:pt x="130288" y="114833"/>
                </a:moveTo>
                <a:lnTo>
                  <a:pt x="80809" y="120649"/>
                </a:lnTo>
                <a:lnTo>
                  <a:pt x="54648" y="127177"/>
                </a:lnTo>
                <a:lnTo>
                  <a:pt x="203953" y="127177"/>
                </a:lnTo>
                <a:lnTo>
                  <a:pt x="165297" y="116830"/>
                </a:lnTo>
                <a:lnTo>
                  <a:pt x="130288" y="114833"/>
                </a:lnTo>
                <a:close/>
              </a:path>
            </a:pathLst>
          </a:custGeom>
          <a:solidFill>
            <a:srgbClr val="000000"/>
          </a:solidFill>
        </p:spPr>
        <p:txBody>
          <a:bodyPr wrap="square" lIns="0" tIns="0" rIns="0" bIns="0" rtlCol="0"/>
          <a:lstStyle/>
          <a:p>
            <a:endParaRPr smtClean="0">
              <a:solidFill>
                <a:prstClr val="black"/>
              </a:solidFill>
            </a:endParaRPr>
          </a:p>
        </p:txBody>
      </p:sp>
      <p:sp>
        <p:nvSpPr>
          <p:cNvPr id="18" name="bk object 18"/>
          <p:cNvSpPr/>
          <p:nvPr/>
        </p:nvSpPr>
        <p:spPr>
          <a:xfrm>
            <a:off x="3173345" y="4123981"/>
            <a:ext cx="247015" cy="253365"/>
          </a:xfrm>
          <a:custGeom>
            <a:avLst/>
            <a:gdLst/>
            <a:ahLst/>
            <a:cxnLst/>
            <a:rect l="l" t="t" r="r" b="b"/>
            <a:pathLst>
              <a:path w="247014" h="253364">
                <a:moveTo>
                  <a:pt x="226615" y="26221"/>
                </a:moveTo>
                <a:lnTo>
                  <a:pt x="132722" y="26221"/>
                </a:lnTo>
                <a:lnTo>
                  <a:pt x="146616" y="28105"/>
                </a:lnTo>
                <a:lnTo>
                  <a:pt x="158890" y="31686"/>
                </a:lnTo>
                <a:lnTo>
                  <a:pt x="190934" y="67689"/>
                </a:lnTo>
                <a:lnTo>
                  <a:pt x="192068" y="82383"/>
                </a:lnTo>
                <a:lnTo>
                  <a:pt x="192068" y="94791"/>
                </a:lnTo>
                <a:lnTo>
                  <a:pt x="155340" y="97837"/>
                </a:lnTo>
                <a:lnTo>
                  <a:pt x="129743" y="100392"/>
                </a:lnTo>
                <a:lnTo>
                  <a:pt x="88330" y="106778"/>
                </a:lnTo>
                <a:lnTo>
                  <a:pt x="43956" y="120198"/>
                </a:lnTo>
                <a:lnTo>
                  <a:pt x="8390" y="151386"/>
                </a:lnTo>
                <a:lnTo>
                  <a:pt x="0" y="192915"/>
                </a:lnTo>
                <a:lnTo>
                  <a:pt x="2637" y="205149"/>
                </a:lnTo>
                <a:lnTo>
                  <a:pt x="27586" y="234234"/>
                </a:lnTo>
                <a:lnTo>
                  <a:pt x="74317" y="249307"/>
                </a:lnTo>
                <a:lnTo>
                  <a:pt x="116419" y="252709"/>
                </a:lnTo>
                <a:lnTo>
                  <a:pt x="132972" y="252928"/>
                </a:lnTo>
                <a:lnTo>
                  <a:pt x="146238" y="252707"/>
                </a:lnTo>
                <a:lnTo>
                  <a:pt x="185026" y="250497"/>
                </a:lnTo>
                <a:lnTo>
                  <a:pt x="234516" y="244034"/>
                </a:lnTo>
                <a:lnTo>
                  <a:pt x="246512" y="241806"/>
                </a:lnTo>
                <a:lnTo>
                  <a:pt x="246510" y="228422"/>
                </a:lnTo>
                <a:lnTo>
                  <a:pt x="133007" y="228422"/>
                </a:lnTo>
                <a:lnTo>
                  <a:pt x="117559" y="227746"/>
                </a:lnTo>
                <a:lnTo>
                  <a:pt x="71771" y="214921"/>
                </a:lnTo>
                <a:lnTo>
                  <a:pt x="55334" y="180392"/>
                </a:lnTo>
                <a:lnTo>
                  <a:pt x="56772" y="168977"/>
                </a:lnTo>
                <a:lnTo>
                  <a:pt x="90156" y="135356"/>
                </a:lnTo>
                <a:lnTo>
                  <a:pt x="136260" y="123834"/>
                </a:lnTo>
                <a:lnTo>
                  <a:pt x="176127" y="119538"/>
                </a:lnTo>
                <a:lnTo>
                  <a:pt x="192068" y="118337"/>
                </a:lnTo>
                <a:lnTo>
                  <a:pt x="246487" y="118337"/>
                </a:lnTo>
                <a:lnTo>
                  <a:pt x="246481" y="90287"/>
                </a:lnTo>
                <a:lnTo>
                  <a:pt x="238303" y="41968"/>
                </a:lnTo>
                <a:lnTo>
                  <a:pt x="231455" y="31323"/>
                </a:lnTo>
                <a:lnTo>
                  <a:pt x="226615" y="26221"/>
                </a:lnTo>
                <a:close/>
              </a:path>
              <a:path w="247014" h="253364">
                <a:moveTo>
                  <a:pt x="246487" y="118337"/>
                </a:moveTo>
                <a:lnTo>
                  <a:pt x="192068" y="118337"/>
                </a:lnTo>
                <a:lnTo>
                  <a:pt x="184533" y="224145"/>
                </a:lnTo>
                <a:lnTo>
                  <a:pt x="172955" y="225939"/>
                </a:lnTo>
                <a:lnTo>
                  <a:pt x="160689" y="227289"/>
                </a:lnTo>
                <a:lnTo>
                  <a:pt x="147464" y="228137"/>
                </a:lnTo>
                <a:lnTo>
                  <a:pt x="133007" y="228422"/>
                </a:lnTo>
                <a:lnTo>
                  <a:pt x="246510" y="228422"/>
                </a:lnTo>
                <a:lnTo>
                  <a:pt x="246487" y="118337"/>
                </a:lnTo>
                <a:close/>
              </a:path>
              <a:path w="247014" h="253364">
                <a:moveTo>
                  <a:pt x="118593" y="0"/>
                </a:moveTo>
                <a:lnTo>
                  <a:pt x="80126" y="2218"/>
                </a:lnTo>
                <a:lnTo>
                  <a:pt x="30435" y="10463"/>
                </a:lnTo>
                <a:lnTo>
                  <a:pt x="31845" y="38685"/>
                </a:lnTo>
                <a:lnTo>
                  <a:pt x="42916" y="35650"/>
                </a:lnTo>
                <a:lnTo>
                  <a:pt x="54121" y="33027"/>
                </a:lnTo>
                <a:lnTo>
                  <a:pt x="103338" y="26755"/>
                </a:lnTo>
                <a:lnTo>
                  <a:pt x="226615" y="26221"/>
                </a:lnTo>
                <a:lnTo>
                  <a:pt x="221797" y="21143"/>
                </a:lnTo>
                <a:lnTo>
                  <a:pt x="181943" y="5293"/>
                </a:lnTo>
                <a:lnTo>
                  <a:pt x="136818" y="322"/>
                </a:lnTo>
                <a:lnTo>
                  <a:pt x="118593" y="0"/>
                </a:lnTo>
                <a:close/>
              </a:path>
            </a:pathLst>
          </a:custGeom>
          <a:solidFill>
            <a:srgbClr val="000000"/>
          </a:solidFill>
        </p:spPr>
        <p:txBody>
          <a:bodyPr wrap="square" lIns="0" tIns="0" rIns="0" bIns="0" rtlCol="0"/>
          <a:lstStyle/>
          <a:p>
            <a:endParaRPr smtClean="0">
              <a:solidFill>
                <a:prstClr val="black"/>
              </a:solidFill>
            </a:endParaRPr>
          </a:p>
        </p:txBody>
      </p:sp>
      <p:sp>
        <p:nvSpPr>
          <p:cNvPr id="19" name="bk object 19"/>
          <p:cNvSpPr/>
          <p:nvPr/>
        </p:nvSpPr>
        <p:spPr>
          <a:xfrm>
            <a:off x="3517388" y="4124020"/>
            <a:ext cx="253365" cy="361315"/>
          </a:xfrm>
          <a:custGeom>
            <a:avLst/>
            <a:gdLst/>
            <a:ahLst/>
            <a:cxnLst/>
            <a:rect l="l" t="t" r="r" b="b"/>
            <a:pathLst>
              <a:path w="253364" h="361314">
                <a:moveTo>
                  <a:pt x="101407" y="0"/>
                </a:moveTo>
                <a:lnTo>
                  <a:pt x="51261" y="2750"/>
                </a:lnTo>
                <a:lnTo>
                  <a:pt x="12946" y="7412"/>
                </a:lnTo>
                <a:lnTo>
                  <a:pt x="0" y="9462"/>
                </a:lnTo>
                <a:lnTo>
                  <a:pt x="0" y="361112"/>
                </a:lnTo>
                <a:lnTo>
                  <a:pt x="55130" y="361112"/>
                </a:lnTo>
                <a:lnTo>
                  <a:pt x="55130" y="235839"/>
                </a:lnTo>
                <a:lnTo>
                  <a:pt x="196120" y="235839"/>
                </a:lnTo>
                <a:lnTo>
                  <a:pt x="201986" y="232468"/>
                </a:lnTo>
                <a:lnTo>
                  <a:pt x="207786" y="228201"/>
                </a:lnTo>
                <a:lnTo>
                  <a:pt x="115199" y="228201"/>
                </a:lnTo>
                <a:lnTo>
                  <a:pt x="102308" y="227261"/>
                </a:lnTo>
                <a:lnTo>
                  <a:pt x="89836" y="224711"/>
                </a:lnTo>
                <a:lnTo>
                  <a:pt x="77804" y="220564"/>
                </a:lnTo>
                <a:lnTo>
                  <a:pt x="66228" y="214837"/>
                </a:lnTo>
                <a:lnTo>
                  <a:pt x="55130" y="207544"/>
                </a:lnTo>
                <a:lnTo>
                  <a:pt x="57252" y="27358"/>
                </a:lnTo>
                <a:lnTo>
                  <a:pt x="69588" y="26208"/>
                </a:lnTo>
                <a:lnTo>
                  <a:pt x="81857" y="25393"/>
                </a:lnTo>
                <a:lnTo>
                  <a:pt x="94509" y="24917"/>
                </a:lnTo>
                <a:lnTo>
                  <a:pt x="212146" y="24786"/>
                </a:lnTo>
                <a:lnTo>
                  <a:pt x="209689" y="22868"/>
                </a:lnTo>
                <a:lnTo>
                  <a:pt x="166433" y="5657"/>
                </a:lnTo>
                <a:lnTo>
                  <a:pt x="119904" y="336"/>
                </a:lnTo>
                <a:lnTo>
                  <a:pt x="101407" y="0"/>
                </a:lnTo>
                <a:close/>
              </a:path>
              <a:path w="253364" h="361314">
                <a:moveTo>
                  <a:pt x="196120" y="235839"/>
                </a:moveTo>
                <a:lnTo>
                  <a:pt x="55130" y="235839"/>
                </a:lnTo>
                <a:lnTo>
                  <a:pt x="61506" y="239433"/>
                </a:lnTo>
                <a:lnTo>
                  <a:pt x="97868" y="251136"/>
                </a:lnTo>
                <a:lnTo>
                  <a:pt x="126629" y="252659"/>
                </a:lnTo>
                <a:lnTo>
                  <a:pt x="141183" y="251920"/>
                </a:lnTo>
                <a:lnTo>
                  <a:pt x="179956" y="243557"/>
                </a:lnTo>
                <a:lnTo>
                  <a:pt x="196120" y="235839"/>
                </a:lnTo>
                <a:close/>
              </a:path>
              <a:path w="253364" h="361314">
                <a:moveTo>
                  <a:pt x="212146" y="24786"/>
                </a:moveTo>
                <a:lnTo>
                  <a:pt x="107995" y="24786"/>
                </a:lnTo>
                <a:lnTo>
                  <a:pt x="122438" y="25752"/>
                </a:lnTo>
                <a:lnTo>
                  <a:pt x="135587" y="28030"/>
                </a:lnTo>
                <a:lnTo>
                  <a:pt x="177990" y="53518"/>
                </a:lnTo>
                <a:lnTo>
                  <a:pt x="194893" y="98480"/>
                </a:lnTo>
                <a:lnTo>
                  <a:pt x="196951" y="129935"/>
                </a:lnTo>
                <a:lnTo>
                  <a:pt x="196158" y="142685"/>
                </a:lnTo>
                <a:lnTo>
                  <a:pt x="181372" y="190668"/>
                </a:lnTo>
                <a:lnTo>
                  <a:pt x="155222" y="218954"/>
                </a:lnTo>
                <a:lnTo>
                  <a:pt x="115199" y="228201"/>
                </a:lnTo>
                <a:lnTo>
                  <a:pt x="207786" y="228201"/>
                </a:lnTo>
                <a:lnTo>
                  <a:pt x="235104" y="197622"/>
                </a:lnTo>
                <a:lnTo>
                  <a:pt x="250956" y="149594"/>
                </a:lnTo>
                <a:lnTo>
                  <a:pt x="252890" y="119447"/>
                </a:lnTo>
                <a:lnTo>
                  <a:pt x="251965" y="105401"/>
                </a:lnTo>
                <a:lnTo>
                  <a:pt x="243026" y="67576"/>
                </a:lnTo>
                <a:lnTo>
                  <a:pt x="217528" y="28986"/>
                </a:lnTo>
                <a:lnTo>
                  <a:pt x="212146" y="24786"/>
                </a:lnTo>
                <a:close/>
              </a:path>
            </a:pathLst>
          </a:custGeom>
          <a:solidFill>
            <a:srgbClr val="000000"/>
          </a:solidFill>
        </p:spPr>
        <p:txBody>
          <a:bodyPr wrap="square" lIns="0" tIns="0" rIns="0" bIns="0" rtlCol="0"/>
          <a:lstStyle/>
          <a:p>
            <a:endParaRPr smtClean="0">
              <a:solidFill>
                <a:prstClr val="black"/>
              </a:solidFill>
            </a:endParaRPr>
          </a:p>
        </p:txBody>
      </p:sp>
      <p:sp>
        <p:nvSpPr>
          <p:cNvPr id="20" name="bk object 20"/>
          <p:cNvSpPr/>
          <p:nvPr/>
        </p:nvSpPr>
        <p:spPr>
          <a:xfrm>
            <a:off x="3843525" y="4043171"/>
            <a:ext cx="68580" cy="327660"/>
          </a:xfrm>
          <a:custGeom>
            <a:avLst/>
            <a:gdLst/>
            <a:ahLst/>
            <a:cxnLst/>
            <a:rect l="l" t="t" r="r" b="b"/>
            <a:pathLst>
              <a:path w="68579" h="327660">
                <a:moveTo>
                  <a:pt x="34074" y="0"/>
                </a:moveTo>
                <a:lnTo>
                  <a:pt x="25336" y="0"/>
                </a:lnTo>
                <a:lnTo>
                  <a:pt x="17475" y="2222"/>
                </a:lnTo>
                <a:lnTo>
                  <a:pt x="10921" y="6350"/>
                </a:lnTo>
                <a:lnTo>
                  <a:pt x="3492" y="11760"/>
                </a:lnTo>
                <a:lnTo>
                  <a:pt x="0" y="17792"/>
                </a:lnTo>
                <a:lnTo>
                  <a:pt x="0" y="31457"/>
                </a:lnTo>
                <a:lnTo>
                  <a:pt x="2628" y="37503"/>
                </a:lnTo>
                <a:lnTo>
                  <a:pt x="9672" y="43010"/>
                </a:lnTo>
                <a:lnTo>
                  <a:pt x="20529" y="48619"/>
                </a:lnTo>
                <a:lnTo>
                  <a:pt x="34074" y="50533"/>
                </a:lnTo>
                <a:lnTo>
                  <a:pt x="43243" y="50533"/>
                </a:lnTo>
                <a:lnTo>
                  <a:pt x="50672" y="48310"/>
                </a:lnTo>
                <a:lnTo>
                  <a:pt x="57226" y="44170"/>
                </a:lnTo>
                <a:lnTo>
                  <a:pt x="64655" y="39090"/>
                </a:lnTo>
                <a:lnTo>
                  <a:pt x="68579" y="32727"/>
                </a:lnTo>
                <a:lnTo>
                  <a:pt x="68579" y="18745"/>
                </a:lnTo>
                <a:lnTo>
                  <a:pt x="65519" y="13347"/>
                </a:lnTo>
                <a:lnTo>
                  <a:pt x="58540" y="7299"/>
                </a:lnTo>
                <a:lnTo>
                  <a:pt x="47478" y="1856"/>
                </a:lnTo>
                <a:lnTo>
                  <a:pt x="34074" y="0"/>
                </a:lnTo>
                <a:close/>
              </a:path>
              <a:path w="68579" h="327660">
                <a:moveTo>
                  <a:pt x="62903" y="88036"/>
                </a:moveTo>
                <a:lnTo>
                  <a:pt x="6553" y="88036"/>
                </a:lnTo>
                <a:lnTo>
                  <a:pt x="6553" y="327659"/>
                </a:lnTo>
                <a:lnTo>
                  <a:pt x="62903" y="327659"/>
                </a:lnTo>
                <a:lnTo>
                  <a:pt x="62903" y="88036"/>
                </a:lnTo>
                <a:close/>
              </a:path>
            </a:pathLst>
          </a:custGeom>
          <a:solidFill>
            <a:srgbClr val="000000"/>
          </a:solidFill>
        </p:spPr>
        <p:txBody>
          <a:bodyPr wrap="square" lIns="0" tIns="0" rIns="0" bIns="0" rtlCol="0"/>
          <a:lstStyle/>
          <a:p>
            <a:endParaRPr smtClean="0">
              <a:solidFill>
                <a:prstClr val="black"/>
              </a:solidFill>
            </a:endParaRPr>
          </a:p>
        </p:txBody>
      </p:sp>
      <p:sp>
        <p:nvSpPr>
          <p:cNvPr id="21" name="bk object 21"/>
          <p:cNvSpPr/>
          <p:nvPr/>
        </p:nvSpPr>
        <p:spPr>
          <a:xfrm>
            <a:off x="4009644" y="4123944"/>
            <a:ext cx="241300" cy="247015"/>
          </a:xfrm>
          <a:custGeom>
            <a:avLst/>
            <a:gdLst/>
            <a:ahLst/>
            <a:cxnLst/>
            <a:rect l="l" t="t" r="r" b="b"/>
            <a:pathLst>
              <a:path w="241300" h="247014">
                <a:moveTo>
                  <a:pt x="126690" y="0"/>
                </a:moveTo>
                <a:lnTo>
                  <a:pt x="81722" y="1539"/>
                </a:lnTo>
                <a:lnTo>
                  <a:pt x="43054" y="4694"/>
                </a:lnTo>
                <a:lnTo>
                  <a:pt x="0" y="9563"/>
                </a:lnTo>
                <a:lnTo>
                  <a:pt x="0" y="246887"/>
                </a:lnTo>
                <a:lnTo>
                  <a:pt x="54635" y="246887"/>
                </a:lnTo>
                <a:lnTo>
                  <a:pt x="59183" y="29269"/>
                </a:lnTo>
                <a:lnTo>
                  <a:pt x="69868" y="27896"/>
                </a:lnTo>
                <a:lnTo>
                  <a:pt x="80965" y="26813"/>
                </a:lnTo>
                <a:lnTo>
                  <a:pt x="92806" y="26028"/>
                </a:lnTo>
                <a:lnTo>
                  <a:pt x="105720" y="25548"/>
                </a:lnTo>
                <a:lnTo>
                  <a:pt x="120038" y="25383"/>
                </a:lnTo>
                <a:lnTo>
                  <a:pt x="221237" y="25383"/>
                </a:lnTo>
                <a:lnTo>
                  <a:pt x="220136" y="24188"/>
                </a:lnTo>
                <a:lnTo>
                  <a:pt x="176537" y="4407"/>
                </a:lnTo>
                <a:lnTo>
                  <a:pt x="144958" y="487"/>
                </a:lnTo>
                <a:lnTo>
                  <a:pt x="126690" y="0"/>
                </a:lnTo>
                <a:close/>
              </a:path>
              <a:path w="241300" h="247014">
                <a:moveTo>
                  <a:pt x="221237" y="25383"/>
                </a:moveTo>
                <a:lnTo>
                  <a:pt x="120038" y="25383"/>
                </a:lnTo>
                <a:lnTo>
                  <a:pt x="136141" y="25548"/>
                </a:lnTo>
                <a:lnTo>
                  <a:pt x="149981" y="28068"/>
                </a:lnTo>
                <a:lnTo>
                  <a:pt x="182372" y="58033"/>
                </a:lnTo>
                <a:lnTo>
                  <a:pt x="186588" y="101942"/>
                </a:lnTo>
                <a:lnTo>
                  <a:pt x="186588" y="246887"/>
                </a:lnTo>
                <a:lnTo>
                  <a:pt x="240792" y="246887"/>
                </a:lnTo>
                <a:lnTo>
                  <a:pt x="240723" y="92406"/>
                </a:lnTo>
                <a:lnTo>
                  <a:pt x="235821" y="52678"/>
                </a:lnTo>
                <a:lnTo>
                  <a:pt x="227017" y="31654"/>
                </a:lnTo>
                <a:lnTo>
                  <a:pt x="221237" y="25383"/>
                </a:lnTo>
                <a:close/>
              </a:path>
            </a:pathLst>
          </a:custGeom>
          <a:solidFill>
            <a:srgbClr val="000000"/>
          </a:solidFill>
        </p:spPr>
        <p:txBody>
          <a:bodyPr wrap="square" lIns="0" tIns="0" rIns="0" bIns="0" rtlCol="0"/>
          <a:lstStyle/>
          <a:p>
            <a:endParaRPr smtClean="0">
              <a:solidFill>
                <a:prstClr val="black"/>
              </a:solidFill>
            </a:endParaRPr>
          </a:p>
        </p:txBody>
      </p:sp>
      <p:sp>
        <p:nvSpPr>
          <p:cNvPr id="22" name="bk object 22"/>
          <p:cNvSpPr/>
          <p:nvPr/>
        </p:nvSpPr>
        <p:spPr>
          <a:xfrm>
            <a:off x="4327173" y="4124114"/>
            <a:ext cx="251460" cy="364490"/>
          </a:xfrm>
          <a:custGeom>
            <a:avLst/>
            <a:gdLst/>
            <a:ahLst/>
            <a:cxnLst/>
            <a:rect l="l" t="t" r="r" b="b"/>
            <a:pathLst>
              <a:path w="251460" h="364489">
                <a:moveTo>
                  <a:pt x="42987" y="337714"/>
                </a:moveTo>
                <a:lnTo>
                  <a:pt x="52693" y="362881"/>
                </a:lnTo>
                <a:lnTo>
                  <a:pt x="64631" y="363534"/>
                </a:lnTo>
                <a:lnTo>
                  <a:pt x="77204" y="363914"/>
                </a:lnTo>
                <a:lnTo>
                  <a:pt x="91256" y="364014"/>
                </a:lnTo>
                <a:lnTo>
                  <a:pt x="105418" y="363582"/>
                </a:lnTo>
                <a:lnTo>
                  <a:pt x="144596" y="359502"/>
                </a:lnTo>
                <a:lnTo>
                  <a:pt x="190517" y="346836"/>
                </a:lnTo>
                <a:lnTo>
                  <a:pt x="204178" y="339298"/>
                </a:lnTo>
                <a:lnTo>
                  <a:pt x="81131" y="339298"/>
                </a:lnTo>
                <a:lnTo>
                  <a:pt x="68662" y="339135"/>
                </a:lnTo>
                <a:lnTo>
                  <a:pt x="55948" y="338645"/>
                </a:lnTo>
                <a:lnTo>
                  <a:pt x="42987" y="337714"/>
                </a:lnTo>
                <a:close/>
              </a:path>
              <a:path w="251460" h="364489">
                <a:moveTo>
                  <a:pt x="250476" y="224341"/>
                </a:moveTo>
                <a:lnTo>
                  <a:pt x="196403" y="224341"/>
                </a:lnTo>
                <a:lnTo>
                  <a:pt x="196127" y="249990"/>
                </a:lnTo>
                <a:lnTo>
                  <a:pt x="195136" y="262964"/>
                </a:lnTo>
                <a:lnTo>
                  <a:pt x="179540" y="308773"/>
                </a:lnTo>
                <a:lnTo>
                  <a:pt x="146169" y="331954"/>
                </a:lnTo>
                <a:lnTo>
                  <a:pt x="97824" y="339013"/>
                </a:lnTo>
                <a:lnTo>
                  <a:pt x="81131" y="339298"/>
                </a:lnTo>
                <a:lnTo>
                  <a:pt x="204178" y="339298"/>
                </a:lnTo>
                <a:lnTo>
                  <a:pt x="236210" y="303299"/>
                </a:lnTo>
                <a:lnTo>
                  <a:pt x="248403" y="255768"/>
                </a:lnTo>
                <a:lnTo>
                  <a:pt x="250293" y="230037"/>
                </a:lnTo>
                <a:lnTo>
                  <a:pt x="250476" y="224341"/>
                </a:lnTo>
                <a:close/>
              </a:path>
              <a:path w="251460" h="364489">
                <a:moveTo>
                  <a:pt x="139905" y="0"/>
                </a:moveTo>
                <a:lnTo>
                  <a:pt x="98573" y="5309"/>
                </a:lnTo>
                <a:lnTo>
                  <a:pt x="53027" y="25354"/>
                </a:lnTo>
                <a:lnTo>
                  <a:pt x="24785" y="51470"/>
                </a:lnTo>
                <a:lnTo>
                  <a:pt x="5885" y="92917"/>
                </a:lnTo>
                <a:lnTo>
                  <a:pt x="235" y="135351"/>
                </a:lnTo>
                <a:lnTo>
                  <a:pt x="0" y="152356"/>
                </a:lnTo>
                <a:lnTo>
                  <a:pt x="1667" y="166465"/>
                </a:lnTo>
                <a:lnTo>
                  <a:pt x="14182" y="203010"/>
                </a:lnTo>
                <a:lnTo>
                  <a:pt x="50670" y="239405"/>
                </a:lnTo>
                <a:lnTo>
                  <a:pt x="99477" y="251769"/>
                </a:lnTo>
                <a:lnTo>
                  <a:pt x="114328" y="252275"/>
                </a:lnTo>
                <a:lnTo>
                  <a:pt x="128780" y="251652"/>
                </a:lnTo>
                <a:lnTo>
                  <a:pt x="176121" y="238629"/>
                </a:lnTo>
                <a:lnTo>
                  <a:pt x="191974" y="227833"/>
                </a:lnTo>
                <a:lnTo>
                  <a:pt x="119998" y="227833"/>
                </a:lnTo>
                <a:lnTo>
                  <a:pt x="107135" y="226610"/>
                </a:lnTo>
                <a:lnTo>
                  <a:pt x="73803" y="206676"/>
                </a:lnTo>
                <a:lnTo>
                  <a:pt x="57358" y="163837"/>
                </a:lnTo>
                <a:lnTo>
                  <a:pt x="55403" y="130843"/>
                </a:lnTo>
                <a:lnTo>
                  <a:pt x="56322" y="118805"/>
                </a:lnTo>
                <a:lnTo>
                  <a:pt x="70621" y="68749"/>
                </a:lnTo>
                <a:lnTo>
                  <a:pt x="106269" y="32829"/>
                </a:lnTo>
                <a:lnTo>
                  <a:pt x="158075" y="24605"/>
                </a:lnTo>
                <a:lnTo>
                  <a:pt x="242562" y="24605"/>
                </a:lnTo>
                <a:lnTo>
                  <a:pt x="241755" y="7748"/>
                </a:lnTo>
                <a:lnTo>
                  <a:pt x="193555" y="1837"/>
                </a:lnTo>
                <a:lnTo>
                  <a:pt x="154127" y="72"/>
                </a:lnTo>
                <a:lnTo>
                  <a:pt x="139905" y="0"/>
                </a:lnTo>
                <a:close/>
              </a:path>
              <a:path w="251460" h="364489">
                <a:moveTo>
                  <a:pt x="242562" y="24605"/>
                </a:moveTo>
                <a:lnTo>
                  <a:pt x="158075" y="24605"/>
                </a:lnTo>
                <a:lnTo>
                  <a:pt x="170005" y="24890"/>
                </a:lnTo>
                <a:lnTo>
                  <a:pt x="182757" y="25609"/>
                </a:lnTo>
                <a:lnTo>
                  <a:pt x="196403" y="26818"/>
                </a:lnTo>
                <a:lnTo>
                  <a:pt x="195956" y="169621"/>
                </a:lnTo>
                <a:lnTo>
                  <a:pt x="193538" y="181443"/>
                </a:lnTo>
                <a:lnTo>
                  <a:pt x="157445" y="219774"/>
                </a:lnTo>
                <a:lnTo>
                  <a:pt x="119998" y="227833"/>
                </a:lnTo>
                <a:lnTo>
                  <a:pt x="191974" y="227833"/>
                </a:lnTo>
                <a:lnTo>
                  <a:pt x="196403" y="224341"/>
                </a:lnTo>
                <a:lnTo>
                  <a:pt x="250476" y="224341"/>
                </a:lnTo>
                <a:lnTo>
                  <a:pt x="250733" y="216313"/>
                </a:lnTo>
                <a:lnTo>
                  <a:pt x="250851" y="206676"/>
                </a:lnTo>
                <a:lnTo>
                  <a:pt x="250885" y="198431"/>
                </a:lnTo>
                <a:lnTo>
                  <a:pt x="242562" y="24605"/>
                </a:lnTo>
                <a:close/>
              </a:path>
            </a:pathLst>
          </a:custGeom>
          <a:solidFill>
            <a:srgbClr val="000000"/>
          </a:solidFill>
        </p:spPr>
        <p:txBody>
          <a:bodyPr wrap="square" lIns="0" tIns="0" rIns="0" bIns="0" rtlCol="0"/>
          <a:lstStyle/>
          <a:p>
            <a:endParaRPr smtClean="0">
              <a:solidFill>
                <a:prstClr val="black"/>
              </a:solidFill>
            </a:endParaRPr>
          </a:p>
        </p:txBody>
      </p:sp>
      <p:sp>
        <p:nvSpPr>
          <p:cNvPr id="23" name="bk object 23"/>
          <p:cNvSpPr/>
          <p:nvPr/>
        </p:nvSpPr>
        <p:spPr>
          <a:xfrm>
            <a:off x="4826508" y="4066032"/>
            <a:ext cx="142240" cy="304800"/>
          </a:xfrm>
          <a:custGeom>
            <a:avLst/>
            <a:gdLst/>
            <a:ahLst/>
            <a:cxnLst/>
            <a:rect l="l" t="t" r="r" b="b"/>
            <a:pathLst>
              <a:path w="142239" h="304800">
                <a:moveTo>
                  <a:pt x="55067" y="0"/>
                </a:moveTo>
                <a:lnTo>
                  <a:pt x="0" y="0"/>
                </a:lnTo>
                <a:lnTo>
                  <a:pt x="118" y="218262"/>
                </a:lnTo>
                <a:lnTo>
                  <a:pt x="6864" y="264912"/>
                </a:lnTo>
                <a:lnTo>
                  <a:pt x="44283" y="297070"/>
                </a:lnTo>
                <a:lnTo>
                  <a:pt x="83130" y="303880"/>
                </a:lnTo>
                <a:lnTo>
                  <a:pt x="112280" y="304800"/>
                </a:lnTo>
                <a:lnTo>
                  <a:pt x="141732" y="304800"/>
                </a:lnTo>
                <a:lnTo>
                  <a:pt x="141732" y="278396"/>
                </a:lnTo>
                <a:lnTo>
                  <a:pt x="117121" y="278379"/>
                </a:lnTo>
                <a:lnTo>
                  <a:pt x="105211" y="277992"/>
                </a:lnTo>
                <a:lnTo>
                  <a:pt x="63077" y="259210"/>
                </a:lnTo>
                <a:lnTo>
                  <a:pt x="55067" y="218262"/>
                </a:lnTo>
                <a:lnTo>
                  <a:pt x="55067" y="90995"/>
                </a:lnTo>
                <a:lnTo>
                  <a:pt x="141732" y="90995"/>
                </a:lnTo>
                <a:lnTo>
                  <a:pt x="141732" y="64909"/>
                </a:lnTo>
                <a:lnTo>
                  <a:pt x="55067" y="64909"/>
                </a:lnTo>
                <a:lnTo>
                  <a:pt x="55067" y="0"/>
                </a:lnTo>
                <a:close/>
              </a:path>
            </a:pathLst>
          </a:custGeom>
          <a:solidFill>
            <a:srgbClr val="000000"/>
          </a:solidFill>
        </p:spPr>
        <p:txBody>
          <a:bodyPr wrap="square" lIns="0" tIns="0" rIns="0" bIns="0" rtlCol="0"/>
          <a:lstStyle/>
          <a:p>
            <a:endParaRPr smtClean="0">
              <a:solidFill>
                <a:prstClr val="black"/>
              </a:solidFill>
            </a:endParaRPr>
          </a:p>
        </p:txBody>
      </p:sp>
      <p:sp>
        <p:nvSpPr>
          <p:cNvPr id="24" name="bk object 24"/>
          <p:cNvSpPr/>
          <p:nvPr/>
        </p:nvSpPr>
        <p:spPr>
          <a:xfrm>
            <a:off x="5025035" y="4123944"/>
            <a:ext cx="269875" cy="253365"/>
          </a:xfrm>
          <a:custGeom>
            <a:avLst/>
            <a:gdLst/>
            <a:ahLst/>
            <a:cxnLst/>
            <a:rect l="l" t="t" r="r" b="b"/>
            <a:pathLst>
              <a:path w="269875" h="253364">
                <a:moveTo>
                  <a:pt x="134892" y="0"/>
                </a:moveTo>
                <a:lnTo>
                  <a:pt x="92437" y="3987"/>
                </a:lnTo>
                <a:lnTo>
                  <a:pt x="46569" y="22956"/>
                </a:lnTo>
                <a:lnTo>
                  <a:pt x="15372" y="56801"/>
                </a:lnTo>
                <a:lnTo>
                  <a:pt x="1542" y="105579"/>
                </a:lnTo>
                <a:lnTo>
                  <a:pt x="0" y="138724"/>
                </a:lnTo>
                <a:lnTo>
                  <a:pt x="1610" y="154389"/>
                </a:lnTo>
                <a:lnTo>
                  <a:pt x="13930" y="194625"/>
                </a:lnTo>
                <a:lnTo>
                  <a:pt x="47978" y="231972"/>
                </a:lnTo>
                <a:lnTo>
                  <a:pt x="86884" y="247726"/>
                </a:lnTo>
                <a:lnTo>
                  <a:pt x="137389" y="252973"/>
                </a:lnTo>
                <a:lnTo>
                  <a:pt x="151997" y="252427"/>
                </a:lnTo>
                <a:lnTo>
                  <a:pt x="191109" y="245344"/>
                </a:lnTo>
                <a:lnTo>
                  <a:pt x="224729" y="228422"/>
                </a:lnTo>
                <a:lnTo>
                  <a:pt x="130805" y="228422"/>
                </a:lnTo>
                <a:lnTo>
                  <a:pt x="117043" y="227104"/>
                </a:lnTo>
                <a:lnTo>
                  <a:pt x="74186" y="201006"/>
                </a:lnTo>
                <a:lnTo>
                  <a:pt x="57459" y="153157"/>
                </a:lnTo>
                <a:lnTo>
                  <a:pt x="55830" y="124984"/>
                </a:lnTo>
                <a:lnTo>
                  <a:pt x="55837" y="121264"/>
                </a:lnTo>
                <a:lnTo>
                  <a:pt x="63907" y="72440"/>
                </a:lnTo>
                <a:lnTo>
                  <a:pt x="93417" y="33515"/>
                </a:lnTo>
                <a:lnTo>
                  <a:pt x="134892" y="24815"/>
                </a:lnTo>
                <a:lnTo>
                  <a:pt x="226545" y="24815"/>
                </a:lnTo>
                <a:lnTo>
                  <a:pt x="224358" y="23089"/>
                </a:lnTo>
                <a:lnTo>
                  <a:pt x="179075" y="4259"/>
                </a:lnTo>
                <a:lnTo>
                  <a:pt x="150601" y="474"/>
                </a:lnTo>
                <a:lnTo>
                  <a:pt x="134892" y="0"/>
                </a:lnTo>
                <a:close/>
              </a:path>
              <a:path w="269875" h="253364">
                <a:moveTo>
                  <a:pt x="226545" y="24815"/>
                </a:moveTo>
                <a:lnTo>
                  <a:pt x="134892" y="24815"/>
                </a:lnTo>
                <a:lnTo>
                  <a:pt x="145601" y="25266"/>
                </a:lnTo>
                <a:lnTo>
                  <a:pt x="159712" y="27556"/>
                </a:lnTo>
                <a:lnTo>
                  <a:pt x="199436" y="57263"/>
                </a:lnTo>
                <a:lnTo>
                  <a:pt x="211980" y="100950"/>
                </a:lnTo>
                <a:lnTo>
                  <a:pt x="213531" y="132716"/>
                </a:lnTo>
                <a:lnTo>
                  <a:pt x="212773" y="145755"/>
                </a:lnTo>
                <a:lnTo>
                  <a:pt x="199350" y="193860"/>
                </a:lnTo>
                <a:lnTo>
                  <a:pt x="161943" y="224842"/>
                </a:lnTo>
                <a:lnTo>
                  <a:pt x="130805" y="228422"/>
                </a:lnTo>
                <a:lnTo>
                  <a:pt x="224729" y="228422"/>
                </a:lnTo>
                <a:lnTo>
                  <a:pt x="256269" y="191471"/>
                </a:lnTo>
                <a:lnTo>
                  <a:pt x="267244" y="154361"/>
                </a:lnTo>
                <a:lnTo>
                  <a:pt x="269328" y="124984"/>
                </a:lnTo>
                <a:lnTo>
                  <a:pt x="268722" y="110762"/>
                </a:lnTo>
                <a:lnTo>
                  <a:pt x="260564" y="72440"/>
                </a:lnTo>
                <a:lnTo>
                  <a:pt x="233272" y="30124"/>
                </a:lnTo>
                <a:lnTo>
                  <a:pt x="226545" y="24815"/>
                </a:lnTo>
                <a:close/>
              </a:path>
            </a:pathLst>
          </a:custGeom>
          <a:solidFill>
            <a:srgbClr val="000000"/>
          </a:solidFill>
        </p:spPr>
        <p:txBody>
          <a:bodyPr wrap="square" lIns="0" tIns="0" rIns="0" bIns="0" rtlCol="0"/>
          <a:lstStyle/>
          <a:p>
            <a:endParaRPr smtClean="0">
              <a:solidFill>
                <a:prstClr val="black"/>
              </a:solidFill>
            </a:endParaRPr>
          </a:p>
        </p:txBody>
      </p:sp>
      <p:sp>
        <p:nvSpPr>
          <p:cNvPr id="25" name="bk object 25"/>
          <p:cNvSpPr/>
          <p:nvPr/>
        </p:nvSpPr>
        <p:spPr>
          <a:xfrm>
            <a:off x="5372100" y="4123954"/>
            <a:ext cx="413384" cy="247015"/>
          </a:xfrm>
          <a:custGeom>
            <a:avLst/>
            <a:gdLst/>
            <a:ahLst/>
            <a:cxnLst/>
            <a:rect l="l" t="t" r="r" b="b"/>
            <a:pathLst>
              <a:path w="413385" h="247014">
                <a:moveTo>
                  <a:pt x="114943" y="0"/>
                </a:moveTo>
                <a:lnTo>
                  <a:pt x="71045" y="2040"/>
                </a:lnTo>
                <a:lnTo>
                  <a:pt x="30550" y="5885"/>
                </a:lnTo>
                <a:lnTo>
                  <a:pt x="0" y="9552"/>
                </a:lnTo>
                <a:lnTo>
                  <a:pt x="0" y="246877"/>
                </a:lnTo>
                <a:lnTo>
                  <a:pt x="54279" y="246877"/>
                </a:lnTo>
                <a:lnTo>
                  <a:pt x="63566" y="28590"/>
                </a:lnTo>
                <a:lnTo>
                  <a:pt x="75157" y="27223"/>
                </a:lnTo>
                <a:lnTo>
                  <a:pt x="87072" y="26199"/>
                </a:lnTo>
                <a:lnTo>
                  <a:pt x="99612" y="25518"/>
                </a:lnTo>
                <a:lnTo>
                  <a:pt x="113082" y="25179"/>
                </a:lnTo>
                <a:lnTo>
                  <a:pt x="304480" y="25179"/>
                </a:lnTo>
                <a:lnTo>
                  <a:pt x="307698" y="25135"/>
                </a:lnTo>
                <a:lnTo>
                  <a:pt x="393932" y="25135"/>
                </a:lnTo>
                <a:lnTo>
                  <a:pt x="387061" y="19190"/>
                </a:lnTo>
                <a:lnTo>
                  <a:pt x="380533" y="15230"/>
                </a:lnTo>
                <a:lnTo>
                  <a:pt x="202856" y="15230"/>
                </a:lnTo>
                <a:lnTo>
                  <a:pt x="194088" y="11153"/>
                </a:lnTo>
                <a:lnTo>
                  <a:pt x="146612" y="1218"/>
                </a:lnTo>
                <a:lnTo>
                  <a:pt x="131467" y="301"/>
                </a:lnTo>
                <a:lnTo>
                  <a:pt x="114943" y="0"/>
                </a:lnTo>
                <a:close/>
              </a:path>
              <a:path w="413385" h="247014">
                <a:moveTo>
                  <a:pt x="304480" y="25179"/>
                </a:moveTo>
                <a:lnTo>
                  <a:pt x="113082" y="25179"/>
                </a:lnTo>
                <a:lnTo>
                  <a:pt x="127785" y="25184"/>
                </a:lnTo>
                <a:lnTo>
                  <a:pt x="142384" y="27374"/>
                </a:lnTo>
                <a:lnTo>
                  <a:pt x="174793" y="56692"/>
                </a:lnTo>
                <a:lnTo>
                  <a:pt x="178825" y="95659"/>
                </a:lnTo>
                <a:lnTo>
                  <a:pt x="178943" y="246877"/>
                </a:lnTo>
                <a:lnTo>
                  <a:pt x="233641" y="246877"/>
                </a:lnTo>
                <a:lnTo>
                  <a:pt x="243737" y="32878"/>
                </a:lnTo>
                <a:lnTo>
                  <a:pt x="292960" y="25338"/>
                </a:lnTo>
                <a:lnTo>
                  <a:pt x="304480" y="25179"/>
                </a:lnTo>
                <a:close/>
              </a:path>
              <a:path w="413385" h="247014">
                <a:moveTo>
                  <a:pt x="393932" y="25135"/>
                </a:moveTo>
                <a:lnTo>
                  <a:pt x="307698" y="25135"/>
                </a:lnTo>
                <a:lnTo>
                  <a:pt x="321987" y="27308"/>
                </a:lnTo>
                <a:lnTo>
                  <a:pt x="333966" y="31815"/>
                </a:lnTo>
                <a:lnTo>
                  <a:pt x="356579" y="69992"/>
                </a:lnTo>
                <a:lnTo>
                  <a:pt x="358305" y="246877"/>
                </a:lnTo>
                <a:lnTo>
                  <a:pt x="413004" y="246877"/>
                </a:lnTo>
                <a:lnTo>
                  <a:pt x="412987" y="95659"/>
                </a:lnTo>
                <a:lnTo>
                  <a:pt x="408974" y="54332"/>
                </a:lnTo>
                <a:lnTo>
                  <a:pt x="395046" y="26099"/>
                </a:lnTo>
                <a:lnTo>
                  <a:pt x="393932" y="25135"/>
                </a:lnTo>
                <a:close/>
              </a:path>
              <a:path w="413385" h="247014">
                <a:moveTo>
                  <a:pt x="303407" y="0"/>
                </a:moveTo>
                <a:lnTo>
                  <a:pt x="253527" y="4012"/>
                </a:lnTo>
                <a:lnTo>
                  <a:pt x="215608" y="11751"/>
                </a:lnTo>
                <a:lnTo>
                  <a:pt x="202856" y="15230"/>
                </a:lnTo>
                <a:lnTo>
                  <a:pt x="380533" y="15230"/>
                </a:lnTo>
                <a:lnTo>
                  <a:pt x="338254" y="2135"/>
                </a:lnTo>
                <a:lnTo>
                  <a:pt x="303407" y="0"/>
                </a:lnTo>
                <a:close/>
              </a:path>
            </a:pathLst>
          </a:custGeom>
          <a:solidFill>
            <a:srgbClr val="000000"/>
          </a:solidFill>
        </p:spPr>
        <p:txBody>
          <a:bodyPr wrap="square" lIns="0" tIns="0" rIns="0" bIns="0" rtlCol="0"/>
          <a:lstStyle/>
          <a:p>
            <a:endParaRPr smtClean="0">
              <a:solidFill>
                <a:prstClr val="black"/>
              </a:solidFill>
            </a:endParaRPr>
          </a:p>
        </p:txBody>
      </p:sp>
      <p:sp>
        <p:nvSpPr>
          <p:cNvPr id="26" name="bk object 26"/>
          <p:cNvSpPr/>
          <p:nvPr/>
        </p:nvSpPr>
        <p:spPr>
          <a:xfrm>
            <a:off x="5858705" y="4123944"/>
            <a:ext cx="269875" cy="253365"/>
          </a:xfrm>
          <a:custGeom>
            <a:avLst/>
            <a:gdLst/>
            <a:ahLst/>
            <a:cxnLst/>
            <a:rect l="l" t="t" r="r" b="b"/>
            <a:pathLst>
              <a:path w="269875" h="253364">
                <a:moveTo>
                  <a:pt x="134636" y="0"/>
                </a:moveTo>
                <a:lnTo>
                  <a:pt x="92673" y="3898"/>
                </a:lnTo>
                <a:lnTo>
                  <a:pt x="46760" y="22833"/>
                </a:lnTo>
                <a:lnTo>
                  <a:pt x="15497" y="56695"/>
                </a:lnTo>
                <a:lnTo>
                  <a:pt x="1503" y="105394"/>
                </a:lnTo>
                <a:lnTo>
                  <a:pt x="0" y="138964"/>
                </a:lnTo>
                <a:lnTo>
                  <a:pt x="1462" y="153344"/>
                </a:lnTo>
                <a:lnTo>
                  <a:pt x="13873" y="194472"/>
                </a:lnTo>
                <a:lnTo>
                  <a:pt x="47929" y="231917"/>
                </a:lnTo>
                <a:lnTo>
                  <a:pt x="86750" y="247714"/>
                </a:lnTo>
                <a:lnTo>
                  <a:pt x="137016" y="252977"/>
                </a:lnTo>
                <a:lnTo>
                  <a:pt x="151564" y="252456"/>
                </a:lnTo>
                <a:lnTo>
                  <a:pt x="190613" y="245408"/>
                </a:lnTo>
                <a:lnTo>
                  <a:pt x="224295" y="228437"/>
                </a:lnTo>
                <a:lnTo>
                  <a:pt x="131047" y="228437"/>
                </a:lnTo>
                <a:lnTo>
                  <a:pt x="117189" y="227167"/>
                </a:lnTo>
                <a:lnTo>
                  <a:pt x="74260" y="201166"/>
                </a:lnTo>
                <a:lnTo>
                  <a:pt x="57353" y="153344"/>
                </a:lnTo>
                <a:lnTo>
                  <a:pt x="55690" y="124967"/>
                </a:lnTo>
                <a:lnTo>
                  <a:pt x="55726" y="121029"/>
                </a:lnTo>
                <a:lnTo>
                  <a:pt x="63745" y="72633"/>
                </a:lnTo>
                <a:lnTo>
                  <a:pt x="93070" y="33630"/>
                </a:lnTo>
                <a:lnTo>
                  <a:pt x="134636" y="24815"/>
                </a:lnTo>
                <a:lnTo>
                  <a:pt x="226148" y="24815"/>
                </a:lnTo>
                <a:lnTo>
                  <a:pt x="224054" y="23156"/>
                </a:lnTo>
                <a:lnTo>
                  <a:pt x="178806" y="4271"/>
                </a:lnTo>
                <a:lnTo>
                  <a:pt x="150342" y="475"/>
                </a:lnTo>
                <a:lnTo>
                  <a:pt x="134636" y="0"/>
                </a:lnTo>
                <a:close/>
              </a:path>
              <a:path w="269875" h="253364">
                <a:moveTo>
                  <a:pt x="226148" y="24815"/>
                </a:moveTo>
                <a:lnTo>
                  <a:pt x="134636" y="24815"/>
                </a:lnTo>
                <a:lnTo>
                  <a:pt x="144983" y="25236"/>
                </a:lnTo>
                <a:lnTo>
                  <a:pt x="159169" y="27490"/>
                </a:lnTo>
                <a:lnTo>
                  <a:pt x="198935" y="57011"/>
                </a:lnTo>
                <a:lnTo>
                  <a:pt x="211588" y="100686"/>
                </a:lnTo>
                <a:lnTo>
                  <a:pt x="213159" y="132319"/>
                </a:lnTo>
                <a:lnTo>
                  <a:pt x="212425" y="145438"/>
                </a:lnTo>
                <a:lnTo>
                  <a:pt x="199185" y="193599"/>
                </a:lnTo>
                <a:lnTo>
                  <a:pt x="161979" y="224793"/>
                </a:lnTo>
                <a:lnTo>
                  <a:pt x="131047" y="228437"/>
                </a:lnTo>
                <a:lnTo>
                  <a:pt x="224295" y="228437"/>
                </a:lnTo>
                <a:lnTo>
                  <a:pt x="255987" y="191392"/>
                </a:lnTo>
                <a:lnTo>
                  <a:pt x="267142" y="154343"/>
                </a:lnTo>
                <a:lnTo>
                  <a:pt x="269288" y="124967"/>
                </a:lnTo>
                <a:lnTo>
                  <a:pt x="268661" y="110748"/>
                </a:lnTo>
                <a:lnTo>
                  <a:pt x="260359" y="72509"/>
                </a:lnTo>
                <a:lnTo>
                  <a:pt x="232957" y="30211"/>
                </a:lnTo>
                <a:lnTo>
                  <a:pt x="226148" y="24815"/>
                </a:lnTo>
                <a:close/>
              </a:path>
            </a:pathLst>
          </a:custGeom>
          <a:solidFill>
            <a:srgbClr val="000000"/>
          </a:solidFill>
        </p:spPr>
        <p:txBody>
          <a:bodyPr wrap="square" lIns="0" tIns="0" rIns="0" bIns="0" rtlCol="0"/>
          <a:lstStyle/>
          <a:p>
            <a:endParaRPr smtClean="0">
              <a:solidFill>
                <a:prstClr val="black"/>
              </a:solidFill>
            </a:endParaRPr>
          </a:p>
        </p:txBody>
      </p:sp>
      <p:sp>
        <p:nvSpPr>
          <p:cNvPr id="27" name="bk object 27"/>
          <p:cNvSpPr/>
          <p:nvPr/>
        </p:nvSpPr>
        <p:spPr>
          <a:xfrm>
            <a:off x="6210300" y="4124073"/>
            <a:ext cx="137160" cy="247015"/>
          </a:xfrm>
          <a:custGeom>
            <a:avLst/>
            <a:gdLst/>
            <a:ahLst/>
            <a:cxnLst/>
            <a:rect l="l" t="t" r="r" b="b"/>
            <a:pathLst>
              <a:path w="137160" h="247014">
                <a:moveTo>
                  <a:pt x="125709" y="0"/>
                </a:moveTo>
                <a:lnTo>
                  <a:pt x="85728" y="1404"/>
                </a:lnTo>
                <a:lnTo>
                  <a:pt x="35500" y="5558"/>
                </a:lnTo>
                <a:lnTo>
                  <a:pt x="0" y="10386"/>
                </a:lnTo>
                <a:lnTo>
                  <a:pt x="0" y="246758"/>
                </a:lnTo>
                <a:lnTo>
                  <a:pt x="54279" y="246758"/>
                </a:lnTo>
                <a:lnTo>
                  <a:pt x="60424" y="29210"/>
                </a:lnTo>
                <a:lnTo>
                  <a:pt x="72242" y="28186"/>
                </a:lnTo>
                <a:lnTo>
                  <a:pt x="123431" y="25786"/>
                </a:lnTo>
                <a:lnTo>
                  <a:pt x="137160" y="25676"/>
                </a:lnTo>
                <a:lnTo>
                  <a:pt x="125709" y="0"/>
                </a:lnTo>
                <a:close/>
              </a:path>
            </a:pathLst>
          </a:custGeom>
          <a:solidFill>
            <a:srgbClr val="000000"/>
          </a:solidFill>
        </p:spPr>
        <p:txBody>
          <a:bodyPr wrap="square" lIns="0" tIns="0" rIns="0" bIns="0" rtlCol="0"/>
          <a:lstStyle/>
          <a:p>
            <a:endParaRPr smtClean="0">
              <a:solidFill>
                <a:prstClr val="black"/>
              </a:solidFill>
            </a:endParaRPr>
          </a:p>
        </p:txBody>
      </p:sp>
      <p:sp>
        <p:nvSpPr>
          <p:cNvPr id="28" name="bk object 28"/>
          <p:cNvSpPr/>
          <p:nvPr/>
        </p:nvSpPr>
        <p:spPr>
          <a:xfrm>
            <a:off x="6409944" y="4124073"/>
            <a:ext cx="137160" cy="247015"/>
          </a:xfrm>
          <a:custGeom>
            <a:avLst/>
            <a:gdLst/>
            <a:ahLst/>
            <a:cxnLst/>
            <a:rect l="l" t="t" r="r" b="b"/>
            <a:pathLst>
              <a:path w="137159" h="247014">
                <a:moveTo>
                  <a:pt x="125709" y="0"/>
                </a:moveTo>
                <a:lnTo>
                  <a:pt x="85728" y="1404"/>
                </a:lnTo>
                <a:lnTo>
                  <a:pt x="35500" y="5558"/>
                </a:lnTo>
                <a:lnTo>
                  <a:pt x="0" y="10386"/>
                </a:lnTo>
                <a:lnTo>
                  <a:pt x="0" y="246758"/>
                </a:lnTo>
                <a:lnTo>
                  <a:pt x="54279" y="246758"/>
                </a:lnTo>
                <a:lnTo>
                  <a:pt x="60416" y="29210"/>
                </a:lnTo>
                <a:lnTo>
                  <a:pt x="72189" y="28186"/>
                </a:lnTo>
                <a:lnTo>
                  <a:pt x="123293" y="25786"/>
                </a:lnTo>
                <a:lnTo>
                  <a:pt x="137160" y="25676"/>
                </a:lnTo>
                <a:lnTo>
                  <a:pt x="125709" y="0"/>
                </a:lnTo>
                <a:close/>
              </a:path>
            </a:pathLst>
          </a:custGeom>
          <a:solidFill>
            <a:srgbClr val="000000"/>
          </a:solidFill>
        </p:spPr>
        <p:txBody>
          <a:bodyPr wrap="square" lIns="0" tIns="0" rIns="0" bIns="0" rtlCol="0"/>
          <a:lstStyle/>
          <a:p>
            <a:endParaRPr smtClean="0">
              <a:solidFill>
                <a:prstClr val="black"/>
              </a:solidFill>
            </a:endParaRPr>
          </a:p>
        </p:txBody>
      </p:sp>
      <p:sp>
        <p:nvSpPr>
          <p:cNvPr id="29" name="bk object 29"/>
          <p:cNvSpPr/>
          <p:nvPr/>
        </p:nvSpPr>
        <p:spPr>
          <a:xfrm>
            <a:off x="6582602" y="4123944"/>
            <a:ext cx="269875" cy="253365"/>
          </a:xfrm>
          <a:custGeom>
            <a:avLst/>
            <a:gdLst/>
            <a:ahLst/>
            <a:cxnLst/>
            <a:rect l="l" t="t" r="r" b="b"/>
            <a:pathLst>
              <a:path w="269875" h="253364">
                <a:moveTo>
                  <a:pt x="134426" y="0"/>
                </a:moveTo>
                <a:lnTo>
                  <a:pt x="92491" y="3917"/>
                </a:lnTo>
                <a:lnTo>
                  <a:pt x="46443" y="22845"/>
                </a:lnTo>
                <a:lnTo>
                  <a:pt x="15200" y="56687"/>
                </a:lnTo>
                <a:lnTo>
                  <a:pt x="1456" y="105433"/>
                </a:lnTo>
                <a:lnTo>
                  <a:pt x="0" y="138974"/>
                </a:lnTo>
                <a:lnTo>
                  <a:pt x="1553" y="154234"/>
                </a:lnTo>
                <a:lnTo>
                  <a:pt x="13833" y="194522"/>
                </a:lnTo>
                <a:lnTo>
                  <a:pt x="47833" y="231935"/>
                </a:lnTo>
                <a:lnTo>
                  <a:pt x="86693" y="247717"/>
                </a:lnTo>
                <a:lnTo>
                  <a:pt x="137130" y="252974"/>
                </a:lnTo>
                <a:lnTo>
                  <a:pt x="151650" y="252438"/>
                </a:lnTo>
                <a:lnTo>
                  <a:pt x="190640" y="245354"/>
                </a:lnTo>
                <a:lnTo>
                  <a:pt x="224209" y="228436"/>
                </a:lnTo>
                <a:lnTo>
                  <a:pt x="130801" y="228436"/>
                </a:lnTo>
                <a:lnTo>
                  <a:pt x="116967" y="227163"/>
                </a:lnTo>
                <a:lnTo>
                  <a:pt x="74124" y="201189"/>
                </a:lnTo>
                <a:lnTo>
                  <a:pt x="57331" y="153367"/>
                </a:lnTo>
                <a:lnTo>
                  <a:pt x="55764" y="124812"/>
                </a:lnTo>
                <a:lnTo>
                  <a:pt x="55799" y="121095"/>
                </a:lnTo>
                <a:lnTo>
                  <a:pt x="63577" y="72611"/>
                </a:lnTo>
                <a:lnTo>
                  <a:pt x="93006" y="33607"/>
                </a:lnTo>
                <a:lnTo>
                  <a:pt x="134426" y="24815"/>
                </a:lnTo>
                <a:lnTo>
                  <a:pt x="226080" y="24815"/>
                </a:lnTo>
                <a:lnTo>
                  <a:pt x="223892" y="23089"/>
                </a:lnTo>
                <a:lnTo>
                  <a:pt x="178610" y="4259"/>
                </a:lnTo>
                <a:lnTo>
                  <a:pt x="150136" y="474"/>
                </a:lnTo>
                <a:lnTo>
                  <a:pt x="134426" y="0"/>
                </a:lnTo>
                <a:close/>
              </a:path>
              <a:path w="269875" h="253364">
                <a:moveTo>
                  <a:pt x="226080" y="24815"/>
                </a:moveTo>
                <a:lnTo>
                  <a:pt x="134426" y="24815"/>
                </a:lnTo>
                <a:lnTo>
                  <a:pt x="145403" y="25290"/>
                </a:lnTo>
                <a:lnTo>
                  <a:pt x="159445" y="27600"/>
                </a:lnTo>
                <a:lnTo>
                  <a:pt x="199313" y="57156"/>
                </a:lnTo>
                <a:lnTo>
                  <a:pt x="211523" y="100862"/>
                </a:lnTo>
                <a:lnTo>
                  <a:pt x="213068" y="132628"/>
                </a:lnTo>
                <a:lnTo>
                  <a:pt x="212318" y="145685"/>
                </a:lnTo>
                <a:lnTo>
                  <a:pt x="199061" y="193835"/>
                </a:lnTo>
                <a:lnTo>
                  <a:pt x="161639" y="224843"/>
                </a:lnTo>
                <a:lnTo>
                  <a:pt x="130801" y="228436"/>
                </a:lnTo>
                <a:lnTo>
                  <a:pt x="224209" y="228436"/>
                </a:lnTo>
                <a:lnTo>
                  <a:pt x="256012" y="191295"/>
                </a:lnTo>
                <a:lnTo>
                  <a:pt x="267150" y="154234"/>
                </a:lnTo>
                <a:lnTo>
                  <a:pt x="269292" y="124812"/>
                </a:lnTo>
                <a:lnTo>
                  <a:pt x="268654" y="110620"/>
                </a:lnTo>
                <a:lnTo>
                  <a:pt x="260312" y="72436"/>
                </a:lnTo>
                <a:lnTo>
                  <a:pt x="232807" y="30124"/>
                </a:lnTo>
                <a:lnTo>
                  <a:pt x="226080" y="24815"/>
                </a:lnTo>
                <a:close/>
              </a:path>
            </a:pathLst>
          </a:custGeom>
          <a:solidFill>
            <a:srgbClr val="000000"/>
          </a:solidFill>
        </p:spPr>
        <p:txBody>
          <a:bodyPr wrap="square" lIns="0" tIns="0" rIns="0" bIns="0" rtlCol="0"/>
          <a:lstStyle/>
          <a:p>
            <a:endParaRPr smtClean="0">
              <a:solidFill>
                <a:prstClr val="black"/>
              </a:solidFill>
            </a:endParaRPr>
          </a:p>
        </p:txBody>
      </p:sp>
      <p:sp>
        <p:nvSpPr>
          <p:cNvPr id="30" name="bk object 30"/>
          <p:cNvSpPr/>
          <p:nvPr/>
        </p:nvSpPr>
        <p:spPr>
          <a:xfrm>
            <a:off x="6885427" y="4130040"/>
            <a:ext cx="413384" cy="241300"/>
          </a:xfrm>
          <a:custGeom>
            <a:avLst/>
            <a:gdLst/>
            <a:ahLst/>
            <a:cxnLst/>
            <a:rect l="l" t="t" r="r" b="b"/>
            <a:pathLst>
              <a:path w="413384" h="241300">
                <a:moveTo>
                  <a:pt x="55295" y="0"/>
                </a:moveTo>
                <a:lnTo>
                  <a:pt x="0" y="0"/>
                </a:lnTo>
                <a:lnTo>
                  <a:pt x="90601" y="240792"/>
                </a:lnTo>
                <a:lnTo>
                  <a:pt x="147599" y="240792"/>
                </a:lnTo>
                <a:lnTo>
                  <a:pt x="161354" y="196088"/>
                </a:lnTo>
                <a:lnTo>
                  <a:pt x="123355" y="196088"/>
                </a:lnTo>
                <a:lnTo>
                  <a:pt x="55295" y="0"/>
                </a:lnTo>
                <a:close/>
              </a:path>
              <a:path w="413384" h="241300">
                <a:moveTo>
                  <a:pt x="253680" y="50874"/>
                </a:moveTo>
                <a:lnTo>
                  <a:pt x="211316" y="50874"/>
                </a:lnTo>
                <a:lnTo>
                  <a:pt x="214404" y="64215"/>
                </a:lnTo>
                <a:lnTo>
                  <a:pt x="217252" y="75564"/>
                </a:lnTo>
                <a:lnTo>
                  <a:pt x="219900" y="84950"/>
                </a:lnTo>
                <a:lnTo>
                  <a:pt x="268389" y="240792"/>
                </a:lnTo>
                <a:lnTo>
                  <a:pt x="322414" y="240792"/>
                </a:lnTo>
                <a:lnTo>
                  <a:pt x="339233" y="196088"/>
                </a:lnTo>
                <a:lnTo>
                  <a:pt x="300291" y="196088"/>
                </a:lnTo>
                <a:lnTo>
                  <a:pt x="253680" y="50874"/>
                </a:lnTo>
                <a:close/>
              </a:path>
              <a:path w="413384" h="241300">
                <a:moveTo>
                  <a:pt x="237350" y="0"/>
                </a:moveTo>
                <a:lnTo>
                  <a:pt x="183324" y="0"/>
                </a:lnTo>
                <a:lnTo>
                  <a:pt x="123355" y="196088"/>
                </a:lnTo>
                <a:lnTo>
                  <a:pt x="161354" y="196088"/>
                </a:lnTo>
                <a:lnTo>
                  <a:pt x="200081" y="70226"/>
                </a:lnTo>
                <a:lnTo>
                  <a:pt x="205182" y="57406"/>
                </a:lnTo>
                <a:lnTo>
                  <a:pt x="211316" y="50874"/>
                </a:lnTo>
                <a:lnTo>
                  <a:pt x="253680" y="50874"/>
                </a:lnTo>
                <a:lnTo>
                  <a:pt x="237350" y="0"/>
                </a:lnTo>
                <a:close/>
              </a:path>
              <a:path w="413384" h="241300">
                <a:moveTo>
                  <a:pt x="413004" y="0"/>
                </a:moveTo>
                <a:lnTo>
                  <a:pt x="368350" y="0"/>
                </a:lnTo>
                <a:lnTo>
                  <a:pt x="300291" y="196088"/>
                </a:lnTo>
                <a:lnTo>
                  <a:pt x="339233" y="196088"/>
                </a:lnTo>
                <a:lnTo>
                  <a:pt x="413004" y="0"/>
                </a:lnTo>
                <a:close/>
              </a:path>
            </a:pathLst>
          </a:custGeom>
          <a:solidFill>
            <a:srgbClr val="000000"/>
          </a:solidFill>
        </p:spPr>
        <p:txBody>
          <a:bodyPr wrap="square" lIns="0" tIns="0" rIns="0" bIns="0" rtlCol="0"/>
          <a:lstStyle/>
          <a:p>
            <a:endParaRPr smtClean="0">
              <a:solidFill>
                <a:prstClr val="black"/>
              </a:solidFill>
            </a:endParaRPr>
          </a:p>
        </p:txBody>
      </p:sp>
      <p:sp>
        <p:nvSpPr>
          <p:cNvPr id="31" name="bk object 31"/>
          <p:cNvSpPr/>
          <p:nvPr/>
        </p:nvSpPr>
        <p:spPr>
          <a:xfrm>
            <a:off x="7461504" y="4130040"/>
            <a:ext cx="410209" cy="241300"/>
          </a:xfrm>
          <a:custGeom>
            <a:avLst/>
            <a:gdLst/>
            <a:ahLst/>
            <a:cxnLst/>
            <a:rect l="l" t="t" r="r" b="b"/>
            <a:pathLst>
              <a:path w="410209" h="241300">
                <a:moveTo>
                  <a:pt x="54889" y="0"/>
                </a:moveTo>
                <a:lnTo>
                  <a:pt x="0" y="0"/>
                </a:lnTo>
                <a:lnTo>
                  <a:pt x="89928" y="240792"/>
                </a:lnTo>
                <a:lnTo>
                  <a:pt x="146507" y="240792"/>
                </a:lnTo>
                <a:lnTo>
                  <a:pt x="160160" y="196088"/>
                </a:lnTo>
                <a:lnTo>
                  <a:pt x="122440" y="196088"/>
                </a:lnTo>
                <a:lnTo>
                  <a:pt x="54889" y="0"/>
                </a:lnTo>
                <a:close/>
              </a:path>
              <a:path w="410209" h="241300">
                <a:moveTo>
                  <a:pt x="252128" y="50944"/>
                </a:moveTo>
                <a:lnTo>
                  <a:pt x="209828" y="50944"/>
                </a:lnTo>
                <a:lnTo>
                  <a:pt x="213035" y="64255"/>
                </a:lnTo>
                <a:lnTo>
                  <a:pt x="216003" y="75581"/>
                </a:lnTo>
                <a:lnTo>
                  <a:pt x="218694" y="84950"/>
                </a:lnTo>
                <a:lnTo>
                  <a:pt x="266407" y="240792"/>
                </a:lnTo>
                <a:lnTo>
                  <a:pt x="320027" y="240792"/>
                </a:lnTo>
                <a:lnTo>
                  <a:pt x="336722" y="196088"/>
                </a:lnTo>
                <a:lnTo>
                  <a:pt x="298069" y="196088"/>
                </a:lnTo>
                <a:lnTo>
                  <a:pt x="252128" y="50944"/>
                </a:lnTo>
                <a:close/>
              </a:path>
              <a:path w="410209" h="241300">
                <a:moveTo>
                  <a:pt x="236004" y="0"/>
                </a:moveTo>
                <a:lnTo>
                  <a:pt x="181965" y="0"/>
                </a:lnTo>
                <a:lnTo>
                  <a:pt x="122440" y="196088"/>
                </a:lnTo>
                <a:lnTo>
                  <a:pt x="160160" y="196088"/>
                </a:lnTo>
                <a:lnTo>
                  <a:pt x="198579" y="70292"/>
                </a:lnTo>
                <a:lnTo>
                  <a:pt x="203669" y="57448"/>
                </a:lnTo>
                <a:lnTo>
                  <a:pt x="209828" y="50944"/>
                </a:lnTo>
                <a:lnTo>
                  <a:pt x="252128" y="50944"/>
                </a:lnTo>
                <a:lnTo>
                  <a:pt x="236004" y="0"/>
                </a:lnTo>
                <a:close/>
              </a:path>
              <a:path w="410209" h="241300">
                <a:moveTo>
                  <a:pt x="409956" y="0"/>
                </a:moveTo>
                <a:lnTo>
                  <a:pt x="365620" y="0"/>
                </a:lnTo>
                <a:lnTo>
                  <a:pt x="298069" y="196088"/>
                </a:lnTo>
                <a:lnTo>
                  <a:pt x="336722" y="196088"/>
                </a:lnTo>
                <a:lnTo>
                  <a:pt x="409956" y="0"/>
                </a:lnTo>
                <a:close/>
              </a:path>
            </a:pathLst>
          </a:custGeom>
          <a:solidFill>
            <a:srgbClr val="000000"/>
          </a:solidFill>
        </p:spPr>
        <p:txBody>
          <a:bodyPr wrap="square" lIns="0" tIns="0" rIns="0" bIns="0" rtlCol="0"/>
          <a:lstStyle/>
          <a:p>
            <a:endParaRPr smtClean="0">
              <a:solidFill>
                <a:prstClr val="black"/>
              </a:solidFill>
            </a:endParaRPr>
          </a:p>
        </p:txBody>
      </p:sp>
      <p:sp>
        <p:nvSpPr>
          <p:cNvPr id="32" name="bk object 32"/>
          <p:cNvSpPr/>
          <p:nvPr/>
        </p:nvSpPr>
        <p:spPr>
          <a:xfrm>
            <a:off x="7926329" y="4043171"/>
            <a:ext cx="66040" cy="327660"/>
          </a:xfrm>
          <a:custGeom>
            <a:avLst/>
            <a:gdLst/>
            <a:ahLst/>
            <a:cxnLst/>
            <a:rect l="l" t="t" r="r" b="b"/>
            <a:pathLst>
              <a:path w="66040" h="327660">
                <a:moveTo>
                  <a:pt x="32969" y="0"/>
                </a:moveTo>
                <a:lnTo>
                  <a:pt x="24206" y="0"/>
                </a:lnTo>
                <a:lnTo>
                  <a:pt x="17106" y="2222"/>
                </a:lnTo>
                <a:lnTo>
                  <a:pt x="10845" y="6350"/>
                </a:lnTo>
                <a:lnTo>
                  <a:pt x="3746" y="11760"/>
                </a:lnTo>
                <a:lnTo>
                  <a:pt x="0" y="17792"/>
                </a:lnTo>
                <a:lnTo>
                  <a:pt x="0" y="31457"/>
                </a:lnTo>
                <a:lnTo>
                  <a:pt x="2501" y="37503"/>
                </a:lnTo>
                <a:lnTo>
                  <a:pt x="8475" y="42378"/>
                </a:lnTo>
                <a:lnTo>
                  <a:pt x="19280" y="48457"/>
                </a:lnTo>
                <a:lnTo>
                  <a:pt x="32550" y="50533"/>
                </a:lnTo>
                <a:lnTo>
                  <a:pt x="41313" y="50533"/>
                </a:lnTo>
                <a:lnTo>
                  <a:pt x="48831" y="48310"/>
                </a:lnTo>
                <a:lnTo>
                  <a:pt x="55092" y="44170"/>
                </a:lnTo>
                <a:lnTo>
                  <a:pt x="62191" y="39090"/>
                </a:lnTo>
                <a:lnTo>
                  <a:pt x="65532" y="32727"/>
                </a:lnTo>
                <a:lnTo>
                  <a:pt x="65532" y="18745"/>
                </a:lnTo>
                <a:lnTo>
                  <a:pt x="63017" y="13347"/>
                </a:lnTo>
                <a:lnTo>
                  <a:pt x="57043" y="8154"/>
                </a:lnTo>
                <a:lnTo>
                  <a:pt x="46239" y="2075"/>
                </a:lnTo>
                <a:lnTo>
                  <a:pt x="32969" y="0"/>
                </a:lnTo>
                <a:close/>
              </a:path>
              <a:path w="66040" h="327660">
                <a:moveTo>
                  <a:pt x="60096" y="88036"/>
                </a:moveTo>
                <a:lnTo>
                  <a:pt x="6667" y="88036"/>
                </a:lnTo>
                <a:lnTo>
                  <a:pt x="6667" y="327659"/>
                </a:lnTo>
                <a:lnTo>
                  <a:pt x="60096" y="327659"/>
                </a:lnTo>
                <a:lnTo>
                  <a:pt x="60096" y="88036"/>
                </a:lnTo>
                <a:close/>
              </a:path>
            </a:pathLst>
          </a:custGeom>
          <a:solidFill>
            <a:srgbClr val="000000"/>
          </a:solidFill>
        </p:spPr>
        <p:txBody>
          <a:bodyPr wrap="square" lIns="0" tIns="0" rIns="0" bIns="0" rtlCol="0"/>
          <a:lstStyle/>
          <a:p>
            <a:endParaRPr smtClean="0">
              <a:solidFill>
                <a:prstClr val="black"/>
              </a:solidFill>
            </a:endParaRPr>
          </a:p>
        </p:txBody>
      </p:sp>
      <p:sp>
        <p:nvSpPr>
          <p:cNvPr id="33" name="bk object 33"/>
          <p:cNvSpPr/>
          <p:nvPr/>
        </p:nvSpPr>
        <p:spPr>
          <a:xfrm>
            <a:off x="8086343" y="4066032"/>
            <a:ext cx="142240" cy="304800"/>
          </a:xfrm>
          <a:custGeom>
            <a:avLst/>
            <a:gdLst/>
            <a:ahLst/>
            <a:cxnLst/>
            <a:rect l="l" t="t" r="r" b="b"/>
            <a:pathLst>
              <a:path w="142240" h="304800">
                <a:moveTo>
                  <a:pt x="55067" y="0"/>
                </a:moveTo>
                <a:lnTo>
                  <a:pt x="0" y="0"/>
                </a:lnTo>
                <a:lnTo>
                  <a:pt x="117" y="218262"/>
                </a:lnTo>
                <a:lnTo>
                  <a:pt x="6437" y="264900"/>
                </a:lnTo>
                <a:lnTo>
                  <a:pt x="43871" y="297042"/>
                </a:lnTo>
                <a:lnTo>
                  <a:pt x="82714" y="303867"/>
                </a:lnTo>
                <a:lnTo>
                  <a:pt x="111848" y="304800"/>
                </a:lnTo>
                <a:lnTo>
                  <a:pt x="141732" y="304800"/>
                </a:lnTo>
                <a:lnTo>
                  <a:pt x="141732" y="278396"/>
                </a:lnTo>
                <a:lnTo>
                  <a:pt x="117011" y="278382"/>
                </a:lnTo>
                <a:lnTo>
                  <a:pt x="105182" y="278014"/>
                </a:lnTo>
                <a:lnTo>
                  <a:pt x="63077" y="259210"/>
                </a:lnTo>
                <a:lnTo>
                  <a:pt x="55067" y="218262"/>
                </a:lnTo>
                <a:lnTo>
                  <a:pt x="55067" y="90995"/>
                </a:lnTo>
                <a:lnTo>
                  <a:pt x="141732" y="90995"/>
                </a:lnTo>
                <a:lnTo>
                  <a:pt x="141732" y="64909"/>
                </a:lnTo>
                <a:lnTo>
                  <a:pt x="55067" y="64909"/>
                </a:lnTo>
                <a:lnTo>
                  <a:pt x="55067" y="0"/>
                </a:lnTo>
                <a:close/>
              </a:path>
            </a:pathLst>
          </a:custGeom>
          <a:solidFill>
            <a:srgbClr val="000000"/>
          </a:solidFill>
        </p:spPr>
        <p:txBody>
          <a:bodyPr wrap="square" lIns="0" tIns="0" rIns="0" bIns="0" rtlCol="0"/>
          <a:lstStyle/>
          <a:p>
            <a:endParaRPr smtClean="0">
              <a:solidFill>
                <a:prstClr val="black"/>
              </a:solidFill>
            </a:endParaRPr>
          </a:p>
        </p:txBody>
      </p:sp>
      <p:sp>
        <p:nvSpPr>
          <p:cNvPr id="34" name="bk object 34"/>
          <p:cNvSpPr/>
          <p:nvPr/>
        </p:nvSpPr>
        <p:spPr>
          <a:xfrm>
            <a:off x="8293607" y="4009644"/>
            <a:ext cx="241300" cy="361315"/>
          </a:xfrm>
          <a:custGeom>
            <a:avLst/>
            <a:gdLst/>
            <a:ahLst/>
            <a:cxnLst/>
            <a:rect l="l" t="t" r="r" b="b"/>
            <a:pathLst>
              <a:path w="241300" h="361314">
                <a:moveTo>
                  <a:pt x="54305" y="0"/>
                </a:moveTo>
                <a:lnTo>
                  <a:pt x="0" y="0"/>
                </a:lnTo>
                <a:lnTo>
                  <a:pt x="0" y="361187"/>
                </a:lnTo>
                <a:lnTo>
                  <a:pt x="54305" y="361187"/>
                </a:lnTo>
                <a:lnTo>
                  <a:pt x="63075" y="151308"/>
                </a:lnTo>
                <a:lnTo>
                  <a:pt x="75441" y="147702"/>
                </a:lnTo>
                <a:lnTo>
                  <a:pt x="124755" y="140120"/>
                </a:lnTo>
                <a:lnTo>
                  <a:pt x="137961" y="139940"/>
                </a:lnTo>
                <a:lnTo>
                  <a:pt x="221532" y="139940"/>
                </a:lnTo>
                <a:lnTo>
                  <a:pt x="213651" y="133405"/>
                </a:lnTo>
                <a:lnTo>
                  <a:pt x="203910" y="127704"/>
                </a:lnTo>
                <a:lnTo>
                  <a:pt x="202624" y="127177"/>
                </a:lnTo>
                <a:lnTo>
                  <a:pt x="54305" y="127177"/>
                </a:lnTo>
                <a:lnTo>
                  <a:pt x="54305" y="0"/>
                </a:lnTo>
                <a:close/>
              </a:path>
              <a:path w="241300" h="361314">
                <a:moveTo>
                  <a:pt x="221532" y="139940"/>
                </a:moveTo>
                <a:lnTo>
                  <a:pt x="137961" y="139940"/>
                </a:lnTo>
                <a:lnTo>
                  <a:pt x="151033" y="142272"/>
                </a:lnTo>
                <a:lnTo>
                  <a:pt x="162390" y="147171"/>
                </a:lnTo>
                <a:lnTo>
                  <a:pt x="185900" y="191386"/>
                </a:lnTo>
                <a:lnTo>
                  <a:pt x="186486" y="207619"/>
                </a:lnTo>
                <a:lnTo>
                  <a:pt x="186486" y="361187"/>
                </a:lnTo>
                <a:lnTo>
                  <a:pt x="240792" y="361187"/>
                </a:lnTo>
                <a:lnTo>
                  <a:pt x="240701" y="207619"/>
                </a:lnTo>
                <a:lnTo>
                  <a:pt x="236327" y="168085"/>
                </a:lnTo>
                <a:lnTo>
                  <a:pt x="221749" y="140120"/>
                </a:lnTo>
                <a:lnTo>
                  <a:pt x="221532" y="139940"/>
                </a:lnTo>
                <a:close/>
              </a:path>
              <a:path w="241300" h="361314">
                <a:moveTo>
                  <a:pt x="129839" y="114825"/>
                </a:moveTo>
                <a:lnTo>
                  <a:pt x="80374" y="120616"/>
                </a:lnTo>
                <a:lnTo>
                  <a:pt x="54305" y="127177"/>
                </a:lnTo>
                <a:lnTo>
                  <a:pt x="202624" y="127177"/>
                </a:lnTo>
                <a:lnTo>
                  <a:pt x="164697" y="116862"/>
                </a:lnTo>
                <a:lnTo>
                  <a:pt x="129839" y="114825"/>
                </a:lnTo>
                <a:close/>
              </a:path>
            </a:pathLst>
          </a:custGeom>
          <a:solidFill>
            <a:srgbClr val="000000"/>
          </a:solidFill>
        </p:spPr>
        <p:txBody>
          <a:bodyPr wrap="square" lIns="0" tIns="0" rIns="0" bIns="0" rtlCol="0"/>
          <a:lstStyle/>
          <a:p>
            <a:endParaRPr smtClean="0">
              <a:solidFill>
                <a:prstClr val="black"/>
              </a:solidFill>
            </a:endParaRPr>
          </a:p>
        </p:txBody>
      </p:sp>
      <p:sp>
        <p:nvSpPr>
          <p:cNvPr id="35" name="bk object 35"/>
          <p:cNvSpPr/>
          <p:nvPr/>
        </p:nvSpPr>
        <p:spPr>
          <a:xfrm>
            <a:off x="8737096" y="4130043"/>
            <a:ext cx="266700" cy="355600"/>
          </a:xfrm>
          <a:custGeom>
            <a:avLst/>
            <a:gdLst/>
            <a:ahLst/>
            <a:cxnLst/>
            <a:rect l="l" t="t" r="r" b="b"/>
            <a:pathLst>
              <a:path w="266700" h="355600">
                <a:moveTo>
                  <a:pt x="57149" y="0"/>
                </a:moveTo>
                <a:lnTo>
                  <a:pt x="0" y="0"/>
                </a:lnTo>
                <a:lnTo>
                  <a:pt x="118529" y="243624"/>
                </a:lnTo>
                <a:lnTo>
                  <a:pt x="61379" y="355092"/>
                </a:lnTo>
                <a:lnTo>
                  <a:pt x="107949" y="355092"/>
                </a:lnTo>
                <a:lnTo>
                  <a:pt x="181278" y="191071"/>
                </a:lnTo>
                <a:lnTo>
                  <a:pt x="141808" y="191071"/>
                </a:lnTo>
                <a:lnTo>
                  <a:pt x="57149" y="0"/>
                </a:lnTo>
                <a:close/>
              </a:path>
              <a:path w="266700" h="355600">
                <a:moveTo>
                  <a:pt x="266699" y="0"/>
                </a:moveTo>
                <a:lnTo>
                  <a:pt x="220129" y="0"/>
                </a:lnTo>
                <a:lnTo>
                  <a:pt x="141808" y="191071"/>
                </a:lnTo>
                <a:lnTo>
                  <a:pt x="181278" y="191071"/>
                </a:lnTo>
                <a:lnTo>
                  <a:pt x="266699" y="0"/>
                </a:lnTo>
                <a:close/>
              </a:path>
            </a:pathLst>
          </a:custGeom>
          <a:solidFill>
            <a:srgbClr val="000000"/>
          </a:solidFill>
        </p:spPr>
        <p:txBody>
          <a:bodyPr wrap="square" lIns="0" tIns="0" rIns="0" bIns="0" rtlCol="0"/>
          <a:lstStyle/>
          <a:p>
            <a:endParaRPr smtClean="0">
              <a:solidFill>
                <a:prstClr val="black"/>
              </a:solidFill>
            </a:endParaRPr>
          </a:p>
        </p:txBody>
      </p:sp>
      <p:sp>
        <p:nvSpPr>
          <p:cNvPr id="36" name="bk object 36"/>
          <p:cNvSpPr/>
          <p:nvPr/>
        </p:nvSpPr>
        <p:spPr>
          <a:xfrm>
            <a:off x="9039148" y="4123944"/>
            <a:ext cx="267970" cy="253365"/>
          </a:xfrm>
          <a:custGeom>
            <a:avLst/>
            <a:gdLst/>
            <a:ahLst/>
            <a:cxnLst/>
            <a:rect l="l" t="t" r="r" b="b"/>
            <a:pathLst>
              <a:path w="267970" h="253364">
                <a:moveTo>
                  <a:pt x="134230" y="0"/>
                </a:moveTo>
                <a:lnTo>
                  <a:pt x="93448" y="3700"/>
                </a:lnTo>
                <a:lnTo>
                  <a:pt x="47189" y="22253"/>
                </a:lnTo>
                <a:lnTo>
                  <a:pt x="15891" y="55797"/>
                </a:lnTo>
                <a:lnTo>
                  <a:pt x="1654" y="104311"/>
                </a:lnTo>
                <a:lnTo>
                  <a:pt x="0" y="136854"/>
                </a:lnTo>
                <a:lnTo>
                  <a:pt x="1489" y="152850"/>
                </a:lnTo>
                <a:lnTo>
                  <a:pt x="13471" y="193732"/>
                </a:lnTo>
                <a:lnTo>
                  <a:pt x="36775" y="223949"/>
                </a:lnTo>
                <a:lnTo>
                  <a:pt x="71468" y="243502"/>
                </a:lnTo>
                <a:lnTo>
                  <a:pt x="117619" y="252388"/>
                </a:lnTo>
                <a:lnTo>
                  <a:pt x="135561" y="252980"/>
                </a:lnTo>
                <a:lnTo>
                  <a:pt x="150271" y="252492"/>
                </a:lnTo>
                <a:lnTo>
                  <a:pt x="189591" y="245541"/>
                </a:lnTo>
                <a:lnTo>
                  <a:pt x="223595" y="228447"/>
                </a:lnTo>
                <a:lnTo>
                  <a:pt x="131071" y="228447"/>
                </a:lnTo>
                <a:lnTo>
                  <a:pt x="117168" y="227219"/>
                </a:lnTo>
                <a:lnTo>
                  <a:pt x="74181" y="201310"/>
                </a:lnTo>
                <a:lnTo>
                  <a:pt x="57270" y="153493"/>
                </a:lnTo>
                <a:lnTo>
                  <a:pt x="55550" y="123349"/>
                </a:lnTo>
                <a:lnTo>
                  <a:pt x="56093" y="109757"/>
                </a:lnTo>
                <a:lnTo>
                  <a:pt x="68320" y="61144"/>
                </a:lnTo>
                <a:lnTo>
                  <a:pt x="104728" y="28745"/>
                </a:lnTo>
                <a:lnTo>
                  <a:pt x="134230" y="24815"/>
                </a:lnTo>
                <a:lnTo>
                  <a:pt x="225386" y="24815"/>
                </a:lnTo>
                <a:lnTo>
                  <a:pt x="223528" y="23327"/>
                </a:lnTo>
                <a:lnTo>
                  <a:pt x="178372" y="4303"/>
                </a:lnTo>
                <a:lnTo>
                  <a:pt x="149931" y="479"/>
                </a:lnTo>
                <a:lnTo>
                  <a:pt x="134230" y="0"/>
                </a:lnTo>
                <a:close/>
              </a:path>
              <a:path w="267970" h="253364">
                <a:moveTo>
                  <a:pt x="225386" y="24815"/>
                </a:moveTo>
                <a:lnTo>
                  <a:pt x="134230" y="24815"/>
                </a:lnTo>
                <a:lnTo>
                  <a:pt x="143982" y="25190"/>
                </a:lnTo>
                <a:lnTo>
                  <a:pt x="158267" y="27388"/>
                </a:lnTo>
                <a:lnTo>
                  <a:pt x="198097" y="56703"/>
                </a:lnTo>
                <a:lnTo>
                  <a:pt x="210853" y="100367"/>
                </a:lnTo>
                <a:lnTo>
                  <a:pt x="212446" y="131842"/>
                </a:lnTo>
                <a:lnTo>
                  <a:pt x="211741" y="145058"/>
                </a:lnTo>
                <a:lnTo>
                  <a:pt x="198736" y="193296"/>
                </a:lnTo>
                <a:lnTo>
                  <a:pt x="161800" y="224733"/>
                </a:lnTo>
                <a:lnTo>
                  <a:pt x="131071" y="228447"/>
                </a:lnTo>
                <a:lnTo>
                  <a:pt x="223595" y="228447"/>
                </a:lnTo>
                <a:lnTo>
                  <a:pt x="254774" y="191813"/>
                </a:lnTo>
                <a:lnTo>
                  <a:pt x="265818" y="154771"/>
                </a:lnTo>
                <a:lnTo>
                  <a:pt x="267920" y="125529"/>
                </a:lnTo>
                <a:lnTo>
                  <a:pt x="267351" y="111214"/>
                </a:lnTo>
                <a:lnTo>
                  <a:pt x="259344" y="72747"/>
                </a:lnTo>
                <a:lnTo>
                  <a:pt x="232398" y="30434"/>
                </a:lnTo>
                <a:lnTo>
                  <a:pt x="225386" y="24815"/>
                </a:lnTo>
                <a:close/>
              </a:path>
            </a:pathLst>
          </a:custGeom>
          <a:solidFill>
            <a:srgbClr val="000000"/>
          </a:solidFill>
        </p:spPr>
        <p:txBody>
          <a:bodyPr wrap="square" lIns="0" tIns="0" rIns="0" bIns="0" rtlCol="0"/>
          <a:lstStyle/>
          <a:p>
            <a:endParaRPr smtClean="0">
              <a:solidFill>
                <a:prstClr val="black"/>
              </a:solidFill>
            </a:endParaRPr>
          </a:p>
        </p:txBody>
      </p:sp>
      <p:sp>
        <p:nvSpPr>
          <p:cNvPr id="37" name="bk object 37"/>
          <p:cNvSpPr/>
          <p:nvPr/>
        </p:nvSpPr>
        <p:spPr>
          <a:xfrm>
            <a:off x="9383268" y="4130040"/>
            <a:ext cx="233679" cy="247015"/>
          </a:xfrm>
          <a:custGeom>
            <a:avLst/>
            <a:gdLst/>
            <a:ahLst/>
            <a:cxnLst/>
            <a:rect l="l" t="t" r="r" b="b"/>
            <a:pathLst>
              <a:path w="233679" h="247014">
                <a:moveTo>
                  <a:pt x="54686" y="0"/>
                </a:moveTo>
                <a:lnTo>
                  <a:pt x="0" y="0"/>
                </a:lnTo>
                <a:lnTo>
                  <a:pt x="128" y="160569"/>
                </a:lnTo>
                <a:lnTo>
                  <a:pt x="5408" y="198969"/>
                </a:lnTo>
                <a:lnTo>
                  <a:pt x="42173" y="235928"/>
                </a:lnTo>
                <a:lnTo>
                  <a:pt x="88334" y="245688"/>
                </a:lnTo>
                <a:lnTo>
                  <a:pt x="119314" y="246887"/>
                </a:lnTo>
                <a:lnTo>
                  <a:pt x="131260" y="246754"/>
                </a:lnTo>
                <a:lnTo>
                  <a:pt x="180854" y="243685"/>
                </a:lnTo>
                <a:lnTo>
                  <a:pt x="219850" y="238789"/>
                </a:lnTo>
                <a:lnTo>
                  <a:pt x="233172" y="236677"/>
                </a:lnTo>
                <a:lnTo>
                  <a:pt x="233172" y="222315"/>
                </a:lnTo>
                <a:lnTo>
                  <a:pt x="120177" y="222315"/>
                </a:lnTo>
                <a:lnTo>
                  <a:pt x="106849" y="221730"/>
                </a:lnTo>
                <a:lnTo>
                  <a:pt x="62913" y="200442"/>
                </a:lnTo>
                <a:lnTo>
                  <a:pt x="54686" y="148323"/>
                </a:lnTo>
                <a:lnTo>
                  <a:pt x="54686" y="0"/>
                </a:lnTo>
                <a:close/>
              </a:path>
              <a:path w="233679" h="247014">
                <a:moveTo>
                  <a:pt x="233172" y="0"/>
                </a:moveTo>
                <a:lnTo>
                  <a:pt x="178904" y="0"/>
                </a:lnTo>
                <a:lnTo>
                  <a:pt x="170599" y="217577"/>
                </a:lnTo>
                <a:lnTo>
                  <a:pt x="158037" y="219624"/>
                </a:lnTo>
                <a:lnTo>
                  <a:pt x="145556" y="221110"/>
                </a:lnTo>
                <a:lnTo>
                  <a:pt x="132991" y="222014"/>
                </a:lnTo>
                <a:lnTo>
                  <a:pt x="120177" y="222315"/>
                </a:lnTo>
                <a:lnTo>
                  <a:pt x="233172" y="222315"/>
                </a:lnTo>
                <a:lnTo>
                  <a:pt x="233172" y="0"/>
                </a:lnTo>
                <a:close/>
              </a:path>
            </a:pathLst>
          </a:custGeom>
          <a:solidFill>
            <a:srgbClr val="000000"/>
          </a:solidFill>
        </p:spPr>
        <p:txBody>
          <a:bodyPr wrap="square" lIns="0" tIns="0" rIns="0" bIns="0" rtlCol="0"/>
          <a:lstStyle/>
          <a:p>
            <a:endParaRPr smtClean="0">
              <a:solidFill>
                <a:prstClr val="black"/>
              </a:solidFill>
            </a:endParaRPr>
          </a:p>
        </p:txBody>
      </p:sp>
      <p:sp>
        <p:nvSpPr>
          <p:cNvPr id="38" name="bk object 38"/>
          <p:cNvSpPr/>
          <p:nvPr/>
        </p:nvSpPr>
        <p:spPr>
          <a:xfrm>
            <a:off x="3537203" y="1815782"/>
            <a:ext cx="5181602" cy="188963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r>
              <a:rPr dirty="0">
                <a:solidFill>
                  <a:prstClr val="black"/>
                </a:solidFill>
              </a:rPr>
              <a:t>All</a:t>
            </a:r>
            <a:r>
              <a:rPr spc="-5" dirty="0">
                <a:solidFill>
                  <a:prstClr val="black"/>
                </a:solidFill>
              </a:rPr>
              <a:t> R</a:t>
            </a:r>
            <a:r>
              <a:rPr dirty="0">
                <a:solidFill>
                  <a:prstClr val="black"/>
                </a:solidFill>
              </a:rPr>
              <a:t>i</a:t>
            </a:r>
            <a:r>
              <a:rPr spc="-5" dirty="0">
                <a:solidFill>
                  <a:prstClr val="black"/>
                </a:solidFill>
              </a:rPr>
              <a:t>gh</a:t>
            </a:r>
            <a:r>
              <a:rPr dirty="0">
                <a:solidFill>
                  <a:prstClr val="black"/>
                </a:solidFill>
              </a:rPr>
              <a:t>ts </a:t>
            </a:r>
            <a:r>
              <a:rPr spc="-5" dirty="0">
                <a:solidFill>
                  <a:prstClr val="black"/>
                </a:solidFill>
              </a:rPr>
              <a:t>Re</a:t>
            </a:r>
            <a:r>
              <a:rPr spc="5" dirty="0">
                <a:solidFill>
                  <a:prstClr val="black"/>
                </a:solidFill>
              </a:rPr>
              <a:t>s</a:t>
            </a:r>
            <a:r>
              <a:rPr spc="-5" dirty="0">
                <a:solidFill>
                  <a:prstClr val="black"/>
                </a:solidFill>
              </a:rPr>
              <a:t>er</a:t>
            </a:r>
            <a:r>
              <a:rPr spc="-10" dirty="0">
                <a:solidFill>
                  <a:prstClr val="black"/>
                </a:solidFill>
              </a:rPr>
              <a:t>v</a:t>
            </a:r>
            <a:r>
              <a:rPr spc="-5" dirty="0">
                <a:solidFill>
                  <a:prstClr val="black"/>
                </a:solidFill>
              </a:rPr>
              <a:t>ed</a:t>
            </a:r>
            <a:r>
              <a:rPr dirty="0">
                <a:solidFill>
                  <a:prstClr val="black"/>
                </a:solidFill>
              </a:rPr>
              <a:t>.</a:t>
            </a:r>
            <a:r>
              <a:rPr spc="20" dirty="0">
                <a:solidFill>
                  <a:prstClr val="black"/>
                </a:solidFill>
              </a:rPr>
              <a:t> </a:t>
            </a:r>
            <a:r>
              <a:rPr spc="-5" dirty="0">
                <a:solidFill>
                  <a:prstClr val="black"/>
                </a:solidFill>
              </a:rPr>
              <a:t>Cop</a:t>
            </a:r>
            <a:r>
              <a:rPr spc="-10" dirty="0">
                <a:solidFill>
                  <a:prstClr val="black"/>
                </a:solidFill>
              </a:rPr>
              <a:t>y</a:t>
            </a:r>
            <a:r>
              <a:rPr spc="-5" dirty="0">
                <a:solidFill>
                  <a:prstClr val="black"/>
                </a:solidFill>
              </a:rPr>
              <a:t>r</a:t>
            </a:r>
            <a:r>
              <a:rPr dirty="0">
                <a:solidFill>
                  <a:prstClr val="black"/>
                </a:solidFill>
              </a:rPr>
              <a:t>i</a:t>
            </a:r>
            <a:r>
              <a:rPr spc="-5" dirty="0">
                <a:solidFill>
                  <a:prstClr val="black"/>
                </a:solidFill>
              </a:rPr>
              <a:t>gh</a:t>
            </a:r>
            <a:r>
              <a:rPr dirty="0">
                <a:solidFill>
                  <a:prstClr val="black"/>
                </a:solidFill>
              </a:rPr>
              <a:t>t</a:t>
            </a:r>
            <a:r>
              <a:rPr spc="20" dirty="0">
                <a:solidFill>
                  <a:prstClr val="black"/>
                </a:solidFill>
              </a:rPr>
              <a:t> </a:t>
            </a:r>
            <a:r>
              <a:rPr dirty="0">
                <a:solidFill>
                  <a:prstClr val="black"/>
                </a:solidFill>
              </a:rPr>
              <a:t>© F</a:t>
            </a:r>
            <a:r>
              <a:rPr spc="-5" dirty="0">
                <a:solidFill>
                  <a:prstClr val="black"/>
                </a:solidFill>
              </a:rPr>
              <a:t>U</a:t>
            </a:r>
            <a:r>
              <a:rPr spc="5" dirty="0">
                <a:solidFill>
                  <a:prstClr val="black"/>
                </a:solidFill>
              </a:rPr>
              <a:t>J</a:t>
            </a:r>
            <a:r>
              <a:rPr dirty="0">
                <a:solidFill>
                  <a:prstClr val="black"/>
                </a:solidFill>
              </a:rPr>
              <a:t>ITSU</a:t>
            </a:r>
            <a:r>
              <a:rPr spc="-25" dirty="0">
                <a:solidFill>
                  <a:prstClr val="black"/>
                </a:solidFill>
              </a:rPr>
              <a:t> </a:t>
            </a:r>
            <a:r>
              <a:rPr spc="-5" dirty="0">
                <a:solidFill>
                  <a:prstClr val="black"/>
                </a:solidFill>
              </a:rPr>
              <a:t>L</a:t>
            </a:r>
            <a:r>
              <a:rPr dirty="0">
                <a:solidFill>
                  <a:prstClr val="black"/>
                </a:solidFill>
              </a:rPr>
              <a:t>I</a:t>
            </a:r>
            <a:r>
              <a:rPr spc="-10" dirty="0">
                <a:solidFill>
                  <a:prstClr val="black"/>
                </a:solidFill>
              </a:rPr>
              <a:t>M</a:t>
            </a:r>
            <a:r>
              <a:rPr dirty="0">
                <a:solidFill>
                  <a:prstClr val="black"/>
                </a:solidFill>
              </a:rPr>
              <a:t>ITED</a:t>
            </a:r>
            <a:r>
              <a:rPr spc="-15" dirty="0">
                <a:solidFill>
                  <a:prstClr val="black"/>
                </a:solidFill>
              </a:rPr>
              <a:t> </a:t>
            </a:r>
            <a:r>
              <a:rPr spc="-5" dirty="0">
                <a:solidFill>
                  <a:prstClr val="black"/>
                </a:solidFill>
              </a:rPr>
              <a:t>2018</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fld id="{81D60167-4931-47E6-BA6A-407CBD079E47}" type="slidenum">
              <a:rPr dirty="0">
                <a:solidFill>
                  <a:prstClr val="black"/>
                </a:solidFill>
              </a:rPr>
              <a:pPr marL="25400"/>
              <a:t>‹#›</a:t>
            </a:fld>
            <a:endParaRPr dirty="0">
              <a:solidFill>
                <a:prstClr val="black"/>
              </a:solidFill>
            </a:endParaRPr>
          </a:p>
        </p:txBody>
      </p:sp>
    </p:spTree>
    <p:extLst>
      <p:ext uri="{BB962C8B-B14F-4D97-AF65-F5344CB8AC3E}">
        <p14:creationId xmlns:p14="http://schemas.microsoft.com/office/powerpoint/2010/main" val="186511029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_入力エリア少">
    <p:bg>
      <p:bgPr>
        <a:solidFill>
          <a:schemeClr val="bg1"/>
        </a:solidFill>
        <a:effectLst/>
      </p:bgPr>
    </p:bg>
    <p:spTree>
      <p:nvGrpSpPr>
        <p:cNvPr id="1" name=""/>
        <p:cNvGrpSpPr/>
        <p:nvPr/>
      </p:nvGrpSpPr>
      <p:grpSpPr>
        <a:xfrm>
          <a:off x="0" y="0"/>
          <a:ext cx="0" cy="0"/>
          <a:chOff x="0" y="0"/>
          <a:chExt cx="0" cy="0"/>
        </a:xfrm>
      </p:grpSpPr>
      <p:pic>
        <p:nvPicPr>
          <p:cNvPr id="8" name="図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12192000" cy="6858000"/>
          </a:xfrm>
          <a:prstGeom prst="rect">
            <a:avLst/>
          </a:prstGeom>
        </p:spPr>
      </p:pic>
      <p:sp>
        <p:nvSpPr>
          <p:cNvPr id="31" name="テキスト プレースホルダー 6"/>
          <p:cNvSpPr>
            <a:spLocks noGrp="1"/>
          </p:cNvSpPr>
          <p:nvPr>
            <p:ph type="body" sz="quarter" idx="18" hasCustomPrompt="1"/>
          </p:nvPr>
        </p:nvSpPr>
        <p:spPr>
          <a:xfrm>
            <a:off x="649817" y="355072"/>
            <a:ext cx="9299456" cy="2691128"/>
          </a:xfrm>
          <a:prstGeom prst="rect">
            <a:avLst/>
          </a:prstGeom>
        </p:spPr>
        <p:txBody>
          <a:bodyPr anchor="b" anchorCtr="0">
            <a:noAutofit/>
          </a:bodyPr>
          <a:lstStyle>
            <a:lvl1pPr marL="0" indent="0">
              <a:lnSpc>
                <a:spcPct val="100000"/>
              </a:lnSpc>
              <a:buFontTx/>
              <a:buNone/>
              <a:defRPr sz="4533" b="1"/>
            </a:lvl1pPr>
            <a:lvl2pPr marL="303035" indent="0">
              <a:lnSpc>
                <a:spcPct val="100000"/>
              </a:lnSpc>
              <a:buSzPct val="65000"/>
              <a:buFont typeface="Wingdings" panose="05000000000000000000" pitchFamily="2" charset="2"/>
              <a:buNone/>
              <a:defRPr sz="2533"/>
            </a:lvl2pPr>
            <a:lvl3pPr marL="616893" indent="0">
              <a:lnSpc>
                <a:spcPct val="100000"/>
              </a:lnSpc>
              <a:buSzPct val="45000"/>
              <a:buFont typeface="Wingdings" panose="05000000000000000000" pitchFamily="2" charset="2"/>
              <a:buNone/>
              <a:defRPr sz="2267"/>
            </a:lvl3pPr>
            <a:lvl4pPr marL="919926" indent="0">
              <a:lnSpc>
                <a:spcPct val="100000"/>
              </a:lnSpc>
              <a:buSzPct val="130000"/>
              <a:buFont typeface="Adobe Caslon Pro Bold" panose="0205070206050A020403" pitchFamily="18" charset="0"/>
              <a:buNone/>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クリックしてタイトルを入力</a:t>
            </a:r>
            <a:endParaRPr kumimoji="1" lang="en-US" altLang="ja-JP" dirty="0"/>
          </a:p>
        </p:txBody>
      </p:sp>
      <p:sp>
        <p:nvSpPr>
          <p:cNvPr id="32" name="テキスト プレースホルダー 6"/>
          <p:cNvSpPr>
            <a:spLocks noGrp="1"/>
          </p:cNvSpPr>
          <p:nvPr>
            <p:ph type="body" sz="quarter" idx="19" hasCustomPrompt="1"/>
          </p:nvPr>
        </p:nvSpPr>
        <p:spPr>
          <a:xfrm>
            <a:off x="649816" y="3201411"/>
            <a:ext cx="8712365" cy="964800"/>
          </a:xfrm>
          <a:prstGeom prst="rect">
            <a:avLst/>
          </a:prstGeom>
        </p:spPr>
        <p:txBody>
          <a:bodyPr>
            <a:noAutofit/>
          </a:bodyPr>
          <a:lstStyle>
            <a:lvl1pPr marL="0" indent="0">
              <a:lnSpc>
                <a:spcPct val="90000"/>
              </a:lnSpc>
              <a:buFontTx/>
              <a:buNone/>
              <a:defRPr sz="2267" b="1">
                <a:solidFill>
                  <a:srgbClr val="C7171D"/>
                </a:solidFill>
              </a:defRPr>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lang="ja-JP" altLang="en-US" b="1" spc="68" dirty="0">
                <a:solidFill>
                  <a:srgbClr val="C7171D"/>
                </a:solidFill>
              </a:rPr>
              <a:t>～クリックしてサブタイトルを入力～</a:t>
            </a:r>
            <a:endParaRPr kumimoji="1" lang="en-US" altLang="ja-JP" dirty="0"/>
          </a:p>
        </p:txBody>
      </p:sp>
      <p:sp>
        <p:nvSpPr>
          <p:cNvPr id="33" name="テキスト プレースホルダー 6"/>
          <p:cNvSpPr>
            <a:spLocks noGrp="1"/>
          </p:cNvSpPr>
          <p:nvPr>
            <p:ph type="body" sz="quarter" idx="20" hasCustomPrompt="1"/>
          </p:nvPr>
        </p:nvSpPr>
        <p:spPr>
          <a:xfrm>
            <a:off x="649816" y="4458477"/>
            <a:ext cx="9299459" cy="2018524"/>
          </a:xfrm>
          <a:prstGeom prst="rect">
            <a:avLst/>
          </a:prstGeom>
        </p:spPr>
        <p:txBody>
          <a:bodyPr anchor="ctr" anchorCtr="0">
            <a:noAutofit/>
          </a:bodyPr>
          <a:lstStyle>
            <a:lvl1pPr marL="0" indent="0">
              <a:lnSpc>
                <a:spcPts val="1704"/>
              </a:lnSpc>
              <a:buFontTx/>
              <a:buNone/>
              <a:defRPr sz="2267"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所属、名前、日付を入力</a:t>
            </a:r>
            <a:endParaRPr kumimoji="1" lang="en-US" altLang="ja-JP" dirty="0"/>
          </a:p>
        </p:txBody>
      </p:sp>
      <p:sp>
        <p:nvSpPr>
          <p:cNvPr id="11" name="正方形/長方形 10"/>
          <p:cNvSpPr/>
          <p:nvPr userDrawn="1"/>
        </p:nvSpPr>
        <p:spPr>
          <a:xfrm>
            <a:off x="10438914" y="5930462"/>
            <a:ext cx="1489677" cy="492436"/>
          </a:xfrm>
          <a:prstGeom prst="rect">
            <a:avLst/>
          </a:prstGeom>
          <a:solidFill>
            <a:srgbClr val="FFFFFF"/>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a:solidFill>
                <a:srgbClr val="000000"/>
              </a:solidFill>
              <a:sym typeface="Helvetica Neue"/>
            </a:endParaRPr>
          </a:p>
        </p:txBody>
      </p:sp>
      <p:pic>
        <p:nvPicPr>
          <p:cNvPr id="10" name="図 9">
            <a:extLst>
              <a:ext uri="{FF2B5EF4-FFF2-40B4-BE49-F238E27FC236}">
                <a16:creationId xmlns="" xmlns:a16="http://schemas.microsoft.com/office/drawing/2014/main" id="{F83E9F49-D1AD-4F11-88DB-C6CDE9F8B9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98367" y="5916274"/>
            <a:ext cx="970771" cy="507249"/>
          </a:xfrm>
          <a:prstGeom prst="rect">
            <a:avLst/>
          </a:prstGeom>
        </p:spPr>
      </p:pic>
    </p:spTree>
    <p:extLst>
      <p:ext uri="{BB962C8B-B14F-4D97-AF65-F5344CB8AC3E}">
        <p14:creationId xmlns:p14="http://schemas.microsoft.com/office/powerpoint/2010/main" val="3695937266"/>
      </p:ext>
    </p:extLst>
  </p:cSld>
  <p:clrMapOvr>
    <a:masterClrMapping/>
  </p:clrMapOvr>
  <p:transition spd="med"/>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2" name="タイトル 1"/>
          <p:cNvSpPr>
            <a:spLocks noGrp="1"/>
          </p:cNvSpPr>
          <p:nvPr>
            <p:ph type="title" hasCustomPrompt="1"/>
          </p:nvPr>
        </p:nvSpPr>
        <p:spPr>
          <a:xfrm>
            <a:off x="571502" y="2844982"/>
            <a:ext cx="8398933" cy="1717969"/>
          </a:xfrm>
          <a:prstGeom prst="rect">
            <a:avLst/>
          </a:prstGeom>
        </p:spPr>
        <p:txBody>
          <a:bodyPr lIns="77925" tIns="38963" rIns="77925" bIns="38963"/>
          <a:lstStyle>
            <a:lvl1pPr>
              <a:lnSpc>
                <a:spcPct val="100000"/>
              </a:lnSpc>
              <a:defRPr sz="4133"/>
            </a:lvl1pPr>
          </a:lstStyle>
          <a:p>
            <a:r>
              <a:rPr kumimoji="1" lang="ja-JP" altLang="en-US" dirty="0"/>
              <a:t>クリックして</a:t>
            </a:r>
            <a:r>
              <a:rPr kumimoji="1" lang="en-US" altLang="ja-JP" dirty="0"/>
              <a:t/>
            </a:r>
            <a:br>
              <a:rPr kumimoji="1" lang="en-US" altLang="ja-JP" dirty="0"/>
            </a:br>
            <a:r>
              <a:rPr kumimoji="1" lang="ja-JP" altLang="en-US" dirty="0"/>
              <a:t>中表紙タイトルを入力</a:t>
            </a:r>
          </a:p>
        </p:txBody>
      </p:sp>
    </p:spTree>
    <p:extLst>
      <p:ext uri="{BB962C8B-B14F-4D97-AF65-F5344CB8AC3E}">
        <p14:creationId xmlns:p14="http://schemas.microsoft.com/office/powerpoint/2010/main" val="2740702257"/>
      </p:ext>
    </p:extLst>
  </p:cSld>
  <p:clrMapOvr>
    <a:masterClrMapping/>
  </p:clrMapOvr>
  <p:transition spd="med"/>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dirty="0"/>
          </a:p>
        </p:txBody>
      </p:sp>
      <p:sp>
        <p:nvSpPr>
          <p:cNvPr id="7"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a:t>
            </a:r>
            <a:endParaRPr kumimoji="1" lang="en-US" altLang="ja-JP" dirty="0"/>
          </a:p>
          <a:p>
            <a:endParaRPr kumimoji="1" lang="en-US" altLang="ja-JP" dirty="0"/>
          </a:p>
          <a:p>
            <a:endParaRPr kumimoji="1" lang="en-US" altLang="ja-JP" dirty="0"/>
          </a:p>
        </p:txBody>
      </p:sp>
    </p:spTree>
    <p:extLst>
      <p:ext uri="{BB962C8B-B14F-4D97-AF65-F5344CB8AC3E}">
        <p14:creationId xmlns:p14="http://schemas.microsoft.com/office/powerpoint/2010/main" val="2175738516"/>
      </p:ext>
    </p:extLst>
  </p:cSld>
  <p:clrMapOvr>
    <a:masterClrMapping/>
  </p:clrMapOvr>
  <p:transition spd="med"/>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タイトルとテキスト　（行間　狭い）">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6"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spcBef>
                <a:spcPts val="0"/>
              </a:spcBef>
              <a:buFont typeface="Wingdings" panose="05000000000000000000" pitchFamily="2" charset="2"/>
              <a:buChar char="l"/>
              <a:defRPr sz="2533" b="1"/>
            </a:lvl1pPr>
            <a:lvl2pPr marL="616893" indent="-313857">
              <a:lnSpc>
                <a:spcPct val="100000"/>
              </a:lnSpc>
              <a:spcBef>
                <a:spcPts val="0"/>
              </a:spcBef>
              <a:buSzPct val="65000"/>
              <a:buFont typeface="Wingdings" panose="05000000000000000000" pitchFamily="2" charset="2"/>
              <a:buChar char="l"/>
              <a:defRPr sz="2533"/>
            </a:lvl2pPr>
            <a:lvl3pPr marL="919926" indent="-303035">
              <a:lnSpc>
                <a:spcPct val="100000"/>
              </a:lnSpc>
              <a:spcBef>
                <a:spcPts val="0"/>
              </a:spcBef>
              <a:buSzPct val="45000"/>
              <a:buFont typeface="Wingdings" panose="05000000000000000000" pitchFamily="2" charset="2"/>
              <a:buChar char="l"/>
              <a:defRPr sz="2267"/>
            </a:lvl3pPr>
            <a:lvl4pPr marL="1224765" indent="-304839">
              <a:lnSpc>
                <a:spcPct val="100000"/>
              </a:lnSpc>
              <a:spcBef>
                <a:spcPts val="0"/>
              </a:spcBef>
              <a:buSzPct val="130000"/>
              <a:buFont typeface="Adobe Caslon Pro Bold" panose="0205070206050A020403" pitchFamily="18" charset="0"/>
              <a:buChar char="-"/>
              <a:defRPr sz="2000"/>
            </a:lvl4pPr>
            <a:lvl5pPr marL="1529604" indent="-304839">
              <a:spcBef>
                <a:spcPts val="0"/>
              </a:spcBef>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クリックしてテキストを入力（行間　狭い）</a:t>
            </a:r>
            <a:endParaRPr kumimoji="1" lang="en-US" altLang="ja-JP" dirty="0"/>
          </a:p>
          <a:p>
            <a:endParaRPr kumimoji="1" lang="en-US" altLang="ja-JP" dirty="0"/>
          </a:p>
          <a:p>
            <a:endParaRPr kumimoji="1" lang="en-US" altLang="ja-JP" dirty="0"/>
          </a:p>
        </p:txBody>
      </p:sp>
      <p:sp>
        <p:nvSpPr>
          <p:cNvPr id="7"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731767902"/>
      </p:ext>
    </p:extLst>
  </p:cSld>
  <p:clrMapOvr>
    <a:masterClrMapping/>
  </p:clrMapOvr>
  <p:transition spd="med"/>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タイトルとテキスト（箇条書き　4色）">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7" name="テキスト プレースホルダー 6"/>
          <p:cNvSpPr>
            <a:spLocks noGrp="1"/>
          </p:cNvSpPr>
          <p:nvPr>
            <p:ph type="body" sz="quarter" idx="12" hasCustomPrompt="1"/>
          </p:nvPr>
        </p:nvSpPr>
        <p:spPr>
          <a:xfrm>
            <a:off x="639237" y="872068"/>
            <a:ext cx="10841567" cy="5598581"/>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Clr>
                <a:srgbClr val="004A7A"/>
              </a:buClr>
              <a:buSzPct val="65000"/>
              <a:buFont typeface="Wingdings" panose="05000000000000000000" pitchFamily="2" charset="2"/>
              <a:buChar char="l"/>
              <a:defRPr sz="2533"/>
            </a:lvl2pPr>
            <a:lvl3pPr marL="919926" indent="-303035">
              <a:lnSpc>
                <a:spcPct val="100000"/>
              </a:lnSpc>
              <a:buClr>
                <a:srgbClr val="FABE00"/>
              </a:buClr>
              <a:buSzPct val="45000"/>
              <a:buFont typeface="Wingdings" panose="05000000000000000000" pitchFamily="2" charset="2"/>
              <a:buChar char="l"/>
              <a:defRPr sz="2267"/>
            </a:lvl3pPr>
            <a:lvl4pPr marL="1224765" indent="-304839">
              <a:lnSpc>
                <a:spcPct val="100000"/>
              </a:lnSpc>
              <a:buClr>
                <a:srgbClr val="168B37"/>
              </a:buClr>
              <a:buSzPct val="130000"/>
              <a:buFont typeface="Adobe Caslon Pro Bold" panose="0205070206050A020403" pitchFamily="18" charset="0"/>
              <a:buChar char="-"/>
              <a:defRPr sz="2000"/>
            </a:lvl4pPr>
            <a:lvl5pPr marL="1529604" indent="-304839">
              <a:buClr>
                <a:srgbClr val="168B37"/>
              </a:buClr>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　（箇条書き　</a:t>
            </a:r>
            <a:r>
              <a:rPr kumimoji="1" lang="en-US" altLang="ja-JP" dirty="0"/>
              <a:t>4</a:t>
            </a:r>
            <a:r>
              <a:rPr kumimoji="1" lang="ja-JP" altLang="en-US" dirty="0"/>
              <a:t>色）</a:t>
            </a:r>
            <a:endParaRPr kumimoji="1" lang="en-US" altLang="ja-JP" dirty="0"/>
          </a:p>
          <a:p>
            <a:pPr lvl="1"/>
            <a:r>
              <a:rPr kumimoji="1" lang="ja-JP" altLang="en-US" dirty="0"/>
              <a:t>あいうえ</a:t>
            </a:r>
            <a:r>
              <a:rPr kumimoji="1" lang="ja-JP" altLang="en-US" dirty="0" err="1"/>
              <a:t>お</a:t>
            </a:r>
            <a:endParaRPr kumimoji="1" lang="en-US" altLang="ja-JP" dirty="0"/>
          </a:p>
          <a:p>
            <a:pPr lvl="2"/>
            <a:r>
              <a:rPr kumimoji="1" lang="ja-JP" altLang="en-US" dirty="0"/>
              <a:t>かきく</a:t>
            </a:r>
            <a:r>
              <a:rPr kumimoji="1" lang="ja-JP" altLang="en-US" dirty="0" err="1"/>
              <a:t>けこ</a:t>
            </a:r>
            <a:endParaRPr kumimoji="1" lang="en-US" altLang="ja-JP" dirty="0"/>
          </a:p>
          <a:p>
            <a:pPr lvl="3"/>
            <a:r>
              <a:rPr kumimoji="1" lang="ja-JP" altLang="en-US" dirty="0" err="1"/>
              <a:t>さしすせそ</a:t>
            </a:r>
            <a:endParaRPr kumimoji="1" lang="en-US" altLang="ja-JP" dirty="0"/>
          </a:p>
          <a:p>
            <a:pPr lvl="4"/>
            <a:r>
              <a:rPr kumimoji="1" lang="ja-JP" altLang="en-US" dirty="0"/>
              <a:t>たちつてと</a:t>
            </a:r>
            <a:endParaRPr kumimoji="1" lang="en-US" altLang="ja-JP" dirty="0"/>
          </a:p>
          <a:p>
            <a:pPr lvl="1"/>
            <a:endParaRPr kumimoji="1" lang="en-US" altLang="ja-JP" dirty="0"/>
          </a:p>
        </p:txBody>
      </p:sp>
      <p:sp>
        <p:nvSpPr>
          <p:cNvPr id="6"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2170302488"/>
      </p:ext>
    </p:extLst>
  </p:cSld>
  <p:clrMapOvr>
    <a:masterClrMapping/>
  </p:clrMapOvr>
  <p:transition spd="med"/>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4" name="テキスト プレースホルダー 6"/>
          <p:cNvSpPr>
            <a:spLocks noGrp="1"/>
          </p:cNvSpPr>
          <p:nvPr>
            <p:ph type="body" sz="quarter" idx="11" hasCustomPrompt="1"/>
          </p:nvPr>
        </p:nvSpPr>
        <p:spPr>
          <a:xfrm>
            <a:off x="639233" y="871273"/>
            <a:ext cx="5280000" cy="557186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p:txBody>
      </p:sp>
      <p:sp>
        <p:nvSpPr>
          <p:cNvPr id="8" name="コンテンツ プレースホルダー 7"/>
          <p:cNvSpPr>
            <a:spLocks noGrp="1"/>
          </p:cNvSpPr>
          <p:nvPr>
            <p:ph sz="quarter" idx="12" hasCustomPrompt="1"/>
          </p:nvPr>
        </p:nvSpPr>
        <p:spPr>
          <a:xfrm>
            <a:off x="6248403" y="872067"/>
            <a:ext cx="5232399" cy="5571067"/>
          </a:xfrm>
        </p:spPr>
        <p:txBody>
          <a:bodyPr>
            <a:noAutofit/>
          </a:bodyPr>
          <a:lstStyle>
            <a:lvl1pPr marL="306642" marR="0" indent="-306642" defTabSz="1038977" eaLnBrk="1" fontAlgn="auto" latinLnBrk="0" hangingPunct="1">
              <a:lnSpc>
                <a:spcPct val="100000"/>
              </a:lnSpc>
              <a:spcBef>
                <a:spcPts val="1136"/>
              </a:spcBef>
              <a:spcAft>
                <a:spcPts val="0"/>
              </a:spcAft>
              <a:buClr>
                <a:srgbClr val="B01F28"/>
              </a:buClr>
              <a:buSzPct val="80000"/>
              <a:buFont typeface="Wingdings" panose="05000000000000000000" pitchFamily="2" charset="2"/>
              <a:buChar char="l"/>
              <a:tabLst/>
              <a:defRPr/>
            </a:lvl1pPr>
          </a:lstStyle>
          <a:p>
            <a:pPr lvl="0"/>
            <a:r>
              <a:rPr kumimoji="1" lang="ja-JP" altLang="en-US" dirty="0"/>
              <a:t>クリックしてコンテンツを入力</a:t>
            </a:r>
            <a:endParaRPr kumimoji="1" lang="en-US" altLang="ja-JP" dirty="0"/>
          </a:p>
        </p:txBody>
      </p:sp>
      <p:sp>
        <p:nvSpPr>
          <p:cNvPr id="10"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4139204836"/>
      </p:ext>
    </p:extLst>
  </p:cSld>
  <p:clrMapOvr>
    <a:masterClrMapping/>
  </p:clrMapOvr>
  <p:transition spd="med"/>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5" name="テキスト プレースホルダー 6"/>
          <p:cNvSpPr>
            <a:spLocks noGrp="1"/>
          </p:cNvSpPr>
          <p:nvPr>
            <p:ph type="body" sz="quarter" idx="11" hasCustomPrompt="1"/>
          </p:nvPr>
        </p:nvSpPr>
        <p:spPr>
          <a:xfrm>
            <a:off x="639233" y="871272"/>
            <a:ext cx="5280000" cy="478059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p:txBody>
      </p:sp>
      <p:sp>
        <p:nvSpPr>
          <p:cNvPr id="6" name="テキスト プレースホルダー 6"/>
          <p:cNvSpPr>
            <a:spLocks noGrp="1"/>
          </p:cNvSpPr>
          <p:nvPr>
            <p:ph type="body" sz="quarter" idx="12" hasCustomPrompt="1"/>
          </p:nvPr>
        </p:nvSpPr>
        <p:spPr>
          <a:xfrm>
            <a:off x="6249722" y="871272"/>
            <a:ext cx="5231081" cy="4780595"/>
          </a:xfrm>
          <a:prstGeom prst="rect">
            <a:avLst/>
          </a:prstGeom>
        </p:spPr>
        <p:txBody>
          <a:bodyPr>
            <a:noAutofit/>
          </a:bodyPr>
          <a:lstStyle>
            <a:lvl1pPr marL="308447" indent="-308447">
              <a:lnSpc>
                <a:spcPct val="100000"/>
              </a:lnSpc>
              <a:buFont typeface="Wingdings" panose="05000000000000000000" pitchFamily="2" charset="2"/>
              <a:buChar char="l"/>
              <a:defRPr sz="2533" b="1"/>
            </a:lvl1pPr>
            <a:lvl2pPr marL="616893" indent="-313857">
              <a:lnSpc>
                <a:spcPct val="100000"/>
              </a:lnSpc>
              <a:buSzPct val="65000"/>
              <a:buFont typeface="Wingdings" panose="05000000000000000000" pitchFamily="2" charset="2"/>
              <a:buChar char="l"/>
              <a:defRPr sz="2533"/>
            </a:lvl2pPr>
            <a:lvl3pPr marL="919926" indent="-303035">
              <a:lnSpc>
                <a:spcPct val="100000"/>
              </a:lnSpc>
              <a:buSzPct val="45000"/>
              <a:buFont typeface="Wingdings" panose="05000000000000000000" pitchFamily="2" charset="2"/>
              <a:buChar char="l"/>
              <a:defRPr sz="2267"/>
            </a:lvl3pPr>
            <a:lvl4pPr marL="1224765" indent="-304839">
              <a:lnSpc>
                <a:spcPct val="100000"/>
              </a:lnSpc>
              <a:buSzPct val="130000"/>
              <a:buFont typeface="Adobe Caslon Pro Bold" panose="0205070206050A020403" pitchFamily="18" charset="0"/>
              <a:buChar char="-"/>
              <a:defRPr sz="2000"/>
            </a:lvl4pPr>
            <a:lvl5pPr marL="1529604" indent="-304839">
              <a:buSzPct val="110000"/>
              <a:buFont typeface="Adobe Caslon Pro" panose="0205050205050A020403" pitchFamily="18" charset="0"/>
              <a:buChar char="-"/>
              <a:defRPr sz="1867"/>
            </a:lvl5pPr>
            <a:lvl6pPr marL="2597440" indent="0">
              <a:buNone/>
              <a:defRPr/>
            </a:lvl6pPr>
          </a:lstStyle>
          <a:p>
            <a:pPr lvl="0"/>
            <a:r>
              <a:rPr kumimoji="1" lang="ja-JP" altLang="en-US" dirty="0"/>
              <a:t>クリックしてテキストを入力</a:t>
            </a:r>
            <a:endParaRPr kumimoji="1" lang="en-US" altLang="ja-JP" dirty="0"/>
          </a:p>
          <a:p>
            <a:pPr lvl="5"/>
            <a:endParaRPr kumimoji="1" lang="en-US" altLang="ja-JP"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9" name="テキスト プレースホルダー 6"/>
          <p:cNvSpPr>
            <a:spLocks noGrp="1"/>
          </p:cNvSpPr>
          <p:nvPr>
            <p:ph type="body" sz="quarter" idx="13" hasCustomPrompt="1"/>
          </p:nvPr>
        </p:nvSpPr>
        <p:spPr>
          <a:xfrm>
            <a:off x="638908" y="5825067"/>
            <a:ext cx="10890811" cy="900331"/>
          </a:xfrm>
          <a:prstGeom prst="rect">
            <a:avLst/>
          </a:prstGeom>
          <a:solidFill>
            <a:srgbClr val="A50021"/>
          </a:solidFill>
        </p:spPr>
        <p:txBody>
          <a:bodyPr anchor="ctr" anchorCtr="0">
            <a:noAutofit/>
          </a:bodyPr>
          <a:lstStyle>
            <a:lvl1pPr marL="0" indent="0" algn="ctr">
              <a:lnSpc>
                <a:spcPct val="100000"/>
              </a:lnSpc>
              <a:buFontTx/>
              <a:buNone/>
              <a:defRPr sz="2267" b="1">
                <a:solidFill>
                  <a:schemeClr val="bg1"/>
                </a:solidFill>
              </a:defRPr>
            </a:lvl1pPr>
            <a:lvl2pPr marL="303035" indent="0" algn="ctr">
              <a:lnSpc>
                <a:spcPct val="100000"/>
              </a:lnSpc>
              <a:buSzPct val="65000"/>
              <a:buFontTx/>
              <a:buNone/>
              <a:defRPr sz="2267"/>
            </a:lvl2pPr>
            <a:lvl3pPr marL="616893" indent="0" algn="ctr">
              <a:lnSpc>
                <a:spcPct val="100000"/>
              </a:lnSpc>
              <a:buSzPct val="45000"/>
              <a:buFontTx/>
              <a:buNone/>
              <a:defRPr sz="2267"/>
            </a:lvl3pPr>
            <a:lvl4pPr marL="919926" indent="0" algn="ctr">
              <a:lnSpc>
                <a:spcPct val="100000"/>
              </a:lnSpc>
              <a:buSzPct val="130000"/>
              <a:buFontTx/>
              <a:buNone/>
              <a:defRPr sz="2267"/>
            </a:lvl4pPr>
            <a:lvl5pPr marL="1224765" indent="0" algn="ctr">
              <a:buSzPct val="110000"/>
              <a:buFontTx/>
              <a:buNone/>
              <a:defRPr sz="2267"/>
            </a:lvl5pPr>
            <a:lvl6pPr marL="2597440" indent="0" algn="ctr">
              <a:buFontTx/>
              <a:buNone/>
              <a:defRPr sz="2267"/>
            </a:lvl6pPr>
          </a:lstStyle>
          <a:p>
            <a:pPr lvl="0"/>
            <a:r>
              <a:rPr kumimoji="1" lang="ja-JP" altLang="en-US" dirty="0"/>
              <a:t>クリックしてまとめを入力</a:t>
            </a:r>
          </a:p>
        </p:txBody>
      </p:sp>
      <p:sp>
        <p:nvSpPr>
          <p:cNvPr id="8" name="タイトル 1"/>
          <p:cNvSpPr>
            <a:spLocks noGrp="1"/>
          </p:cNvSpPr>
          <p:nvPr>
            <p:ph type="title" hasCustomPrompt="1"/>
          </p:nvPr>
        </p:nvSpPr>
        <p:spPr>
          <a:xfrm>
            <a:off x="639232" y="199557"/>
            <a:ext cx="10825936" cy="528579"/>
          </a:xfrm>
          <a:prstGeom prst="rect">
            <a:avLst/>
          </a:prstGeom>
        </p:spPr>
        <p:txBody>
          <a:bodyPr lIns="77925" tIns="38963" rIns="77925" bIns="38963"/>
          <a:lstStyle>
            <a:lvl1pPr algn="ctr">
              <a:lnSpc>
                <a:spcPct val="100000"/>
              </a:lnSpc>
              <a:defRPr sz="32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Tree>
    <p:extLst>
      <p:ext uri="{BB962C8B-B14F-4D97-AF65-F5344CB8AC3E}">
        <p14:creationId xmlns:p14="http://schemas.microsoft.com/office/powerpoint/2010/main" val="3838334347"/>
      </p:ext>
    </p:extLst>
  </p:cSld>
  <p:clrMapOvr>
    <a:masterClrMapping/>
  </p:clrMapOvr>
  <p:transition spd="med"/>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テキストのみ">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a:p>
        </p:txBody>
      </p:sp>
      <p:sp>
        <p:nvSpPr>
          <p:cNvPr id="5" name="テキスト プレースホルダー 6"/>
          <p:cNvSpPr>
            <a:spLocks noGrp="1"/>
          </p:cNvSpPr>
          <p:nvPr>
            <p:ph type="body" sz="quarter" idx="12" hasCustomPrompt="1"/>
          </p:nvPr>
        </p:nvSpPr>
        <p:spPr>
          <a:xfrm>
            <a:off x="639237" y="660401"/>
            <a:ext cx="10841567" cy="5810248"/>
          </a:xfrm>
          <a:prstGeom prst="rect">
            <a:avLst/>
          </a:prstGeom>
        </p:spPr>
        <p:txBody>
          <a:bodyPr>
            <a:noAutofit/>
          </a:bodyPr>
          <a:lstStyle>
            <a:lvl1pPr marL="308447" indent="-308447">
              <a:lnSpc>
                <a:spcPct val="100000"/>
              </a:lnSpc>
              <a:spcBef>
                <a:spcPts val="0"/>
              </a:spcBef>
              <a:buFont typeface="Wingdings" panose="05000000000000000000" pitchFamily="2" charset="2"/>
              <a:buChar char="l"/>
              <a:defRPr sz="2533" b="1"/>
            </a:lvl1pPr>
            <a:lvl2pPr marL="616893" indent="-313857">
              <a:lnSpc>
                <a:spcPct val="100000"/>
              </a:lnSpc>
              <a:spcBef>
                <a:spcPts val="0"/>
              </a:spcBef>
              <a:buSzPct val="65000"/>
              <a:buFont typeface="Wingdings" panose="05000000000000000000" pitchFamily="2" charset="2"/>
              <a:buChar char="l"/>
              <a:defRPr sz="2533"/>
            </a:lvl2pPr>
            <a:lvl3pPr marL="919926" indent="-303035">
              <a:lnSpc>
                <a:spcPct val="100000"/>
              </a:lnSpc>
              <a:spcBef>
                <a:spcPts val="0"/>
              </a:spcBef>
              <a:buSzPct val="45000"/>
              <a:buFont typeface="Wingdings" panose="05000000000000000000" pitchFamily="2" charset="2"/>
              <a:buChar char="l"/>
              <a:defRPr sz="2267"/>
            </a:lvl3pPr>
            <a:lvl4pPr marL="1224765" indent="-304839">
              <a:lnSpc>
                <a:spcPct val="100000"/>
              </a:lnSpc>
              <a:spcBef>
                <a:spcPts val="0"/>
              </a:spcBef>
              <a:buSzPct val="130000"/>
              <a:buFont typeface="Adobe Caslon Pro Bold" panose="0205070206050A020403" pitchFamily="18" charset="0"/>
              <a:buChar char="-"/>
              <a:defRPr sz="2000"/>
            </a:lvl4pPr>
            <a:lvl5pPr marL="1529604" indent="-304839">
              <a:spcBef>
                <a:spcPts val="0"/>
              </a:spcBef>
              <a:buSzPct val="110000"/>
              <a:buFont typeface="Adobe Caslon Pro" panose="0205050205050A020403" pitchFamily="18" charset="0"/>
              <a:buChar char="-"/>
              <a:defRPr sz="1867"/>
            </a:lvl5pPr>
            <a:lvl6pPr marL="2597440" indent="0">
              <a:buNone/>
              <a:defRPr/>
            </a:lvl6pPr>
          </a:lstStyle>
          <a:p>
            <a:r>
              <a:rPr kumimoji="1" lang="ja-JP" altLang="en-US" dirty="0"/>
              <a:t>クリックしてテキストを入力（行間　狭い）</a:t>
            </a:r>
            <a:endParaRPr kumimoji="1" lang="en-US" altLang="ja-JP" dirty="0"/>
          </a:p>
          <a:p>
            <a:endParaRPr kumimoji="1" lang="en-US" altLang="ja-JP" dirty="0"/>
          </a:p>
          <a:p>
            <a:endParaRPr kumimoji="1" lang="en-US" altLang="ja-JP" dirty="0"/>
          </a:p>
        </p:txBody>
      </p:sp>
    </p:spTree>
    <p:extLst>
      <p:ext uri="{BB962C8B-B14F-4D97-AF65-F5344CB8AC3E}">
        <p14:creationId xmlns:p14="http://schemas.microsoft.com/office/powerpoint/2010/main" val="4010510446"/>
      </p:ext>
    </p:extLst>
  </p:cSld>
  <p:clrMapOvr>
    <a:masterClrMapping/>
  </p:clrMapOvr>
  <p:transition spd="med"/>
</p:sldLayout>
</file>

<file path=ppt/slideLayouts/slideLayout267.xml><?xml version="1.0" encoding="utf-8"?>
<p:sldLayout xmlns:a="http://schemas.openxmlformats.org/drawingml/2006/main" xmlns:r="http://schemas.openxmlformats.org/officeDocument/2006/relationships" xmlns:p="http://schemas.openxmlformats.org/presentationml/2006/main">
  <p:cSld name="1_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a:xfrm>
            <a:off x="1459874" y="2"/>
            <a:ext cx="9151724" cy="670525"/>
          </a:xfrm>
          <a:prstGeom prst="rect">
            <a:avLst/>
          </a:prstGeom>
        </p:spPr>
        <p:txBody>
          <a:bodyPr/>
          <a:lstStyle>
            <a:lvl1pPr algn="ctr">
              <a:defRPr sz="4400" b="0">
                <a:effectLst/>
                <a:latin typeface="HGP明朝E" pitchFamily="18" charset="-128"/>
                <a:ea typeface="HGP明朝E" pitchFamily="18" charset="-128"/>
              </a:defRPr>
            </a:lvl1pPr>
          </a:lstStyle>
          <a:p>
            <a:r>
              <a:rPr kumimoji="1" lang="ja-JP" altLang="en-US"/>
              <a:t>マスター タイトルの書式設定</a:t>
            </a:r>
            <a:endParaRPr kumimoji="1" lang="ja-JP" altLang="en-US" dirty="0"/>
          </a:p>
        </p:txBody>
      </p:sp>
      <p:sp>
        <p:nvSpPr>
          <p:cNvPr id="3" name="日付プレースホルダー 2"/>
          <p:cNvSpPr>
            <a:spLocks noGrp="1"/>
          </p:cNvSpPr>
          <p:nvPr>
            <p:ph type="dt" sz="half" idx="10"/>
          </p:nvPr>
        </p:nvSpPr>
        <p:spPr>
          <a:xfrm>
            <a:off x="0" y="6448252"/>
            <a:ext cx="2844800" cy="365125"/>
          </a:xfrm>
          <a:prstGeom prst="rect">
            <a:avLst/>
          </a:prstGeom>
        </p:spPr>
        <p:txBody>
          <a:bodyPr/>
          <a:lstStyle/>
          <a:p>
            <a:fld id="{CC96A430-48CE-43CD-A830-583FD1827E6C}" type="datetime1">
              <a:rPr lang="ja-JP" altLang="en-US" smtClean="0">
                <a:solidFill>
                  <a:srgbClr val="000000"/>
                </a:solidFill>
              </a:rPr>
              <a:pPr/>
              <a:t>2019/4/9</a:t>
            </a:fld>
            <a:endParaRPr lang="ja-JP" altLang="en-US">
              <a:solidFill>
                <a:srgbClr val="000000"/>
              </a:solidFill>
            </a:endParaRPr>
          </a:p>
        </p:txBody>
      </p:sp>
      <p:sp>
        <p:nvSpPr>
          <p:cNvPr id="4" name="フッター プレースホルダー 3"/>
          <p:cNvSpPr>
            <a:spLocks noGrp="1"/>
          </p:cNvSpPr>
          <p:nvPr>
            <p:ph type="ftr" sz="quarter" idx="11"/>
          </p:nvPr>
        </p:nvSpPr>
        <p:spPr>
          <a:xfrm>
            <a:off x="4165599" y="6448252"/>
            <a:ext cx="3860800" cy="365125"/>
          </a:xfrm>
          <a:prstGeom prst="rect">
            <a:avLst/>
          </a:prstGeom>
        </p:spPr>
        <p:txBody>
          <a:bodyPr/>
          <a:lstStyle>
            <a:lvl1pPr algn="ctr">
              <a:defRPr/>
            </a:lvl1pPr>
          </a:lstStyle>
          <a:p>
            <a:endParaRPr lang="ja-JP" altLang="en-US" dirty="0">
              <a:solidFill>
                <a:srgbClr val="000000"/>
              </a:solidFill>
            </a:endParaRPr>
          </a:p>
        </p:txBody>
      </p:sp>
      <p:sp>
        <p:nvSpPr>
          <p:cNvPr id="5" name="スライド番号プレースホルダー 4"/>
          <p:cNvSpPr>
            <a:spLocks noGrp="1"/>
          </p:cNvSpPr>
          <p:nvPr>
            <p:ph type="sldNum" sz="quarter" idx="12"/>
          </p:nvPr>
        </p:nvSpPr>
        <p:spPr>
          <a:xfrm>
            <a:off x="9309336" y="6453337"/>
            <a:ext cx="2844800" cy="324904"/>
          </a:xfrm>
        </p:spPr>
        <p:txBody>
          <a:bodyPr/>
          <a:lstStyle>
            <a:lvl1pPr algn="r">
              <a:defRPr/>
            </a:lvl1pPr>
          </a:lstStyle>
          <a:p>
            <a:fld id="{EACEF406-1AB2-4E92-9B0C-38B7B94B0CB3}" type="slidenum">
              <a:rPr lang="ja-JP" altLang="en-US" smtClean="0"/>
              <a:pPr/>
              <a:t>‹#›</a:t>
            </a:fld>
            <a:endParaRPr lang="ja-JP" altLang="en-US"/>
          </a:p>
        </p:txBody>
      </p:sp>
      <p:sp>
        <p:nvSpPr>
          <p:cNvPr id="9" name="テキスト プレースホルダー 8"/>
          <p:cNvSpPr>
            <a:spLocks noGrp="1"/>
          </p:cNvSpPr>
          <p:nvPr>
            <p:ph type="body" sz="quarter" idx="13"/>
          </p:nvPr>
        </p:nvSpPr>
        <p:spPr>
          <a:xfrm>
            <a:off x="69485" y="980728"/>
            <a:ext cx="12052177" cy="5256584"/>
          </a:xfrm>
        </p:spPr>
        <p:txBody>
          <a:bodyPr/>
          <a:lstStyle>
            <a:lvl1pPr>
              <a:defRPr>
                <a:latin typeface="HGP明朝E" pitchFamily="18" charset="-128"/>
                <a:ea typeface="HGP明朝E" pitchFamily="18" charset="-128"/>
              </a:defRPr>
            </a:lvl1pPr>
            <a:lvl2pPr>
              <a:defRPr>
                <a:latin typeface="HGP明朝E" pitchFamily="18" charset="-128"/>
                <a:ea typeface="HGP明朝E" pitchFamily="18" charset="-128"/>
              </a:defRPr>
            </a:lvl2pPr>
            <a:lvl3pPr>
              <a:defRPr>
                <a:latin typeface="HGP明朝E" pitchFamily="18" charset="-128"/>
                <a:ea typeface="HGP明朝E" pitchFamily="18" charset="-128"/>
              </a:defRPr>
            </a:lvl3pPr>
            <a:lvl4pPr>
              <a:defRPr>
                <a:latin typeface="HGP明朝E" pitchFamily="18" charset="-128"/>
                <a:ea typeface="HGP明朝E" pitchFamily="18" charset="-128"/>
              </a:defRPr>
            </a:lvl4pPr>
            <a:lvl5pPr>
              <a:defRPr>
                <a:latin typeface="HGP明朝E" pitchFamily="18" charset="-128"/>
                <a:ea typeface="HGP明朝E" pitchFamily="18"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pic>
        <p:nvPicPr>
          <p:cNvPr id="12" name="図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7435" y="548679"/>
            <a:ext cx="10818311" cy="236072"/>
          </a:xfrm>
          <a:prstGeom prst="rect">
            <a:avLst/>
          </a:prstGeom>
        </p:spPr>
      </p:pic>
      <p:grpSp>
        <p:nvGrpSpPr>
          <p:cNvPr id="22" name="グループ化 21"/>
          <p:cNvGrpSpPr/>
          <p:nvPr userDrawn="1"/>
        </p:nvGrpSpPr>
        <p:grpSpPr>
          <a:xfrm>
            <a:off x="0" y="4369"/>
            <a:ext cx="1487488" cy="764704"/>
            <a:chOff x="0" y="4369"/>
            <a:chExt cx="1115616" cy="764704"/>
          </a:xfrm>
        </p:grpSpPr>
        <p:sp>
          <p:nvSpPr>
            <p:cNvPr id="23" name="正方形/長方形 22"/>
            <p:cNvSpPr/>
            <p:nvPr/>
          </p:nvSpPr>
          <p:spPr>
            <a:xfrm>
              <a:off x="0" y="4369"/>
              <a:ext cx="1115616" cy="764704"/>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FFFF"/>
                </a:solidFill>
              </a:endParaRPr>
            </a:p>
          </p:txBody>
        </p:sp>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02720"/>
              <a:ext cx="360040" cy="611901"/>
            </a:xfrm>
            <a:prstGeom prst="rect">
              <a:avLst/>
            </a:prstGeom>
          </p:spPr>
        </p:pic>
        <p:pic>
          <p:nvPicPr>
            <p:cNvPr id="25" name="図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738" y="82124"/>
              <a:ext cx="483870" cy="642325"/>
            </a:xfrm>
            <a:prstGeom prst="rect">
              <a:avLst/>
            </a:prstGeom>
          </p:spPr>
        </p:pic>
      </p:grpSp>
      <p:sp>
        <p:nvSpPr>
          <p:cNvPr id="26" name="テキスト ボックス 25"/>
          <p:cNvSpPr txBox="1"/>
          <p:nvPr userDrawn="1"/>
        </p:nvSpPr>
        <p:spPr>
          <a:xfrm>
            <a:off x="3999363" y="6505600"/>
            <a:ext cx="3116559" cy="307777"/>
          </a:xfrm>
          <a:prstGeom prst="rect">
            <a:avLst/>
          </a:prstGeom>
          <a:noFill/>
        </p:spPr>
        <p:txBody>
          <a:bodyPr wrap="none" rtlCol="0">
            <a:spAutoFit/>
          </a:bodyPr>
          <a:lstStyle/>
          <a:p>
            <a:pPr>
              <a:defRPr/>
            </a:pPr>
            <a:r>
              <a:rPr lang="en-US" altLang="ja-JP" sz="1400" dirty="0">
                <a:solidFill>
                  <a:srgbClr val="A72126"/>
                </a:solidFill>
              </a:rPr>
              <a:t>RIKEN Center for Computational Science</a:t>
            </a:r>
            <a:endParaRPr lang="ja-JP" altLang="en-US" sz="1400" dirty="0">
              <a:solidFill>
                <a:srgbClr val="A72126"/>
              </a:solidFill>
            </a:endParaRPr>
          </a:p>
        </p:txBody>
      </p:sp>
      <p:sp>
        <p:nvSpPr>
          <p:cNvPr id="27" name="正方形/長方形 26"/>
          <p:cNvSpPr/>
          <p:nvPr userDrawn="1"/>
        </p:nvSpPr>
        <p:spPr>
          <a:xfrm>
            <a:off x="0" y="6453336"/>
            <a:ext cx="12192000" cy="68290"/>
          </a:xfrm>
          <a:prstGeom prst="rect">
            <a:avLst/>
          </a:prstGeom>
          <a:solidFill>
            <a:srgbClr val="A72126"/>
          </a:solidFill>
          <a:ln>
            <a:solidFill>
              <a:srgbClr val="A72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FFFF"/>
              </a:solidFill>
            </a:endParaRPr>
          </a:p>
        </p:txBody>
      </p:sp>
    </p:spTree>
    <p:extLst>
      <p:ext uri="{BB962C8B-B14F-4D97-AF65-F5344CB8AC3E}">
        <p14:creationId xmlns:p14="http://schemas.microsoft.com/office/powerpoint/2010/main" val="265381960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647217" name="Picture 49" descr="TitleRed_L15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0"/>
            <a:ext cx="12192000" cy="4852988"/>
          </a:xfrm>
          <a:prstGeom prst="rect">
            <a:avLst/>
          </a:prstGeom>
          <a:noFill/>
          <a:extLst>
            <a:ext uri="{909E8E84-426E-40DD-AFC4-6F175D3DCCD1}">
              <a14:hiddenFill xmlns:a14="http://schemas.microsoft.com/office/drawing/2010/main">
                <a:solidFill>
                  <a:srgbClr val="FFFFFF"/>
                </a:solidFill>
              </a14:hiddenFill>
            </a:ext>
          </a:extLst>
        </p:spPr>
      </p:pic>
      <p:grpSp>
        <p:nvGrpSpPr>
          <p:cNvPr id="647218" name="Group 50"/>
          <p:cNvGrpSpPr>
            <a:grpSpLocks noChangeAspect="1"/>
          </p:cNvGrpSpPr>
          <p:nvPr userDrawn="1"/>
        </p:nvGrpSpPr>
        <p:grpSpPr bwMode="gray">
          <a:xfrm>
            <a:off x="9745134" y="185738"/>
            <a:ext cx="2197100" cy="920750"/>
            <a:chOff x="4604" y="117"/>
            <a:chExt cx="1038" cy="580"/>
          </a:xfrm>
        </p:grpSpPr>
        <p:sp>
          <p:nvSpPr>
            <p:cNvPr id="647219" name="AutoShape 51"/>
            <p:cNvSpPr>
              <a:spLocks noChangeAspect="1" noChangeArrowheads="1" noTextEdit="1"/>
            </p:cNvSpPr>
            <p:nvPr userDrawn="1"/>
          </p:nvSpPr>
          <p:spPr bwMode="gray">
            <a:xfrm>
              <a:off x="4604" y="117"/>
              <a:ext cx="103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0" name="Freeform 52"/>
            <p:cNvSpPr>
              <a:spLocks/>
            </p:cNvSpPr>
            <p:nvPr userDrawn="1"/>
          </p:nvSpPr>
          <p:spPr bwMode="gray">
            <a:xfrm>
              <a:off x="4655" y="604"/>
              <a:ext cx="26" cy="43"/>
            </a:xfrm>
            <a:custGeom>
              <a:avLst/>
              <a:gdLst>
                <a:gd name="T0" fmla="*/ 0 w 463"/>
                <a:gd name="T1" fmla="*/ 731 h 762"/>
                <a:gd name="T2" fmla="*/ 0 w 463"/>
                <a:gd name="T3" fmla="*/ 643 h 762"/>
                <a:gd name="T4" fmla="*/ 177 w 463"/>
                <a:gd name="T5" fmla="*/ 684 h 762"/>
                <a:gd name="T6" fmla="*/ 355 w 463"/>
                <a:gd name="T7" fmla="*/ 568 h 762"/>
                <a:gd name="T8" fmla="*/ 325 w 463"/>
                <a:gd name="T9" fmla="*/ 493 h 762"/>
                <a:gd name="T10" fmla="*/ 271 w 463"/>
                <a:gd name="T11" fmla="*/ 452 h 762"/>
                <a:gd name="T12" fmla="*/ 203 w 463"/>
                <a:gd name="T13" fmla="*/ 417 h 762"/>
                <a:gd name="T14" fmla="*/ 62 w 463"/>
                <a:gd name="T15" fmla="*/ 323 h 762"/>
                <a:gd name="T16" fmla="*/ 12 w 463"/>
                <a:gd name="T17" fmla="*/ 190 h 762"/>
                <a:gd name="T18" fmla="*/ 90 w 463"/>
                <a:gd name="T19" fmla="*/ 41 h 762"/>
                <a:gd name="T20" fmla="*/ 257 w 463"/>
                <a:gd name="T21" fmla="*/ 0 h 762"/>
                <a:gd name="T22" fmla="*/ 411 w 463"/>
                <a:gd name="T23" fmla="*/ 24 h 762"/>
                <a:gd name="T24" fmla="*/ 411 w 463"/>
                <a:gd name="T25" fmla="*/ 106 h 762"/>
                <a:gd name="T26" fmla="*/ 262 w 463"/>
                <a:gd name="T27" fmla="*/ 74 h 762"/>
                <a:gd name="T28" fmla="*/ 162 w 463"/>
                <a:gd name="T29" fmla="*/ 98 h 762"/>
                <a:gd name="T30" fmla="*/ 120 w 463"/>
                <a:gd name="T31" fmla="*/ 178 h 762"/>
                <a:gd name="T32" fmla="*/ 149 w 463"/>
                <a:gd name="T33" fmla="*/ 253 h 762"/>
                <a:gd name="T34" fmla="*/ 273 w 463"/>
                <a:gd name="T35" fmla="*/ 331 h 762"/>
                <a:gd name="T36" fmla="*/ 374 w 463"/>
                <a:gd name="T37" fmla="*/ 388 h 762"/>
                <a:gd name="T38" fmla="*/ 444 w 463"/>
                <a:gd name="T39" fmla="*/ 465 h 762"/>
                <a:gd name="T40" fmla="*/ 463 w 463"/>
                <a:gd name="T41" fmla="*/ 556 h 762"/>
                <a:gd name="T42" fmla="*/ 184 w 463"/>
                <a:gd name="T43" fmla="*/ 762 h 762"/>
                <a:gd name="T44" fmla="*/ 0 w 463"/>
                <a:gd name="T45" fmla="*/ 731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3" h="762">
                  <a:moveTo>
                    <a:pt x="0" y="731"/>
                  </a:moveTo>
                  <a:cubicBezTo>
                    <a:pt x="0" y="643"/>
                    <a:pt x="0" y="643"/>
                    <a:pt x="0" y="643"/>
                  </a:cubicBezTo>
                  <a:cubicBezTo>
                    <a:pt x="48" y="670"/>
                    <a:pt x="107" y="684"/>
                    <a:pt x="177" y="684"/>
                  </a:cubicBezTo>
                  <a:cubicBezTo>
                    <a:pt x="296" y="684"/>
                    <a:pt x="355" y="645"/>
                    <a:pt x="355" y="568"/>
                  </a:cubicBezTo>
                  <a:cubicBezTo>
                    <a:pt x="355" y="538"/>
                    <a:pt x="345" y="513"/>
                    <a:pt x="325" y="493"/>
                  </a:cubicBezTo>
                  <a:cubicBezTo>
                    <a:pt x="309" y="477"/>
                    <a:pt x="291" y="463"/>
                    <a:pt x="271" y="452"/>
                  </a:cubicBezTo>
                  <a:cubicBezTo>
                    <a:pt x="253" y="442"/>
                    <a:pt x="231" y="431"/>
                    <a:pt x="203" y="417"/>
                  </a:cubicBezTo>
                  <a:cubicBezTo>
                    <a:pt x="135" y="384"/>
                    <a:pt x="89" y="352"/>
                    <a:pt x="62" y="323"/>
                  </a:cubicBezTo>
                  <a:cubicBezTo>
                    <a:pt x="29" y="286"/>
                    <a:pt x="12" y="242"/>
                    <a:pt x="12" y="190"/>
                  </a:cubicBezTo>
                  <a:cubicBezTo>
                    <a:pt x="12" y="124"/>
                    <a:pt x="38" y="74"/>
                    <a:pt x="90" y="41"/>
                  </a:cubicBezTo>
                  <a:cubicBezTo>
                    <a:pt x="134" y="13"/>
                    <a:pt x="189" y="0"/>
                    <a:pt x="257" y="0"/>
                  </a:cubicBezTo>
                  <a:cubicBezTo>
                    <a:pt x="304" y="0"/>
                    <a:pt x="355" y="8"/>
                    <a:pt x="411" y="24"/>
                  </a:cubicBezTo>
                  <a:cubicBezTo>
                    <a:pt x="411" y="106"/>
                    <a:pt x="411" y="106"/>
                    <a:pt x="411" y="106"/>
                  </a:cubicBezTo>
                  <a:cubicBezTo>
                    <a:pt x="364" y="85"/>
                    <a:pt x="314" y="74"/>
                    <a:pt x="262" y="74"/>
                  </a:cubicBezTo>
                  <a:cubicBezTo>
                    <a:pt x="222" y="74"/>
                    <a:pt x="188" y="82"/>
                    <a:pt x="162" y="98"/>
                  </a:cubicBezTo>
                  <a:cubicBezTo>
                    <a:pt x="134" y="115"/>
                    <a:pt x="120" y="141"/>
                    <a:pt x="120" y="178"/>
                  </a:cubicBezTo>
                  <a:cubicBezTo>
                    <a:pt x="120" y="209"/>
                    <a:pt x="130" y="234"/>
                    <a:pt x="149" y="253"/>
                  </a:cubicBezTo>
                  <a:cubicBezTo>
                    <a:pt x="168" y="273"/>
                    <a:pt x="209" y="298"/>
                    <a:pt x="273" y="331"/>
                  </a:cubicBezTo>
                  <a:cubicBezTo>
                    <a:pt x="324" y="356"/>
                    <a:pt x="357" y="375"/>
                    <a:pt x="374" y="388"/>
                  </a:cubicBezTo>
                  <a:cubicBezTo>
                    <a:pt x="407" y="412"/>
                    <a:pt x="430" y="437"/>
                    <a:pt x="444" y="465"/>
                  </a:cubicBezTo>
                  <a:cubicBezTo>
                    <a:pt x="457" y="490"/>
                    <a:pt x="463" y="520"/>
                    <a:pt x="463" y="556"/>
                  </a:cubicBezTo>
                  <a:cubicBezTo>
                    <a:pt x="463" y="693"/>
                    <a:pt x="370" y="762"/>
                    <a:pt x="184" y="762"/>
                  </a:cubicBezTo>
                  <a:cubicBezTo>
                    <a:pt x="109" y="762"/>
                    <a:pt x="48" y="752"/>
                    <a:pt x="0" y="7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1" name="Freeform 53"/>
            <p:cNvSpPr>
              <a:spLocks/>
            </p:cNvSpPr>
            <p:nvPr userDrawn="1"/>
          </p:nvSpPr>
          <p:spPr bwMode="gray">
            <a:xfrm>
              <a:off x="4691" y="585"/>
              <a:ext cx="30" cy="61"/>
            </a:xfrm>
            <a:custGeom>
              <a:avLst/>
              <a:gdLst>
                <a:gd name="T0" fmla="*/ 0 w 548"/>
                <a:gd name="T1" fmla="*/ 1087 h 1087"/>
                <a:gd name="T2" fmla="*/ 0 w 548"/>
                <a:gd name="T3" fmla="*/ 0 h 1087"/>
                <a:gd name="T4" fmla="*/ 124 w 548"/>
                <a:gd name="T5" fmla="*/ 0 h 1087"/>
                <a:gd name="T6" fmla="*/ 124 w 548"/>
                <a:gd name="T7" fmla="*/ 382 h 1087"/>
                <a:gd name="T8" fmla="*/ 306 w 548"/>
                <a:gd name="T9" fmla="*/ 345 h 1087"/>
                <a:gd name="T10" fmla="*/ 526 w 548"/>
                <a:gd name="T11" fmla="*/ 458 h 1087"/>
                <a:gd name="T12" fmla="*/ 548 w 548"/>
                <a:gd name="T13" fmla="*/ 644 h 1087"/>
                <a:gd name="T14" fmla="*/ 548 w 548"/>
                <a:gd name="T15" fmla="*/ 1087 h 1087"/>
                <a:gd name="T16" fmla="*/ 425 w 548"/>
                <a:gd name="T17" fmla="*/ 1087 h 1087"/>
                <a:gd name="T18" fmla="*/ 425 w 548"/>
                <a:gd name="T19" fmla="*/ 624 h 1087"/>
                <a:gd name="T20" fmla="*/ 403 w 548"/>
                <a:gd name="T21" fmla="*/ 477 h 1087"/>
                <a:gd name="T22" fmla="*/ 294 w 548"/>
                <a:gd name="T23" fmla="*/ 419 h 1087"/>
                <a:gd name="T24" fmla="*/ 124 w 548"/>
                <a:gd name="T25" fmla="*/ 463 h 1087"/>
                <a:gd name="T26" fmla="*/ 124 w 548"/>
                <a:gd name="T27" fmla="*/ 1087 h 1087"/>
                <a:gd name="T28" fmla="*/ 0 w 548"/>
                <a:gd name="T29" fmla="*/ 1087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2" name="Freeform 54"/>
            <p:cNvSpPr>
              <a:spLocks noEditPoints="1"/>
            </p:cNvSpPr>
            <p:nvPr userDrawn="1"/>
          </p:nvSpPr>
          <p:spPr bwMode="gray">
            <a:xfrm>
              <a:off x="4730" y="604"/>
              <a:ext cx="32" cy="43"/>
            </a:xfrm>
            <a:custGeom>
              <a:avLst/>
              <a:gdLst>
                <a:gd name="T0" fmla="*/ 437 w 561"/>
                <a:gd name="T1" fmla="*/ 286 h 762"/>
                <a:gd name="T2" fmla="*/ 437 w 561"/>
                <a:gd name="T3" fmla="*/ 248 h 762"/>
                <a:gd name="T4" fmla="*/ 415 w 561"/>
                <a:gd name="T5" fmla="*/ 138 h 762"/>
                <a:gd name="T6" fmla="*/ 271 w 561"/>
                <a:gd name="T7" fmla="*/ 77 h 762"/>
                <a:gd name="T8" fmla="*/ 70 w 561"/>
                <a:gd name="T9" fmla="*/ 118 h 762"/>
                <a:gd name="T10" fmla="*/ 70 w 561"/>
                <a:gd name="T11" fmla="*/ 31 h 762"/>
                <a:gd name="T12" fmla="*/ 284 w 561"/>
                <a:gd name="T13" fmla="*/ 0 h 762"/>
                <a:gd name="T14" fmla="*/ 516 w 561"/>
                <a:gd name="T15" fmla="*/ 76 h 762"/>
                <a:gd name="T16" fmla="*/ 558 w 561"/>
                <a:gd name="T17" fmla="*/ 200 h 762"/>
                <a:gd name="T18" fmla="*/ 561 w 561"/>
                <a:gd name="T19" fmla="*/ 290 h 762"/>
                <a:gd name="T20" fmla="*/ 561 w 561"/>
                <a:gd name="T21" fmla="*/ 727 h 762"/>
                <a:gd name="T22" fmla="*/ 293 w 561"/>
                <a:gd name="T23" fmla="*/ 762 h 762"/>
                <a:gd name="T24" fmla="*/ 83 w 561"/>
                <a:gd name="T25" fmla="*/ 720 h 762"/>
                <a:gd name="T26" fmla="*/ 0 w 561"/>
                <a:gd name="T27" fmla="*/ 558 h 762"/>
                <a:gd name="T28" fmla="*/ 96 w 561"/>
                <a:gd name="T29" fmla="*/ 363 h 762"/>
                <a:gd name="T30" fmla="*/ 336 w 561"/>
                <a:gd name="T31" fmla="*/ 297 h 762"/>
                <a:gd name="T32" fmla="*/ 437 w 561"/>
                <a:gd name="T33" fmla="*/ 286 h 762"/>
                <a:gd name="T34" fmla="*/ 437 w 561"/>
                <a:gd name="T35" fmla="*/ 356 h 762"/>
                <a:gd name="T36" fmla="*/ 267 w 561"/>
                <a:gd name="T37" fmla="*/ 382 h 762"/>
                <a:gd name="T38" fmla="*/ 127 w 561"/>
                <a:gd name="T39" fmla="*/ 545 h 762"/>
                <a:gd name="T40" fmla="*/ 168 w 561"/>
                <a:gd name="T41" fmla="*/ 650 h 762"/>
                <a:gd name="T42" fmla="*/ 312 w 561"/>
                <a:gd name="T43" fmla="*/ 687 h 762"/>
                <a:gd name="T44" fmla="*/ 437 w 561"/>
                <a:gd name="T45" fmla="*/ 670 h 762"/>
                <a:gd name="T46" fmla="*/ 437 w 561"/>
                <a:gd name="T47" fmla="*/ 356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1" h="762">
                  <a:moveTo>
                    <a:pt x="437" y="286"/>
                  </a:moveTo>
                  <a:cubicBezTo>
                    <a:pt x="437" y="248"/>
                    <a:pt x="437" y="248"/>
                    <a:pt x="437" y="248"/>
                  </a:cubicBezTo>
                  <a:cubicBezTo>
                    <a:pt x="437" y="200"/>
                    <a:pt x="430" y="164"/>
                    <a:pt x="415" y="138"/>
                  </a:cubicBezTo>
                  <a:cubicBezTo>
                    <a:pt x="392" y="97"/>
                    <a:pt x="344" y="77"/>
                    <a:pt x="271" y="77"/>
                  </a:cubicBezTo>
                  <a:cubicBezTo>
                    <a:pt x="206" y="77"/>
                    <a:pt x="139" y="91"/>
                    <a:pt x="70" y="118"/>
                  </a:cubicBezTo>
                  <a:cubicBezTo>
                    <a:pt x="70" y="31"/>
                    <a:pt x="70" y="31"/>
                    <a:pt x="70" y="31"/>
                  </a:cubicBezTo>
                  <a:cubicBezTo>
                    <a:pt x="139" y="10"/>
                    <a:pt x="210" y="0"/>
                    <a:pt x="284" y="0"/>
                  </a:cubicBezTo>
                  <a:cubicBezTo>
                    <a:pt x="397" y="0"/>
                    <a:pt x="474" y="25"/>
                    <a:pt x="516" y="76"/>
                  </a:cubicBezTo>
                  <a:cubicBezTo>
                    <a:pt x="539" y="104"/>
                    <a:pt x="553" y="145"/>
                    <a:pt x="558" y="200"/>
                  </a:cubicBezTo>
                  <a:cubicBezTo>
                    <a:pt x="560" y="220"/>
                    <a:pt x="561" y="250"/>
                    <a:pt x="561" y="290"/>
                  </a:cubicBezTo>
                  <a:cubicBezTo>
                    <a:pt x="561" y="727"/>
                    <a:pt x="561" y="727"/>
                    <a:pt x="561" y="727"/>
                  </a:cubicBezTo>
                  <a:cubicBezTo>
                    <a:pt x="477" y="750"/>
                    <a:pt x="387" y="762"/>
                    <a:pt x="293" y="762"/>
                  </a:cubicBezTo>
                  <a:cubicBezTo>
                    <a:pt x="203" y="762"/>
                    <a:pt x="133" y="748"/>
                    <a:pt x="83" y="720"/>
                  </a:cubicBezTo>
                  <a:cubicBezTo>
                    <a:pt x="28" y="689"/>
                    <a:pt x="0" y="635"/>
                    <a:pt x="0" y="558"/>
                  </a:cubicBezTo>
                  <a:cubicBezTo>
                    <a:pt x="0" y="470"/>
                    <a:pt x="32" y="405"/>
                    <a:pt x="96" y="363"/>
                  </a:cubicBezTo>
                  <a:cubicBezTo>
                    <a:pt x="143" y="332"/>
                    <a:pt x="223" y="310"/>
                    <a:pt x="336" y="297"/>
                  </a:cubicBezTo>
                  <a:cubicBezTo>
                    <a:pt x="357" y="294"/>
                    <a:pt x="391" y="291"/>
                    <a:pt x="437" y="286"/>
                  </a:cubicBezTo>
                  <a:close/>
                  <a:moveTo>
                    <a:pt x="437" y="356"/>
                  </a:moveTo>
                  <a:cubicBezTo>
                    <a:pt x="362" y="363"/>
                    <a:pt x="305" y="372"/>
                    <a:pt x="267" y="382"/>
                  </a:cubicBezTo>
                  <a:cubicBezTo>
                    <a:pt x="173" y="405"/>
                    <a:pt x="127" y="460"/>
                    <a:pt x="127" y="545"/>
                  </a:cubicBezTo>
                  <a:cubicBezTo>
                    <a:pt x="127" y="593"/>
                    <a:pt x="140" y="627"/>
                    <a:pt x="168" y="650"/>
                  </a:cubicBezTo>
                  <a:cubicBezTo>
                    <a:pt x="198" y="675"/>
                    <a:pt x="246" y="687"/>
                    <a:pt x="312" y="687"/>
                  </a:cubicBezTo>
                  <a:cubicBezTo>
                    <a:pt x="357" y="687"/>
                    <a:pt x="398" y="681"/>
                    <a:pt x="437" y="670"/>
                  </a:cubicBezTo>
                  <a:lnTo>
                    <a:pt x="437" y="3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3" name="Freeform 55"/>
            <p:cNvSpPr>
              <a:spLocks noEditPoints="1"/>
            </p:cNvSpPr>
            <p:nvPr userDrawn="1"/>
          </p:nvSpPr>
          <p:spPr bwMode="gray">
            <a:xfrm>
              <a:off x="4774" y="604"/>
              <a:ext cx="32" cy="61"/>
            </a:xfrm>
            <a:custGeom>
              <a:avLst/>
              <a:gdLst>
                <a:gd name="T0" fmla="*/ 123 w 567"/>
                <a:gd name="T1" fmla="*/ 711 h 1087"/>
                <a:gd name="T2" fmla="*/ 123 w 567"/>
                <a:gd name="T3" fmla="*/ 1087 h 1087"/>
                <a:gd name="T4" fmla="*/ 0 w 567"/>
                <a:gd name="T5" fmla="*/ 1087 h 1087"/>
                <a:gd name="T6" fmla="*/ 0 w 567"/>
                <a:gd name="T7" fmla="*/ 28 h 1087"/>
                <a:gd name="T8" fmla="*/ 249 w 567"/>
                <a:gd name="T9" fmla="*/ 0 h 1087"/>
                <a:gd name="T10" fmla="*/ 505 w 567"/>
                <a:gd name="T11" fmla="*/ 113 h 1087"/>
                <a:gd name="T12" fmla="*/ 567 w 567"/>
                <a:gd name="T13" fmla="*/ 379 h 1087"/>
                <a:gd name="T14" fmla="*/ 489 w 567"/>
                <a:gd name="T15" fmla="*/ 662 h 1087"/>
                <a:gd name="T16" fmla="*/ 274 w 567"/>
                <a:gd name="T17" fmla="*/ 762 h 1087"/>
                <a:gd name="T18" fmla="*/ 172 w 567"/>
                <a:gd name="T19" fmla="*/ 742 h 1087"/>
                <a:gd name="T20" fmla="*/ 123 w 567"/>
                <a:gd name="T21" fmla="*/ 711 h 1087"/>
                <a:gd name="T22" fmla="*/ 123 w 567"/>
                <a:gd name="T23" fmla="*/ 625 h 1087"/>
                <a:gd name="T24" fmla="*/ 260 w 567"/>
                <a:gd name="T25" fmla="*/ 687 h 1087"/>
                <a:gd name="T26" fmla="*/ 400 w 567"/>
                <a:gd name="T27" fmla="*/ 591 h 1087"/>
                <a:gd name="T28" fmla="*/ 441 w 567"/>
                <a:gd name="T29" fmla="*/ 378 h 1087"/>
                <a:gd name="T30" fmla="*/ 386 w 567"/>
                <a:gd name="T31" fmla="*/ 140 h 1087"/>
                <a:gd name="T32" fmla="*/ 230 w 567"/>
                <a:gd name="T33" fmla="*/ 74 h 1087"/>
                <a:gd name="T34" fmla="*/ 123 w 567"/>
                <a:gd name="T35" fmla="*/ 83 h 1087"/>
                <a:gd name="T36" fmla="*/ 123 w 567"/>
                <a:gd name="T37" fmla="*/ 625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7" h="1087">
                  <a:moveTo>
                    <a:pt x="123" y="711"/>
                  </a:moveTo>
                  <a:cubicBezTo>
                    <a:pt x="123" y="1087"/>
                    <a:pt x="123" y="1087"/>
                    <a:pt x="123" y="1087"/>
                  </a:cubicBezTo>
                  <a:cubicBezTo>
                    <a:pt x="0" y="1087"/>
                    <a:pt x="0" y="1087"/>
                    <a:pt x="0" y="1087"/>
                  </a:cubicBezTo>
                  <a:cubicBezTo>
                    <a:pt x="0" y="28"/>
                    <a:pt x="0" y="28"/>
                    <a:pt x="0" y="28"/>
                  </a:cubicBezTo>
                  <a:cubicBezTo>
                    <a:pt x="85" y="9"/>
                    <a:pt x="168" y="0"/>
                    <a:pt x="249" y="0"/>
                  </a:cubicBezTo>
                  <a:cubicBezTo>
                    <a:pt x="374" y="0"/>
                    <a:pt x="459" y="37"/>
                    <a:pt x="505" y="113"/>
                  </a:cubicBezTo>
                  <a:cubicBezTo>
                    <a:pt x="546" y="180"/>
                    <a:pt x="567" y="269"/>
                    <a:pt x="567" y="379"/>
                  </a:cubicBezTo>
                  <a:cubicBezTo>
                    <a:pt x="567" y="495"/>
                    <a:pt x="541" y="590"/>
                    <a:pt x="489" y="662"/>
                  </a:cubicBezTo>
                  <a:cubicBezTo>
                    <a:pt x="440" y="728"/>
                    <a:pt x="369" y="762"/>
                    <a:pt x="274" y="762"/>
                  </a:cubicBezTo>
                  <a:cubicBezTo>
                    <a:pt x="234" y="762"/>
                    <a:pt x="200" y="755"/>
                    <a:pt x="172" y="742"/>
                  </a:cubicBezTo>
                  <a:cubicBezTo>
                    <a:pt x="159" y="736"/>
                    <a:pt x="142" y="725"/>
                    <a:pt x="123" y="711"/>
                  </a:cubicBezTo>
                  <a:close/>
                  <a:moveTo>
                    <a:pt x="123" y="625"/>
                  </a:moveTo>
                  <a:cubicBezTo>
                    <a:pt x="165" y="666"/>
                    <a:pt x="210" y="687"/>
                    <a:pt x="260" y="687"/>
                  </a:cubicBezTo>
                  <a:cubicBezTo>
                    <a:pt x="324" y="687"/>
                    <a:pt x="371" y="655"/>
                    <a:pt x="400" y="591"/>
                  </a:cubicBezTo>
                  <a:cubicBezTo>
                    <a:pt x="427" y="533"/>
                    <a:pt x="441" y="462"/>
                    <a:pt x="441" y="378"/>
                  </a:cubicBezTo>
                  <a:cubicBezTo>
                    <a:pt x="441" y="272"/>
                    <a:pt x="422" y="193"/>
                    <a:pt x="386" y="140"/>
                  </a:cubicBezTo>
                  <a:cubicBezTo>
                    <a:pt x="356" y="96"/>
                    <a:pt x="304" y="74"/>
                    <a:pt x="230" y="74"/>
                  </a:cubicBezTo>
                  <a:cubicBezTo>
                    <a:pt x="198" y="74"/>
                    <a:pt x="162" y="77"/>
                    <a:pt x="123" y="83"/>
                  </a:cubicBezTo>
                  <a:lnTo>
                    <a:pt x="123" y="6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4" name="Freeform 56"/>
            <p:cNvSpPr>
              <a:spLocks noEditPoints="1"/>
            </p:cNvSpPr>
            <p:nvPr userDrawn="1"/>
          </p:nvSpPr>
          <p:spPr bwMode="gray">
            <a:xfrm>
              <a:off x="4815" y="591"/>
              <a:ext cx="9" cy="55"/>
            </a:xfrm>
            <a:custGeom>
              <a:avLst/>
              <a:gdLst>
                <a:gd name="T0" fmla="*/ 75 w 150"/>
                <a:gd name="T1" fmla="*/ 0 h 987"/>
                <a:gd name="T2" fmla="*/ 131 w 150"/>
                <a:gd name="T3" fmla="*/ 25 h 987"/>
                <a:gd name="T4" fmla="*/ 150 w 150"/>
                <a:gd name="T5" fmla="*/ 76 h 987"/>
                <a:gd name="T6" fmla="*/ 126 w 150"/>
                <a:gd name="T7" fmla="*/ 132 h 987"/>
                <a:gd name="T8" fmla="*/ 74 w 150"/>
                <a:gd name="T9" fmla="*/ 151 h 987"/>
                <a:gd name="T10" fmla="*/ 19 w 150"/>
                <a:gd name="T11" fmla="*/ 127 h 987"/>
                <a:gd name="T12" fmla="*/ 0 w 150"/>
                <a:gd name="T13" fmla="*/ 75 h 987"/>
                <a:gd name="T14" fmla="*/ 24 w 150"/>
                <a:gd name="T15" fmla="*/ 20 h 987"/>
                <a:gd name="T16" fmla="*/ 75 w 150"/>
                <a:gd name="T17" fmla="*/ 0 h 987"/>
                <a:gd name="T18" fmla="*/ 15 w 150"/>
                <a:gd name="T19" fmla="*/ 987 h 987"/>
                <a:gd name="T20" fmla="*/ 15 w 150"/>
                <a:gd name="T21" fmla="*/ 265 h 987"/>
                <a:gd name="T22" fmla="*/ 138 w 150"/>
                <a:gd name="T23" fmla="*/ 265 h 987"/>
                <a:gd name="T24" fmla="*/ 138 w 150"/>
                <a:gd name="T25" fmla="*/ 987 h 987"/>
                <a:gd name="T26" fmla="*/ 15 w 150"/>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87">
                  <a:moveTo>
                    <a:pt x="75" y="0"/>
                  </a:moveTo>
                  <a:cubicBezTo>
                    <a:pt x="97" y="0"/>
                    <a:pt x="116" y="9"/>
                    <a:pt x="131" y="25"/>
                  </a:cubicBezTo>
                  <a:cubicBezTo>
                    <a:pt x="144" y="40"/>
                    <a:pt x="150" y="57"/>
                    <a:pt x="150" y="76"/>
                  </a:cubicBezTo>
                  <a:cubicBezTo>
                    <a:pt x="150" y="98"/>
                    <a:pt x="142" y="117"/>
                    <a:pt x="126" y="132"/>
                  </a:cubicBezTo>
                  <a:cubicBezTo>
                    <a:pt x="112" y="145"/>
                    <a:pt x="94" y="151"/>
                    <a:pt x="74" y="151"/>
                  </a:cubicBezTo>
                  <a:cubicBezTo>
                    <a:pt x="52" y="151"/>
                    <a:pt x="33" y="143"/>
                    <a:pt x="19" y="127"/>
                  </a:cubicBezTo>
                  <a:cubicBezTo>
                    <a:pt x="6" y="112"/>
                    <a:pt x="0" y="95"/>
                    <a:pt x="0" y="75"/>
                  </a:cubicBezTo>
                  <a:cubicBezTo>
                    <a:pt x="0" y="53"/>
                    <a:pt x="8" y="35"/>
                    <a:pt x="24" y="20"/>
                  </a:cubicBezTo>
                  <a:cubicBezTo>
                    <a:pt x="38" y="7"/>
                    <a:pt x="55" y="0"/>
                    <a:pt x="75" y="0"/>
                  </a:cubicBezTo>
                  <a:close/>
                  <a:moveTo>
                    <a:pt x="15" y="987"/>
                  </a:moveTo>
                  <a:cubicBezTo>
                    <a:pt x="15" y="265"/>
                    <a:pt x="15" y="265"/>
                    <a:pt x="15" y="265"/>
                  </a:cubicBezTo>
                  <a:cubicBezTo>
                    <a:pt x="138" y="265"/>
                    <a:pt x="138" y="265"/>
                    <a:pt x="138" y="265"/>
                  </a:cubicBezTo>
                  <a:cubicBezTo>
                    <a:pt x="138" y="987"/>
                    <a:pt x="138" y="987"/>
                    <a:pt x="138" y="987"/>
                  </a:cubicBezTo>
                  <a:lnTo>
                    <a:pt x="15" y="9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5" name="Freeform 57"/>
            <p:cNvSpPr>
              <a:spLocks/>
            </p:cNvSpPr>
            <p:nvPr userDrawn="1"/>
          </p:nvSpPr>
          <p:spPr bwMode="gray">
            <a:xfrm>
              <a:off x="4836" y="604"/>
              <a:ext cx="31" cy="42"/>
            </a:xfrm>
            <a:custGeom>
              <a:avLst/>
              <a:gdLst>
                <a:gd name="T0" fmla="*/ 0 w 548"/>
                <a:gd name="T1" fmla="*/ 742 h 742"/>
                <a:gd name="T2" fmla="*/ 0 w 548"/>
                <a:gd name="T3" fmla="*/ 28 h 742"/>
                <a:gd name="T4" fmla="*/ 289 w 548"/>
                <a:gd name="T5" fmla="*/ 0 h 742"/>
                <a:gd name="T6" fmla="*/ 526 w 548"/>
                <a:gd name="T7" fmla="*/ 113 h 742"/>
                <a:gd name="T8" fmla="*/ 548 w 548"/>
                <a:gd name="T9" fmla="*/ 299 h 742"/>
                <a:gd name="T10" fmla="*/ 548 w 548"/>
                <a:gd name="T11" fmla="*/ 742 h 742"/>
                <a:gd name="T12" fmla="*/ 424 w 548"/>
                <a:gd name="T13" fmla="*/ 742 h 742"/>
                <a:gd name="T14" fmla="*/ 424 w 548"/>
                <a:gd name="T15" fmla="*/ 306 h 742"/>
                <a:gd name="T16" fmla="*/ 403 w 548"/>
                <a:gd name="T17" fmla="*/ 134 h 742"/>
                <a:gd name="T18" fmla="*/ 277 w 548"/>
                <a:gd name="T19" fmla="*/ 74 h 742"/>
                <a:gd name="T20" fmla="*/ 123 w 548"/>
                <a:gd name="T21" fmla="*/ 90 h 742"/>
                <a:gd name="T22" fmla="*/ 123 w 548"/>
                <a:gd name="T23" fmla="*/ 742 h 742"/>
                <a:gd name="T24" fmla="*/ 0 w 548"/>
                <a:gd name="T25" fmla="*/ 74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8" h="742">
                  <a:moveTo>
                    <a:pt x="0" y="742"/>
                  </a:moveTo>
                  <a:cubicBezTo>
                    <a:pt x="0" y="28"/>
                    <a:pt x="0" y="28"/>
                    <a:pt x="0" y="28"/>
                  </a:cubicBezTo>
                  <a:cubicBezTo>
                    <a:pt x="114" y="9"/>
                    <a:pt x="210" y="0"/>
                    <a:pt x="289" y="0"/>
                  </a:cubicBezTo>
                  <a:cubicBezTo>
                    <a:pt x="415" y="0"/>
                    <a:pt x="494" y="38"/>
                    <a:pt x="526" y="113"/>
                  </a:cubicBezTo>
                  <a:cubicBezTo>
                    <a:pt x="541" y="149"/>
                    <a:pt x="548" y="210"/>
                    <a:pt x="548" y="299"/>
                  </a:cubicBezTo>
                  <a:cubicBezTo>
                    <a:pt x="548" y="742"/>
                    <a:pt x="548" y="742"/>
                    <a:pt x="548" y="742"/>
                  </a:cubicBezTo>
                  <a:cubicBezTo>
                    <a:pt x="424" y="742"/>
                    <a:pt x="424" y="742"/>
                    <a:pt x="424" y="742"/>
                  </a:cubicBezTo>
                  <a:cubicBezTo>
                    <a:pt x="424" y="306"/>
                    <a:pt x="424" y="306"/>
                    <a:pt x="424" y="306"/>
                  </a:cubicBezTo>
                  <a:cubicBezTo>
                    <a:pt x="424" y="221"/>
                    <a:pt x="417" y="163"/>
                    <a:pt x="403" y="134"/>
                  </a:cubicBezTo>
                  <a:cubicBezTo>
                    <a:pt x="382" y="94"/>
                    <a:pt x="341" y="74"/>
                    <a:pt x="277" y="74"/>
                  </a:cubicBezTo>
                  <a:cubicBezTo>
                    <a:pt x="227" y="74"/>
                    <a:pt x="176" y="80"/>
                    <a:pt x="123" y="90"/>
                  </a:cubicBezTo>
                  <a:cubicBezTo>
                    <a:pt x="123" y="742"/>
                    <a:pt x="123" y="742"/>
                    <a:pt x="123"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6" name="Freeform 58"/>
            <p:cNvSpPr>
              <a:spLocks noEditPoints="1"/>
            </p:cNvSpPr>
            <p:nvPr userDrawn="1"/>
          </p:nvSpPr>
          <p:spPr bwMode="gray">
            <a:xfrm>
              <a:off x="4876" y="604"/>
              <a:ext cx="32" cy="62"/>
            </a:xfrm>
            <a:custGeom>
              <a:avLst/>
              <a:gdLst>
                <a:gd name="T0" fmla="*/ 445 w 569"/>
                <a:gd name="T1" fmla="*/ 677 h 1098"/>
                <a:gd name="T2" fmla="*/ 399 w 569"/>
                <a:gd name="T3" fmla="*/ 721 h 1098"/>
                <a:gd name="T4" fmla="*/ 257 w 569"/>
                <a:gd name="T5" fmla="*/ 762 h 1098"/>
                <a:gd name="T6" fmla="*/ 97 w 569"/>
                <a:gd name="T7" fmla="*/ 708 h 1098"/>
                <a:gd name="T8" fmla="*/ 0 w 569"/>
                <a:gd name="T9" fmla="*/ 414 h 1098"/>
                <a:gd name="T10" fmla="*/ 71 w 569"/>
                <a:gd name="T11" fmla="*/ 131 h 1098"/>
                <a:gd name="T12" fmla="*/ 340 w 569"/>
                <a:gd name="T13" fmla="*/ 0 h 1098"/>
                <a:gd name="T14" fmla="*/ 569 w 569"/>
                <a:gd name="T15" fmla="*/ 28 h 1098"/>
                <a:gd name="T16" fmla="*/ 569 w 569"/>
                <a:gd name="T17" fmla="*/ 601 h 1098"/>
                <a:gd name="T18" fmla="*/ 555 w 569"/>
                <a:gd name="T19" fmla="*/ 843 h 1098"/>
                <a:gd name="T20" fmla="*/ 422 w 569"/>
                <a:gd name="T21" fmla="*/ 1052 h 1098"/>
                <a:gd name="T22" fmla="*/ 191 w 569"/>
                <a:gd name="T23" fmla="*/ 1098 h 1098"/>
                <a:gd name="T24" fmla="*/ 98 w 569"/>
                <a:gd name="T25" fmla="*/ 1092 h 1098"/>
                <a:gd name="T26" fmla="*/ 98 w 569"/>
                <a:gd name="T27" fmla="*/ 1018 h 1098"/>
                <a:gd name="T28" fmla="*/ 190 w 569"/>
                <a:gd name="T29" fmla="*/ 1024 h 1098"/>
                <a:gd name="T30" fmla="*/ 341 w 569"/>
                <a:gd name="T31" fmla="*/ 997 h 1098"/>
                <a:gd name="T32" fmla="*/ 434 w 569"/>
                <a:gd name="T33" fmla="*/ 858 h 1098"/>
                <a:gd name="T34" fmla="*/ 445 w 569"/>
                <a:gd name="T35" fmla="*/ 716 h 1098"/>
                <a:gd name="T36" fmla="*/ 445 w 569"/>
                <a:gd name="T37" fmla="*/ 677 h 1098"/>
                <a:gd name="T38" fmla="*/ 445 w 569"/>
                <a:gd name="T39" fmla="*/ 81 h 1098"/>
                <a:gd name="T40" fmla="*/ 353 w 569"/>
                <a:gd name="T41" fmla="*/ 74 h 1098"/>
                <a:gd name="T42" fmla="*/ 231 w 569"/>
                <a:gd name="T43" fmla="*/ 106 h 1098"/>
                <a:gd name="T44" fmla="*/ 152 w 569"/>
                <a:gd name="T45" fmla="*/ 233 h 1098"/>
                <a:gd name="T46" fmla="*/ 126 w 569"/>
                <a:gd name="T47" fmla="*/ 419 h 1098"/>
                <a:gd name="T48" fmla="*/ 174 w 569"/>
                <a:gd name="T49" fmla="*/ 633 h 1098"/>
                <a:gd name="T50" fmla="*/ 274 w 569"/>
                <a:gd name="T51" fmla="*/ 687 h 1098"/>
                <a:gd name="T52" fmla="*/ 371 w 569"/>
                <a:gd name="T53" fmla="*/ 654 h 1098"/>
                <a:gd name="T54" fmla="*/ 435 w 569"/>
                <a:gd name="T55" fmla="*/ 566 h 1098"/>
                <a:gd name="T56" fmla="*/ 445 w 569"/>
                <a:gd name="T57" fmla="*/ 483 h 1098"/>
                <a:gd name="T58" fmla="*/ 445 w 569"/>
                <a:gd name="T59" fmla="*/ 81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9" h="1098">
                  <a:moveTo>
                    <a:pt x="445" y="677"/>
                  </a:moveTo>
                  <a:cubicBezTo>
                    <a:pt x="427" y="697"/>
                    <a:pt x="412" y="712"/>
                    <a:pt x="399" y="721"/>
                  </a:cubicBezTo>
                  <a:cubicBezTo>
                    <a:pt x="362" y="748"/>
                    <a:pt x="314" y="762"/>
                    <a:pt x="257" y="762"/>
                  </a:cubicBezTo>
                  <a:cubicBezTo>
                    <a:pt x="192" y="762"/>
                    <a:pt x="139" y="744"/>
                    <a:pt x="97" y="708"/>
                  </a:cubicBezTo>
                  <a:cubicBezTo>
                    <a:pt x="32" y="654"/>
                    <a:pt x="0" y="556"/>
                    <a:pt x="0" y="414"/>
                  </a:cubicBezTo>
                  <a:cubicBezTo>
                    <a:pt x="0" y="300"/>
                    <a:pt x="24" y="206"/>
                    <a:pt x="71" y="131"/>
                  </a:cubicBezTo>
                  <a:cubicBezTo>
                    <a:pt x="126" y="44"/>
                    <a:pt x="216" y="0"/>
                    <a:pt x="340" y="0"/>
                  </a:cubicBezTo>
                  <a:cubicBezTo>
                    <a:pt x="414" y="0"/>
                    <a:pt x="490" y="9"/>
                    <a:pt x="569" y="28"/>
                  </a:cubicBezTo>
                  <a:cubicBezTo>
                    <a:pt x="569" y="601"/>
                    <a:pt x="569" y="601"/>
                    <a:pt x="569" y="601"/>
                  </a:cubicBezTo>
                  <a:cubicBezTo>
                    <a:pt x="569" y="707"/>
                    <a:pt x="564" y="788"/>
                    <a:pt x="555" y="843"/>
                  </a:cubicBezTo>
                  <a:cubicBezTo>
                    <a:pt x="538" y="944"/>
                    <a:pt x="494" y="1013"/>
                    <a:pt x="422" y="1052"/>
                  </a:cubicBezTo>
                  <a:cubicBezTo>
                    <a:pt x="363" y="1083"/>
                    <a:pt x="286" y="1098"/>
                    <a:pt x="191" y="1098"/>
                  </a:cubicBezTo>
                  <a:cubicBezTo>
                    <a:pt x="164" y="1098"/>
                    <a:pt x="133" y="1096"/>
                    <a:pt x="98" y="1092"/>
                  </a:cubicBezTo>
                  <a:cubicBezTo>
                    <a:pt x="98" y="1018"/>
                    <a:pt x="98" y="1018"/>
                    <a:pt x="98" y="1018"/>
                  </a:cubicBezTo>
                  <a:cubicBezTo>
                    <a:pt x="130" y="1022"/>
                    <a:pt x="160" y="1024"/>
                    <a:pt x="190" y="1024"/>
                  </a:cubicBezTo>
                  <a:cubicBezTo>
                    <a:pt x="258" y="1024"/>
                    <a:pt x="308" y="1015"/>
                    <a:pt x="341" y="997"/>
                  </a:cubicBezTo>
                  <a:cubicBezTo>
                    <a:pt x="390" y="971"/>
                    <a:pt x="421" y="924"/>
                    <a:pt x="434" y="858"/>
                  </a:cubicBezTo>
                  <a:cubicBezTo>
                    <a:pt x="442" y="821"/>
                    <a:pt x="445" y="773"/>
                    <a:pt x="445" y="716"/>
                  </a:cubicBezTo>
                  <a:lnTo>
                    <a:pt x="445" y="677"/>
                  </a:lnTo>
                  <a:close/>
                  <a:moveTo>
                    <a:pt x="445" y="81"/>
                  </a:moveTo>
                  <a:cubicBezTo>
                    <a:pt x="411" y="77"/>
                    <a:pt x="380" y="74"/>
                    <a:pt x="353" y="74"/>
                  </a:cubicBezTo>
                  <a:cubicBezTo>
                    <a:pt x="301" y="74"/>
                    <a:pt x="260" y="85"/>
                    <a:pt x="231" y="106"/>
                  </a:cubicBezTo>
                  <a:cubicBezTo>
                    <a:pt x="197" y="130"/>
                    <a:pt x="171" y="173"/>
                    <a:pt x="152" y="233"/>
                  </a:cubicBezTo>
                  <a:cubicBezTo>
                    <a:pt x="135" y="287"/>
                    <a:pt x="126" y="348"/>
                    <a:pt x="126" y="419"/>
                  </a:cubicBezTo>
                  <a:cubicBezTo>
                    <a:pt x="126" y="517"/>
                    <a:pt x="142" y="589"/>
                    <a:pt x="174" y="633"/>
                  </a:cubicBezTo>
                  <a:cubicBezTo>
                    <a:pt x="199" y="669"/>
                    <a:pt x="233" y="687"/>
                    <a:pt x="274" y="687"/>
                  </a:cubicBezTo>
                  <a:cubicBezTo>
                    <a:pt x="308" y="687"/>
                    <a:pt x="341" y="676"/>
                    <a:pt x="371" y="654"/>
                  </a:cubicBezTo>
                  <a:cubicBezTo>
                    <a:pt x="401" y="631"/>
                    <a:pt x="423" y="602"/>
                    <a:pt x="435" y="566"/>
                  </a:cubicBezTo>
                  <a:cubicBezTo>
                    <a:pt x="442" y="547"/>
                    <a:pt x="445" y="520"/>
                    <a:pt x="445" y="483"/>
                  </a:cubicBezTo>
                  <a:lnTo>
                    <a:pt x="445"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7" name="Freeform 59"/>
            <p:cNvSpPr>
              <a:spLocks/>
            </p:cNvSpPr>
            <p:nvPr userDrawn="1"/>
          </p:nvSpPr>
          <p:spPr bwMode="gray">
            <a:xfrm>
              <a:off x="4939" y="595"/>
              <a:ext cx="18" cy="51"/>
            </a:xfrm>
            <a:custGeom>
              <a:avLst/>
              <a:gdLst>
                <a:gd name="T0" fmla="*/ 0 w 318"/>
                <a:gd name="T1" fmla="*/ 0 h 917"/>
                <a:gd name="T2" fmla="*/ 124 w 318"/>
                <a:gd name="T3" fmla="*/ 0 h 917"/>
                <a:gd name="T4" fmla="*/ 124 w 318"/>
                <a:gd name="T5" fmla="*/ 195 h 917"/>
                <a:gd name="T6" fmla="*/ 318 w 318"/>
                <a:gd name="T7" fmla="*/ 195 h 917"/>
                <a:gd name="T8" fmla="*/ 318 w 318"/>
                <a:gd name="T9" fmla="*/ 273 h 917"/>
                <a:gd name="T10" fmla="*/ 124 w 318"/>
                <a:gd name="T11" fmla="*/ 273 h 917"/>
                <a:gd name="T12" fmla="*/ 124 w 318"/>
                <a:gd name="T13" fmla="*/ 656 h 917"/>
                <a:gd name="T14" fmla="*/ 156 w 318"/>
                <a:gd name="T15" fmla="*/ 804 h 917"/>
                <a:gd name="T16" fmla="*/ 225 w 318"/>
                <a:gd name="T17" fmla="*/ 836 h 917"/>
                <a:gd name="T18" fmla="*/ 277 w 318"/>
                <a:gd name="T19" fmla="*/ 838 h 917"/>
                <a:gd name="T20" fmla="*/ 318 w 318"/>
                <a:gd name="T21" fmla="*/ 838 h 917"/>
                <a:gd name="T22" fmla="*/ 318 w 318"/>
                <a:gd name="T23" fmla="*/ 917 h 917"/>
                <a:gd name="T24" fmla="*/ 251 w 318"/>
                <a:gd name="T25" fmla="*/ 917 h 917"/>
                <a:gd name="T26" fmla="*/ 127 w 318"/>
                <a:gd name="T27" fmla="*/ 904 h 917"/>
                <a:gd name="T28" fmla="*/ 11 w 318"/>
                <a:gd name="T29" fmla="*/ 782 h 917"/>
                <a:gd name="T30" fmla="*/ 0 w 318"/>
                <a:gd name="T31" fmla="*/ 638 h 917"/>
                <a:gd name="T32" fmla="*/ 0 w 318"/>
                <a:gd name="T33" fmla="*/ 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6" y="846"/>
                    <a:pt x="11" y="782"/>
                  </a:cubicBezTo>
                  <a:cubicBezTo>
                    <a:pt x="4" y="747"/>
                    <a:pt x="0" y="699"/>
                    <a:pt x="0" y="63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8" name="Freeform 60"/>
            <p:cNvSpPr>
              <a:spLocks noEditPoints="1"/>
            </p:cNvSpPr>
            <p:nvPr userDrawn="1"/>
          </p:nvSpPr>
          <p:spPr bwMode="gray">
            <a:xfrm>
              <a:off x="4963"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9" name="Freeform 61"/>
            <p:cNvSpPr>
              <a:spLocks/>
            </p:cNvSpPr>
            <p:nvPr userDrawn="1"/>
          </p:nvSpPr>
          <p:spPr bwMode="gray">
            <a:xfrm>
              <a:off x="5007" y="604"/>
              <a:ext cx="52" cy="42"/>
            </a:xfrm>
            <a:custGeom>
              <a:avLst/>
              <a:gdLst>
                <a:gd name="T0" fmla="*/ 0 w 933"/>
                <a:gd name="T1" fmla="*/ 742 h 742"/>
                <a:gd name="T2" fmla="*/ 0 w 933"/>
                <a:gd name="T3" fmla="*/ 28 h 742"/>
                <a:gd name="T4" fmla="*/ 267 w 933"/>
                <a:gd name="T5" fmla="*/ 0 h 742"/>
                <a:gd name="T6" fmla="*/ 460 w 933"/>
                <a:gd name="T7" fmla="*/ 46 h 742"/>
                <a:gd name="T8" fmla="*/ 691 w 933"/>
                <a:gd name="T9" fmla="*/ 0 h 742"/>
                <a:gd name="T10" fmla="*/ 912 w 933"/>
                <a:gd name="T11" fmla="*/ 114 h 742"/>
                <a:gd name="T12" fmla="*/ 933 w 933"/>
                <a:gd name="T13" fmla="*/ 299 h 742"/>
                <a:gd name="T14" fmla="*/ 933 w 933"/>
                <a:gd name="T15" fmla="*/ 742 h 742"/>
                <a:gd name="T16" fmla="*/ 809 w 933"/>
                <a:gd name="T17" fmla="*/ 742 h 742"/>
                <a:gd name="T18" fmla="*/ 809 w 933"/>
                <a:gd name="T19" fmla="*/ 306 h 742"/>
                <a:gd name="T20" fmla="*/ 790 w 933"/>
                <a:gd name="T21" fmla="*/ 135 h 742"/>
                <a:gd name="T22" fmla="*/ 675 w 933"/>
                <a:gd name="T23" fmla="*/ 74 h 742"/>
                <a:gd name="T24" fmla="*/ 528 w 933"/>
                <a:gd name="T25" fmla="*/ 108 h 742"/>
                <a:gd name="T26" fmla="*/ 528 w 933"/>
                <a:gd name="T27" fmla="*/ 742 h 742"/>
                <a:gd name="T28" fmla="*/ 405 w 933"/>
                <a:gd name="T29" fmla="*/ 742 h 742"/>
                <a:gd name="T30" fmla="*/ 405 w 933"/>
                <a:gd name="T31" fmla="*/ 301 h 742"/>
                <a:gd name="T32" fmla="*/ 385 w 933"/>
                <a:gd name="T33" fmla="*/ 135 h 742"/>
                <a:gd name="T34" fmla="*/ 267 w 933"/>
                <a:gd name="T35" fmla="*/ 74 h 742"/>
                <a:gd name="T36" fmla="*/ 124 w 933"/>
                <a:gd name="T37" fmla="*/ 90 h 742"/>
                <a:gd name="T38" fmla="*/ 124 w 933"/>
                <a:gd name="T39" fmla="*/ 742 h 742"/>
                <a:gd name="T40" fmla="*/ 0 w 933"/>
                <a:gd name="T41" fmla="*/ 74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3" h="742">
                  <a:moveTo>
                    <a:pt x="0" y="742"/>
                  </a:moveTo>
                  <a:cubicBezTo>
                    <a:pt x="0" y="28"/>
                    <a:pt x="0" y="28"/>
                    <a:pt x="0" y="28"/>
                  </a:cubicBezTo>
                  <a:cubicBezTo>
                    <a:pt x="113" y="9"/>
                    <a:pt x="202" y="0"/>
                    <a:pt x="267" y="0"/>
                  </a:cubicBezTo>
                  <a:cubicBezTo>
                    <a:pt x="352" y="0"/>
                    <a:pt x="417" y="15"/>
                    <a:pt x="460" y="46"/>
                  </a:cubicBezTo>
                  <a:cubicBezTo>
                    <a:pt x="538" y="15"/>
                    <a:pt x="615" y="0"/>
                    <a:pt x="691" y="0"/>
                  </a:cubicBezTo>
                  <a:cubicBezTo>
                    <a:pt x="808" y="0"/>
                    <a:pt x="881" y="38"/>
                    <a:pt x="912" y="114"/>
                  </a:cubicBezTo>
                  <a:cubicBezTo>
                    <a:pt x="926" y="149"/>
                    <a:pt x="933" y="211"/>
                    <a:pt x="933" y="299"/>
                  </a:cubicBezTo>
                  <a:cubicBezTo>
                    <a:pt x="933" y="742"/>
                    <a:pt x="933" y="742"/>
                    <a:pt x="933" y="742"/>
                  </a:cubicBezTo>
                  <a:cubicBezTo>
                    <a:pt x="809" y="742"/>
                    <a:pt x="809" y="742"/>
                    <a:pt x="809" y="742"/>
                  </a:cubicBezTo>
                  <a:cubicBezTo>
                    <a:pt x="809" y="306"/>
                    <a:pt x="809" y="306"/>
                    <a:pt x="809" y="306"/>
                  </a:cubicBezTo>
                  <a:cubicBezTo>
                    <a:pt x="809" y="222"/>
                    <a:pt x="803" y="164"/>
                    <a:pt x="790" y="135"/>
                  </a:cubicBezTo>
                  <a:cubicBezTo>
                    <a:pt x="771" y="94"/>
                    <a:pt x="733" y="74"/>
                    <a:pt x="675" y="74"/>
                  </a:cubicBezTo>
                  <a:cubicBezTo>
                    <a:pt x="627" y="74"/>
                    <a:pt x="578" y="86"/>
                    <a:pt x="528" y="108"/>
                  </a:cubicBezTo>
                  <a:cubicBezTo>
                    <a:pt x="528" y="742"/>
                    <a:pt x="528" y="742"/>
                    <a:pt x="528" y="742"/>
                  </a:cubicBezTo>
                  <a:cubicBezTo>
                    <a:pt x="405" y="742"/>
                    <a:pt x="405" y="742"/>
                    <a:pt x="405" y="742"/>
                  </a:cubicBezTo>
                  <a:cubicBezTo>
                    <a:pt x="405" y="301"/>
                    <a:pt x="405" y="301"/>
                    <a:pt x="405" y="301"/>
                  </a:cubicBezTo>
                  <a:cubicBezTo>
                    <a:pt x="405" y="219"/>
                    <a:pt x="398" y="164"/>
                    <a:pt x="385" y="135"/>
                  </a:cubicBezTo>
                  <a:cubicBezTo>
                    <a:pt x="366" y="94"/>
                    <a:pt x="327" y="74"/>
                    <a:pt x="267" y="74"/>
                  </a:cubicBezTo>
                  <a:cubicBezTo>
                    <a:pt x="221" y="74"/>
                    <a:pt x="173" y="80"/>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0" name="Freeform 62"/>
            <p:cNvSpPr>
              <a:spLocks noEditPoints="1"/>
            </p:cNvSpPr>
            <p:nvPr userDrawn="1"/>
          </p:nvSpPr>
          <p:spPr bwMode="gray">
            <a:xfrm>
              <a:off x="5069"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1" name="Freeform 63"/>
            <p:cNvSpPr>
              <a:spLocks/>
            </p:cNvSpPr>
            <p:nvPr userDrawn="1"/>
          </p:nvSpPr>
          <p:spPr bwMode="gray">
            <a:xfrm>
              <a:off x="5113" y="604"/>
              <a:ext cx="17" cy="42"/>
            </a:xfrm>
            <a:custGeom>
              <a:avLst/>
              <a:gdLst>
                <a:gd name="T0" fmla="*/ 0 w 312"/>
                <a:gd name="T1" fmla="*/ 742 h 742"/>
                <a:gd name="T2" fmla="*/ 0 w 312"/>
                <a:gd name="T3" fmla="*/ 31 h 742"/>
                <a:gd name="T4" fmla="*/ 312 w 312"/>
                <a:gd name="T5" fmla="*/ 0 h 742"/>
                <a:gd name="T6" fmla="*/ 312 w 312"/>
                <a:gd name="T7" fmla="*/ 77 h 742"/>
                <a:gd name="T8" fmla="*/ 124 w 312"/>
                <a:gd name="T9" fmla="*/ 90 h 742"/>
                <a:gd name="T10" fmla="*/ 124 w 312"/>
                <a:gd name="T11" fmla="*/ 742 h 742"/>
                <a:gd name="T12" fmla="*/ 0 w 312"/>
                <a:gd name="T13" fmla="*/ 742 h 742"/>
              </a:gdLst>
              <a:ahLst/>
              <a:cxnLst>
                <a:cxn ang="0">
                  <a:pos x="T0" y="T1"/>
                </a:cxn>
                <a:cxn ang="0">
                  <a:pos x="T2" y="T3"/>
                </a:cxn>
                <a:cxn ang="0">
                  <a:pos x="T4" y="T5"/>
                </a:cxn>
                <a:cxn ang="0">
                  <a:pos x="T6" y="T7"/>
                </a:cxn>
                <a:cxn ang="0">
                  <a:pos x="T8" y="T9"/>
                </a:cxn>
                <a:cxn ang="0">
                  <a:pos x="T10" y="T11"/>
                </a:cxn>
                <a:cxn ang="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2" name="Freeform 64"/>
            <p:cNvSpPr>
              <a:spLocks/>
            </p:cNvSpPr>
            <p:nvPr userDrawn="1"/>
          </p:nvSpPr>
          <p:spPr bwMode="gray">
            <a:xfrm>
              <a:off x="5138" y="604"/>
              <a:ext cx="17" cy="42"/>
            </a:xfrm>
            <a:custGeom>
              <a:avLst/>
              <a:gdLst>
                <a:gd name="T0" fmla="*/ 0 w 312"/>
                <a:gd name="T1" fmla="*/ 742 h 742"/>
                <a:gd name="T2" fmla="*/ 0 w 312"/>
                <a:gd name="T3" fmla="*/ 31 h 742"/>
                <a:gd name="T4" fmla="*/ 312 w 312"/>
                <a:gd name="T5" fmla="*/ 0 h 742"/>
                <a:gd name="T6" fmla="*/ 312 w 312"/>
                <a:gd name="T7" fmla="*/ 77 h 742"/>
                <a:gd name="T8" fmla="*/ 124 w 312"/>
                <a:gd name="T9" fmla="*/ 90 h 742"/>
                <a:gd name="T10" fmla="*/ 124 w 312"/>
                <a:gd name="T11" fmla="*/ 742 h 742"/>
                <a:gd name="T12" fmla="*/ 0 w 312"/>
                <a:gd name="T13" fmla="*/ 742 h 742"/>
              </a:gdLst>
              <a:ahLst/>
              <a:cxnLst>
                <a:cxn ang="0">
                  <a:pos x="T0" y="T1"/>
                </a:cxn>
                <a:cxn ang="0">
                  <a:pos x="T2" y="T3"/>
                </a:cxn>
                <a:cxn ang="0">
                  <a:pos x="T4" y="T5"/>
                </a:cxn>
                <a:cxn ang="0">
                  <a:pos x="T6" y="T7"/>
                </a:cxn>
                <a:cxn ang="0">
                  <a:pos x="T8" y="T9"/>
                </a:cxn>
                <a:cxn ang="0">
                  <a:pos x="T10" y="T11"/>
                </a:cxn>
                <a:cxn ang="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3" name="Freeform 65"/>
            <p:cNvSpPr>
              <a:spLocks noEditPoints="1"/>
            </p:cNvSpPr>
            <p:nvPr userDrawn="1"/>
          </p:nvSpPr>
          <p:spPr bwMode="gray">
            <a:xfrm>
              <a:off x="5160" y="604"/>
              <a:ext cx="34" cy="43"/>
            </a:xfrm>
            <a:custGeom>
              <a:avLst/>
              <a:gdLst>
                <a:gd name="T0" fmla="*/ 304 w 607"/>
                <a:gd name="T1" fmla="*/ 0 h 762"/>
                <a:gd name="T2" fmla="*/ 534 w 607"/>
                <a:gd name="T3" fmla="*/ 103 h 762"/>
                <a:gd name="T4" fmla="*/ 607 w 607"/>
                <a:gd name="T5" fmla="*/ 381 h 762"/>
                <a:gd name="T6" fmla="*/ 534 w 607"/>
                <a:gd name="T7" fmla="*/ 659 h 762"/>
                <a:gd name="T8" fmla="*/ 305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5" y="762"/>
                  </a:cubicBezTo>
                  <a:cubicBezTo>
                    <a:pt x="102"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4" name="Freeform 66"/>
            <p:cNvSpPr>
              <a:spLocks/>
            </p:cNvSpPr>
            <p:nvPr userDrawn="1"/>
          </p:nvSpPr>
          <p:spPr bwMode="gray">
            <a:xfrm>
              <a:off x="5198" y="605"/>
              <a:ext cx="52" cy="41"/>
            </a:xfrm>
            <a:custGeom>
              <a:avLst/>
              <a:gdLst>
                <a:gd name="T0" fmla="*/ 204 w 929"/>
                <a:gd name="T1" fmla="*/ 722 h 722"/>
                <a:gd name="T2" fmla="*/ 0 w 929"/>
                <a:gd name="T3" fmla="*/ 0 h 722"/>
                <a:gd name="T4" fmla="*/ 124 w 929"/>
                <a:gd name="T5" fmla="*/ 0 h 722"/>
                <a:gd name="T6" fmla="*/ 277 w 929"/>
                <a:gd name="T7" fmla="*/ 588 h 722"/>
                <a:gd name="T8" fmla="*/ 412 w 929"/>
                <a:gd name="T9" fmla="*/ 0 h 722"/>
                <a:gd name="T10" fmla="*/ 534 w 929"/>
                <a:gd name="T11" fmla="*/ 0 h 722"/>
                <a:gd name="T12" fmla="*/ 676 w 929"/>
                <a:gd name="T13" fmla="*/ 588 h 722"/>
                <a:gd name="T14" fmla="*/ 828 w 929"/>
                <a:gd name="T15" fmla="*/ 0 h 722"/>
                <a:gd name="T16" fmla="*/ 929 w 929"/>
                <a:gd name="T17" fmla="*/ 0 h 722"/>
                <a:gd name="T18" fmla="*/ 726 w 929"/>
                <a:gd name="T19" fmla="*/ 722 h 722"/>
                <a:gd name="T20" fmla="*/ 603 w 929"/>
                <a:gd name="T21" fmla="*/ 722 h 722"/>
                <a:gd name="T22" fmla="*/ 495 w 929"/>
                <a:gd name="T23" fmla="*/ 255 h 722"/>
                <a:gd name="T24" fmla="*/ 468 w 929"/>
                <a:gd name="T25" fmla="*/ 107 h 722"/>
                <a:gd name="T26" fmla="*/ 440 w 929"/>
                <a:gd name="T27" fmla="*/ 254 h 722"/>
                <a:gd name="T28" fmla="*/ 332 w 929"/>
                <a:gd name="T29" fmla="*/ 722 h 722"/>
                <a:gd name="T30" fmla="*/ 204 w 929"/>
                <a:gd name="T31" fmla="*/ 72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9" h="722">
                  <a:moveTo>
                    <a:pt x="204" y="722"/>
                  </a:moveTo>
                  <a:cubicBezTo>
                    <a:pt x="0" y="0"/>
                    <a:pt x="0" y="0"/>
                    <a:pt x="0" y="0"/>
                  </a:cubicBezTo>
                  <a:cubicBezTo>
                    <a:pt x="124" y="0"/>
                    <a:pt x="124" y="0"/>
                    <a:pt x="124" y="0"/>
                  </a:cubicBezTo>
                  <a:cubicBezTo>
                    <a:pt x="277" y="588"/>
                    <a:pt x="277" y="588"/>
                    <a:pt x="277" y="588"/>
                  </a:cubicBezTo>
                  <a:cubicBezTo>
                    <a:pt x="412" y="0"/>
                    <a:pt x="412" y="0"/>
                    <a:pt x="412" y="0"/>
                  </a:cubicBezTo>
                  <a:cubicBezTo>
                    <a:pt x="534" y="0"/>
                    <a:pt x="534" y="0"/>
                    <a:pt x="534" y="0"/>
                  </a:cubicBezTo>
                  <a:cubicBezTo>
                    <a:pt x="676" y="588"/>
                    <a:pt x="676" y="588"/>
                    <a:pt x="676" y="588"/>
                  </a:cubicBezTo>
                  <a:cubicBezTo>
                    <a:pt x="828" y="0"/>
                    <a:pt x="828" y="0"/>
                    <a:pt x="828" y="0"/>
                  </a:cubicBezTo>
                  <a:cubicBezTo>
                    <a:pt x="929" y="0"/>
                    <a:pt x="929" y="0"/>
                    <a:pt x="929" y="0"/>
                  </a:cubicBezTo>
                  <a:cubicBezTo>
                    <a:pt x="726" y="722"/>
                    <a:pt x="726" y="722"/>
                    <a:pt x="726" y="722"/>
                  </a:cubicBezTo>
                  <a:cubicBezTo>
                    <a:pt x="603" y="722"/>
                    <a:pt x="603" y="722"/>
                    <a:pt x="603" y="722"/>
                  </a:cubicBezTo>
                  <a:cubicBezTo>
                    <a:pt x="495" y="255"/>
                    <a:pt x="495" y="255"/>
                    <a:pt x="495" y="255"/>
                  </a:cubicBezTo>
                  <a:cubicBezTo>
                    <a:pt x="487" y="221"/>
                    <a:pt x="478" y="172"/>
                    <a:pt x="468" y="107"/>
                  </a:cubicBezTo>
                  <a:cubicBezTo>
                    <a:pt x="460" y="159"/>
                    <a:pt x="451" y="208"/>
                    <a:pt x="440" y="254"/>
                  </a:cubicBezTo>
                  <a:cubicBezTo>
                    <a:pt x="332" y="722"/>
                    <a:pt x="332" y="722"/>
                    <a:pt x="332" y="722"/>
                  </a:cubicBezTo>
                  <a:lnTo>
                    <a:pt x="204" y="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5" name="Freeform 67"/>
            <p:cNvSpPr>
              <a:spLocks/>
            </p:cNvSpPr>
            <p:nvPr userDrawn="1"/>
          </p:nvSpPr>
          <p:spPr bwMode="gray">
            <a:xfrm>
              <a:off x="5270" y="605"/>
              <a:ext cx="52" cy="41"/>
            </a:xfrm>
            <a:custGeom>
              <a:avLst/>
              <a:gdLst>
                <a:gd name="T0" fmla="*/ 204 w 930"/>
                <a:gd name="T1" fmla="*/ 722 h 722"/>
                <a:gd name="T2" fmla="*/ 0 w 930"/>
                <a:gd name="T3" fmla="*/ 0 h 722"/>
                <a:gd name="T4" fmla="*/ 125 w 930"/>
                <a:gd name="T5" fmla="*/ 0 h 722"/>
                <a:gd name="T6" fmla="*/ 277 w 930"/>
                <a:gd name="T7" fmla="*/ 588 h 722"/>
                <a:gd name="T8" fmla="*/ 412 w 930"/>
                <a:gd name="T9" fmla="*/ 0 h 722"/>
                <a:gd name="T10" fmla="*/ 535 w 930"/>
                <a:gd name="T11" fmla="*/ 0 h 722"/>
                <a:gd name="T12" fmla="*/ 676 w 930"/>
                <a:gd name="T13" fmla="*/ 588 h 722"/>
                <a:gd name="T14" fmla="*/ 829 w 930"/>
                <a:gd name="T15" fmla="*/ 0 h 722"/>
                <a:gd name="T16" fmla="*/ 930 w 930"/>
                <a:gd name="T17" fmla="*/ 0 h 722"/>
                <a:gd name="T18" fmla="*/ 726 w 930"/>
                <a:gd name="T19" fmla="*/ 722 h 722"/>
                <a:gd name="T20" fmla="*/ 604 w 930"/>
                <a:gd name="T21" fmla="*/ 722 h 722"/>
                <a:gd name="T22" fmla="*/ 495 w 930"/>
                <a:gd name="T23" fmla="*/ 255 h 722"/>
                <a:gd name="T24" fmla="*/ 468 w 930"/>
                <a:gd name="T25" fmla="*/ 107 h 722"/>
                <a:gd name="T26" fmla="*/ 441 w 930"/>
                <a:gd name="T27" fmla="*/ 254 h 722"/>
                <a:gd name="T28" fmla="*/ 332 w 930"/>
                <a:gd name="T29" fmla="*/ 722 h 722"/>
                <a:gd name="T30" fmla="*/ 204 w 930"/>
                <a:gd name="T31" fmla="*/ 72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0" h="722">
                  <a:moveTo>
                    <a:pt x="204" y="722"/>
                  </a:moveTo>
                  <a:cubicBezTo>
                    <a:pt x="0" y="0"/>
                    <a:pt x="0" y="0"/>
                    <a:pt x="0" y="0"/>
                  </a:cubicBezTo>
                  <a:cubicBezTo>
                    <a:pt x="125" y="0"/>
                    <a:pt x="125" y="0"/>
                    <a:pt x="125" y="0"/>
                  </a:cubicBezTo>
                  <a:cubicBezTo>
                    <a:pt x="277" y="588"/>
                    <a:pt x="277" y="588"/>
                    <a:pt x="277" y="588"/>
                  </a:cubicBezTo>
                  <a:cubicBezTo>
                    <a:pt x="412" y="0"/>
                    <a:pt x="412" y="0"/>
                    <a:pt x="412" y="0"/>
                  </a:cubicBezTo>
                  <a:cubicBezTo>
                    <a:pt x="535" y="0"/>
                    <a:pt x="535" y="0"/>
                    <a:pt x="535" y="0"/>
                  </a:cubicBezTo>
                  <a:cubicBezTo>
                    <a:pt x="676" y="588"/>
                    <a:pt x="676" y="588"/>
                    <a:pt x="676" y="588"/>
                  </a:cubicBezTo>
                  <a:cubicBezTo>
                    <a:pt x="829" y="0"/>
                    <a:pt x="829" y="0"/>
                    <a:pt x="829" y="0"/>
                  </a:cubicBezTo>
                  <a:cubicBezTo>
                    <a:pt x="930" y="0"/>
                    <a:pt x="930" y="0"/>
                    <a:pt x="930" y="0"/>
                  </a:cubicBezTo>
                  <a:cubicBezTo>
                    <a:pt x="726" y="722"/>
                    <a:pt x="726" y="722"/>
                    <a:pt x="726" y="722"/>
                  </a:cubicBezTo>
                  <a:cubicBezTo>
                    <a:pt x="604" y="722"/>
                    <a:pt x="604" y="722"/>
                    <a:pt x="604" y="722"/>
                  </a:cubicBezTo>
                  <a:cubicBezTo>
                    <a:pt x="495" y="255"/>
                    <a:pt x="495" y="255"/>
                    <a:pt x="495" y="255"/>
                  </a:cubicBezTo>
                  <a:cubicBezTo>
                    <a:pt x="488" y="221"/>
                    <a:pt x="479" y="172"/>
                    <a:pt x="468" y="107"/>
                  </a:cubicBezTo>
                  <a:cubicBezTo>
                    <a:pt x="460" y="159"/>
                    <a:pt x="451" y="208"/>
                    <a:pt x="441" y="254"/>
                  </a:cubicBezTo>
                  <a:cubicBezTo>
                    <a:pt x="332" y="722"/>
                    <a:pt x="332" y="722"/>
                    <a:pt x="332" y="722"/>
                  </a:cubicBezTo>
                  <a:lnTo>
                    <a:pt x="204" y="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6" name="Freeform 68"/>
            <p:cNvSpPr>
              <a:spLocks noEditPoints="1"/>
            </p:cNvSpPr>
            <p:nvPr userDrawn="1"/>
          </p:nvSpPr>
          <p:spPr bwMode="gray">
            <a:xfrm>
              <a:off x="5329" y="591"/>
              <a:ext cx="9" cy="55"/>
            </a:xfrm>
            <a:custGeom>
              <a:avLst/>
              <a:gdLst>
                <a:gd name="T0" fmla="*/ 76 w 151"/>
                <a:gd name="T1" fmla="*/ 0 h 987"/>
                <a:gd name="T2" fmla="*/ 132 w 151"/>
                <a:gd name="T3" fmla="*/ 25 h 987"/>
                <a:gd name="T4" fmla="*/ 151 w 151"/>
                <a:gd name="T5" fmla="*/ 76 h 987"/>
                <a:gd name="T6" fmla="*/ 126 w 151"/>
                <a:gd name="T7" fmla="*/ 132 h 987"/>
                <a:gd name="T8" fmla="*/ 75 w 151"/>
                <a:gd name="T9" fmla="*/ 151 h 987"/>
                <a:gd name="T10" fmla="*/ 20 w 151"/>
                <a:gd name="T11" fmla="*/ 127 h 987"/>
                <a:gd name="T12" fmla="*/ 0 w 151"/>
                <a:gd name="T13" fmla="*/ 75 h 987"/>
                <a:gd name="T14" fmla="*/ 25 w 151"/>
                <a:gd name="T15" fmla="*/ 20 h 987"/>
                <a:gd name="T16" fmla="*/ 76 w 151"/>
                <a:gd name="T17" fmla="*/ 0 h 987"/>
                <a:gd name="T18" fmla="*/ 15 w 151"/>
                <a:gd name="T19" fmla="*/ 987 h 987"/>
                <a:gd name="T20" fmla="*/ 15 w 151"/>
                <a:gd name="T21" fmla="*/ 265 h 987"/>
                <a:gd name="T22" fmla="*/ 139 w 151"/>
                <a:gd name="T23" fmla="*/ 265 h 987"/>
                <a:gd name="T24" fmla="*/ 139 w 151"/>
                <a:gd name="T25" fmla="*/ 987 h 987"/>
                <a:gd name="T26" fmla="*/ 15 w 151"/>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987">
                  <a:moveTo>
                    <a:pt x="76" y="0"/>
                  </a:moveTo>
                  <a:cubicBezTo>
                    <a:pt x="98" y="0"/>
                    <a:pt x="117" y="9"/>
                    <a:pt x="132" y="25"/>
                  </a:cubicBezTo>
                  <a:cubicBezTo>
                    <a:pt x="145" y="40"/>
                    <a:pt x="151" y="57"/>
                    <a:pt x="151" y="76"/>
                  </a:cubicBezTo>
                  <a:cubicBezTo>
                    <a:pt x="151" y="98"/>
                    <a:pt x="143" y="117"/>
                    <a:pt x="126" y="132"/>
                  </a:cubicBezTo>
                  <a:cubicBezTo>
                    <a:pt x="112" y="145"/>
                    <a:pt x="95" y="151"/>
                    <a:pt x="75" y="151"/>
                  </a:cubicBezTo>
                  <a:cubicBezTo>
                    <a:pt x="53" y="151"/>
                    <a:pt x="34" y="143"/>
                    <a:pt x="20" y="127"/>
                  </a:cubicBezTo>
                  <a:cubicBezTo>
                    <a:pt x="7" y="112"/>
                    <a:pt x="0" y="95"/>
                    <a:pt x="0" y="75"/>
                  </a:cubicBezTo>
                  <a:cubicBezTo>
                    <a:pt x="0" y="53"/>
                    <a:pt x="9" y="35"/>
                    <a:pt x="25" y="20"/>
                  </a:cubicBezTo>
                  <a:cubicBezTo>
                    <a:pt x="39" y="7"/>
                    <a:pt x="56" y="0"/>
                    <a:pt x="76" y="0"/>
                  </a:cubicBezTo>
                  <a:close/>
                  <a:moveTo>
                    <a:pt x="15" y="987"/>
                  </a:moveTo>
                  <a:cubicBezTo>
                    <a:pt x="15" y="265"/>
                    <a:pt x="15" y="265"/>
                    <a:pt x="15" y="265"/>
                  </a:cubicBezTo>
                  <a:cubicBezTo>
                    <a:pt x="139" y="265"/>
                    <a:pt x="139" y="265"/>
                    <a:pt x="139" y="265"/>
                  </a:cubicBezTo>
                  <a:cubicBezTo>
                    <a:pt x="139" y="987"/>
                    <a:pt x="139" y="987"/>
                    <a:pt x="139" y="987"/>
                  </a:cubicBezTo>
                  <a:lnTo>
                    <a:pt x="15" y="9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7" name="Freeform 69"/>
            <p:cNvSpPr>
              <a:spLocks/>
            </p:cNvSpPr>
            <p:nvPr userDrawn="1"/>
          </p:nvSpPr>
          <p:spPr bwMode="gray">
            <a:xfrm>
              <a:off x="5350" y="595"/>
              <a:ext cx="18" cy="51"/>
            </a:xfrm>
            <a:custGeom>
              <a:avLst/>
              <a:gdLst>
                <a:gd name="T0" fmla="*/ 0 w 318"/>
                <a:gd name="T1" fmla="*/ 0 h 917"/>
                <a:gd name="T2" fmla="*/ 124 w 318"/>
                <a:gd name="T3" fmla="*/ 0 h 917"/>
                <a:gd name="T4" fmla="*/ 124 w 318"/>
                <a:gd name="T5" fmla="*/ 195 h 917"/>
                <a:gd name="T6" fmla="*/ 318 w 318"/>
                <a:gd name="T7" fmla="*/ 195 h 917"/>
                <a:gd name="T8" fmla="*/ 318 w 318"/>
                <a:gd name="T9" fmla="*/ 273 h 917"/>
                <a:gd name="T10" fmla="*/ 124 w 318"/>
                <a:gd name="T11" fmla="*/ 273 h 917"/>
                <a:gd name="T12" fmla="*/ 124 w 318"/>
                <a:gd name="T13" fmla="*/ 656 h 917"/>
                <a:gd name="T14" fmla="*/ 156 w 318"/>
                <a:gd name="T15" fmla="*/ 804 h 917"/>
                <a:gd name="T16" fmla="*/ 225 w 318"/>
                <a:gd name="T17" fmla="*/ 836 h 917"/>
                <a:gd name="T18" fmla="*/ 277 w 318"/>
                <a:gd name="T19" fmla="*/ 838 h 917"/>
                <a:gd name="T20" fmla="*/ 318 w 318"/>
                <a:gd name="T21" fmla="*/ 838 h 917"/>
                <a:gd name="T22" fmla="*/ 318 w 318"/>
                <a:gd name="T23" fmla="*/ 917 h 917"/>
                <a:gd name="T24" fmla="*/ 251 w 318"/>
                <a:gd name="T25" fmla="*/ 917 h 917"/>
                <a:gd name="T26" fmla="*/ 127 w 318"/>
                <a:gd name="T27" fmla="*/ 904 h 917"/>
                <a:gd name="T28" fmla="*/ 11 w 318"/>
                <a:gd name="T29" fmla="*/ 782 h 917"/>
                <a:gd name="T30" fmla="*/ 0 w 318"/>
                <a:gd name="T31" fmla="*/ 638 h 917"/>
                <a:gd name="T32" fmla="*/ 0 w 318"/>
                <a:gd name="T33" fmla="*/ 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5" y="846"/>
                    <a:pt x="11" y="782"/>
                  </a:cubicBezTo>
                  <a:cubicBezTo>
                    <a:pt x="4" y="747"/>
                    <a:pt x="0" y="699"/>
                    <a:pt x="0" y="63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8" name="Freeform 70"/>
            <p:cNvSpPr>
              <a:spLocks/>
            </p:cNvSpPr>
            <p:nvPr userDrawn="1"/>
          </p:nvSpPr>
          <p:spPr bwMode="gray">
            <a:xfrm>
              <a:off x="5376" y="585"/>
              <a:ext cx="31" cy="61"/>
            </a:xfrm>
            <a:custGeom>
              <a:avLst/>
              <a:gdLst>
                <a:gd name="T0" fmla="*/ 0 w 548"/>
                <a:gd name="T1" fmla="*/ 1087 h 1087"/>
                <a:gd name="T2" fmla="*/ 0 w 548"/>
                <a:gd name="T3" fmla="*/ 0 h 1087"/>
                <a:gd name="T4" fmla="*/ 124 w 548"/>
                <a:gd name="T5" fmla="*/ 0 h 1087"/>
                <a:gd name="T6" fmla="*/ 124 w 548"/>
                <a:gd name="T7" fmla="*/ 382 h 1087"/>
                <a:gd name="T8" fmla="*/ 306 w 548"/>
                <a:gd name="T9" fmla="*/ 345 h 1087"/>
                <a:gd name="T10" fmla="*/ 526 w 548"/>
                <a:gd name="T11" fmla="*/ 458 h 1087"/>
                <a:gd name="T12" fmla="*/ 548 w 548"/>
                <a:gd name="T13" fmla="*/ 644 h 1087"/>
                <a:gd name="T14" fmla="*/ 548 w 548"/>
                <a:gd name="T15" fmla="*/ 1087 h 1087"/>
                <a:gd name="T16" fmla="*/ 425 w 548"/>
                <a:gd name="T17" fmla="*/ 1087 h 1087"/>
                <a:gd name="T18" fmla="*/ 425 w 548"/>
                <a:gd name="T19" fmla="*/ 624 h 1087"/>
                <a:gd name="T20" fmla="*/ 403 w 548"/>
                <a:gd name="T21" fmla="*/ 477 h 1087"/>
                <a:gd name="T22" fmla="*/ 294 w 548"/>
                <a:gd name="T23" fmla="*/ 419 h 1087"/>
                <a:gd name="T24" fmla="*/ 124 w 548"/>
                <a:gd name="T25" fmla="*/ 463 h 1087"/>
                <a:gd name="T26" fmla="*/ 124 w 548"/>
                <a:gd name="T27" fmla="*/ 1087 h 1087"/>
                <a:gd name="T28" fmla="*/ 0 w 548"/>
                <a:gd name="T29" fmla="*/ 1087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9" name="Freeform 71"/>
            <p:cNvSpPr>
              <a:spLocks/>
            </p:cNvSpPr>
            <p:nvPr userDrawn="1"/>
          </p:nvSpPr>
          <p:spPr bwMode="gray">
            <a:xfrm>
              <a:off x="5432" y="605"/>
              <a:ext cx="34" cy="60"/>
            </a:xfrm>
            <a:custGeom>
              <a:avLst/>
              <a:gdLst>
                <a:gd name="T0" fmla="*/ 15 w 34"/>
                <a:gd name="T1" fmla="*/ 41 h 60"/>
                <a:gd name="T2" fmla="*/ 0 w 34"/>
                <a:gd name="T3" fmla="*/ 0 h 60"/>
                <a:gd name="T4" fmla="*/ 7 w 34"/>
                <a:gd name="T5" fmla="*/ 0 h 60"/>
                <a:gd name="T6" fmla="*/ 18 w 34"/>
                <a:gd name="T7" fmla="*/ 33 h 60"/>
                <a:gd name="T8" fmla="*/ 28 w 34"/>
                <a:gd name="T9" fmla="*/ 0 h 60"/>
                <a:gd name="T10" fmla="*/ 34 w 34"/>
                <a:gd name="T11" fmla="*/ 0 h 60"/>
                <a:gd name="T12" fmla="*/ 14 w 34"/>
                <a:gd name="T13" fmla="*/ 60 h 60"/>
                <a:gd name="T14" fmla="*/ 8 w 34"/>
                <a:gd name="T15" fmla="*/ 60 h 60"/>
                <a:gd name="T16" fmla="*/ 15 w 34"/>
                <a:gd name="T17"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60">
                  <a:moveTo>
                    <a:pt x="15" y="41"/>
                  </a:moveTo>
                  <a:lnTo>
                    <a:pt x="0" y="0"/>
                  </a:lnTo>
                  <a:lnTo>
                    <a:pt x="7" y="0"/>
                  </a:lnTo>
                  <a:lnTo>
                    <a:pt x="18" y="33"/>
                  </a:lnTo>
                  <a:lnTo>
                    <a:pt x="28" y="0"/>
                  </a:lnTo>
                  <a:lnTo>
                    <a:pt x="34" y="0"/>
                  </a:lnTo>
                  <a:lnTo>
                    <a:pt x="14" y="60"/>
                  </a:lnTo>
                  <a:lnTo>
                    <a:pt x="8" y="60"/>
                  </a:lnTo>
                  <a:lnTo>
                    <a:pt x="1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0" name="Freeform 72"/>
            <p:cNvSpPr>
              <a:spLocks noEditPoints="1"/>
            </p:cNvSpPr>
            <p:nvPr userDrawn="1"/>
          </p:nvSpPr>
          <p:spPr bwMode="gray">
            <a:xfrm>
              <a:off x="5470"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5" y="106"/>
                    <a:pt x="159" y="168"/>
                  </a:cubicBezTo>
                  <a:cubicBezTo>
                    <a:pt x="137" y="220"/>
                    <a:pt x="126" y="290"/>
                    <a:pt x="126" y="377"/>
                  </a:cubicBezTo>
                  <a:cubicBezTo>
                    <a:pt x="126" y="469"/>
                    <a:pt x="137" y="541"/>
                    <a:pt x="159" y="593"/>
                  </a:cubicBezTo>
                  <a:cubicBezTo>
                    <a:pt x="185"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1" name="Freeform 73"/>
            <p:cNvSpPr>
              <a:spLocks/>
            </p:cNvSpPr>
            <p:nvPr userDrawn="1"/>
          </p:nvSpPr>
          <p:spPr bwMode="gray">
            <a:xfrm>
              <a:off x="5514" y="605"/>
              <a:ext cx="29" cy="42"/>
            </a:xfrm>
            <a:custGeom>
              <a:avLst/>
              <a:gdLst>
                <a:gd name="T0" fmla="*/ 0 w 527"/>
                <a:gd name="T1" fmla="*/ 0 h 742"/>
                <a:gd name="T2" fmla="*/ 123 w 527"/>
                <a:gd name="T3" fmla="*/ 0 h 742"/>
                <a:gd name="T4" fmla="*/ 123 w 527"/>
                <a:gd name="T5" fmla="*/ 445 h 742"/>
                <a:gd name="T6" fmla="*/ 145 w 527"/>
                <a:gd name="T7" fmla="*/ 609 h 742"/>
                <a:gd name="T8" fmla="*/ 197 w 527"/>
                <a:gd name="T9" fmla="*/ 656 h 742"/>
                <a:gd name="T10" fmla="*/ 276 w 527"/>
                <a:gd name="T11" fmla="*/ 667 h 742"/>
                <a:gd name="T12" fmla="*/ 403 w 527"/>
                <a:gd name="T13" fmla="*/ 648 h 742"/>
                <a:gd name="T14" fmla="*/ 403 w 527"/>
                <a:gd name="T15" fmla="*/ 0 h 742"/>
                <a:gd name="T16" fmla="*/ 527 w 527"/>
                <a:gd name="T17" fmla="*/ 0 h 742"/>
                <a:gd name="T18" fmla="*/ 527 w 527"/>
                <a:gd name="T19" fmla="*/ 710 h 742"/>
                <a:gd name="T20" fmla="*/ 269 w 527"/>
                <a:gd name="T21" fmla="*/ 742 h 742"/>
                <a:gd name="T22" fmla="*/ 86 w 527"/>
                <a:gd name="T23" fmla="*/ 703 h 742"/>
                <a:gd name="T24" fmla="*/ 6 w 527"/>
                <a:gd name="T25" fmla="*/ 567 h 742"/>
                <a:gd name="T26" fmla="*/ 0 w 527"/>
                <a:gd name="T27" fmla="*/ 454 h 742"/>
                <a:gd name="T28" fmla="*/ 0 w 527"/>
                <a:gd name="T29" fmla="*/ 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7" h="742">
                  <a:moveTo>
                    <a:pt x="0" y="0"/>
                  </a:moveTo>
                  <a:cubicBezTo>
                    <a:pt x="123" y="0"/>
                    <a:pt x="123" y="0"/>
                    <a:pt x="123" y="0"/>
                  </a:cubicBezTo>
                  <a:cubicBezTo>
                    <a:pt x="123" y="445"/>
                    <a:pt x="123" y="445"/>
                    <a:pt x="123" y="445"/>
                  </a:cubicBezTo>
                  <a:cubicBezTo>
                    <a:pt x="123" y="527"/>
                    <a:pt x="131" y="582"/>
                    <a:pt x="145" y="609"/>
                  </a:cubicBezTo>
                  <a:cubicBezTo>
                    <a:pt x="157" y="632"/>
                    <a:pt x="174" y="648"/>
                    <a:pt x="197" y="656"/>
                  </a:cubicBezTo>
                  <a:cubicBezTo>
                    <a:pt x="216" y="663"/>
                    <a:pt x="242" y="667"/>
                    <a:pt x="276" y="667"/>
                  </a:cubicBezTo>
                  <a:cubicBezTo>
                    <a:pt x="317" y="667"/>
                    <a:pt x="359" y="661"/>
                    <a:pt x="403" y="648"/>
                  </a:cubicBezTo>
                  <a:cubicBezTo>
                    <a:pt x="403" y="0"/>
                    <a:pt x="403" y="0"/>
                    <a:pt x="403" y="0"/>
                  </a:cubicBezTo>
                  <a:cubicBezTo>
                    <a:pt x="527" y="0"/>
                    <a:pt x="527" y="0"/>
                    <a:pt x="527" y="0"/>
                  </a:cubicBezTo>
                  <a:cubicBezTo>
                    <a:pt x="527" y="710"/>
                    <a:pt x="527" y="710"/>
                    <a:pt x="527" y="710"/>
                  </a:cubicBezTo>
                  <a:cubicBezTo>
                    <a:pt x="435" y="731"/>
                    <a:pt x="349" y="742"/>
                    <a:pt x="269" y="742"/>
                  </a:cubicBezTo>
                  <a:cubicBezTo>
                    <a:pt x="187" y="742"/>
                    <a:pt x="126" y="729"/>
                    <a:pt x="86" y="703"/>
                  </a:cubicBezTo>
                  <a:cubicBezTo>
                    <a:pt x="41" y="674"/>
                    <a:pt x="14" y="629"/>
                    <a:pt x="6" y="567"/>
                  </a:cubicBezTo>
                  <a:cubicBezTo>
                    <a:pt x="2" y="539"/>
                    <a:pt x="0" y="501"/>
                    <a:pt x="0" y="454"/>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2" name="Freeform 74"/>
            <p:cNvSpPr>
              <a:spLocks/>
            </p:cNvSpPr>
            <p:nvPr userDrawn="1"/>
          </p:nvSpPr>
          <p:spPr bwMode="gray">
            <a:xfrm>
              <a:off x="5115" y="216"/>
              <a:ext cx="132" cy="10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3" name="Freeform 75"/>
            <p:cNvSpPr>
              <a:spLocks/>
            </p:cNvSpPr>
            <p:nvPr userDrawn="1"/>
          </p:nvSpPr>
          <p:spPr bwMode="gray">
            <a:xfrm>
              <a:off x="4899" y="327"/>
              <a:ext cx="91" cy="148"/>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4" name="Freeform 76"/>
            <p:cNvSpPr>
              <a:spLocks/>
            </p:cNvSpPr>
            <p:nvPr userDrawn="1"/>
          </p:nvSpPr>
          <p:spPr bwMode="gray">
            <a:xfrm>
              <a:off x="5114" y="327"/>
              <a:ext cx="60" cy="207"/>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5" name="Freeform 77"/>
            <p:cNvSpPr>
              <a:spLocks/>
            </p:cNvSpPr>
            <p:nvPr userDrawn="1"/>
          </p:nvSpPr>
          <p:spPr bwMode="gray">
            <a:xfrm>
              <a:off x="5180" y="327"/>
              <a:ext cx="47" cy="148"/>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6" name="Freeform 78"/>
            <p:cNvSpPr>
              <a:spLocks/>
            </p:cNvSpPr>
            <p:nvPr userDrawn="1"/>
          </p:nvSpPr>
          <p:spPr bwMode="gray">
            <a:xfrm>
              <a:off x="5227" y="327"/>
              <a:ext cx="111" cy="148"/>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7" name="Freeform 79"/>
            <p:cNvSpPr>
              <a:spLocks/>
            </p:cNvSpPr>
            <p:nvPr userDrawn="1"/>
          </p:nvSpPr>
          <p:spPr bwMode="gray">
            <a:xfrm>
              <a:off x="5429" y="327"/>
              <a:ext cx="124" cy="151"/>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8" name="Freeform 80"/>
            <p:cNvSpPr>
              <a:spLocks/>
            </p:cNvSpPr>
            <p:nvPr userDrawn="1"/>
          </p:nvSpPr>
          <p:spPr bwMode="gray">
            <a:xfrm>
              <a:off x="4994" y="327"/>
              <a:ext cx="125" cy="151"/>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9" name="Freeform 81"/>
            <p:cNvSpPr>
              <a:spLocks/>
            </p:cNvSpPr>
            <p:nvPr userDrawn="1"/>
          </p:nvSpPr>
          <p:spPr bwMode="gray">
            <a:xfrm>
              <a:off x="5333" y="324"/>
              <a:ext cx="95" cy="154"/>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grpSp>
      <p:sp>
        <p:nvSpPr>
          <p:cNvPr id="647173" name="Rectangle 5"/>
          <p:cNvSpPr>
            <a:spLocks noGrp="1" noChangeArrowheads="1"/>
          </p:cNvSpPr>
          <p:nvPr>
            <p:ph type="subTitle" idx="1"/>
          </p:nvPr>
        </p:nvSpPr>
        <p:spPr bwMode="gray">
          <a:xfrm>
            <a:off x="431800" y="4572000"/>
            <a:ext cx="10560051" cy="1784350"/>
          </a:xfrm>
        </p:spPr>
        <p:txBody>
          <a:bodyPr/>
          <a:lstStyle>
            <a:lvl1pPr marL="0" indent="0">
              <a:lnSpc>
                <a:spcPct val="100000"/>
              </a:lnSpc>
              <a:spcBef>
                <a:spcPct val="0"/>
              </a:spcBef>
              <a:spcAft>
                <a:spcPct val="0"/>
              </a:spcAft>
              <a:buFont typeface="Wingdings" pitchFamily="2" charset="2"/>
              <a:buNone/>
              <a:defRPr sz="2800"/>
            </a:lvl1pPr>
          </a:lstStyle>
          <a:p>
            <a:pPr lvl="0"/>
            <a:r>
              <a:rPr lang="ja-JP" altLang="en-US" noProof="0" dirty="0" smtClean="0"/>
              <a:t>マスタ サブタイトルの書式設定</a:t>
            </a:r>
          </a:p>
        </p:txBody>
      </p:sp>
      <p:sp>
        <p:nvSpPr>
          <p:cNvPr id="647174" name="Rectangle 6"/>
          <p:cNvSpPr>
            <a:spLocks noGrp="1" noChangeArrowheads="1"/>
          </p:cNvSpPr>
          <p:nvPr>
            <p:ph type="ctrTitle"/>
          </p:nvPr>
        </p:nvSpPr>
        <p:spPr bwMode="gray">
          <a:xfrm>
            <a:off x="431800" y="1738313"/>
            <a:ext cx="10560051" cy="2360612"/>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400">
                <a:solidFill>
                  <a:srgbClr val="FFFFFF"/>
                </a:solidFill>
              </a:defRPr>
            </a:lvl1pPr>
          </a:lstStyle>
          <a:p>
            <a:pPr lvl="0"/>
            <a:r>
              <a:rPr lang="en-US" altLang="ja-JP" noProof="0" dirty="0" smtClean="0"/>
              <a:t/>
            </a:r>
            <a:br>
              <a:rPr lang="en-US" altLang="ja-JP" noProof="0" dirty="0" smtClean="0"/>
            </a:br>
            <a:r>
              <a:rPr lang="ja-JP" altLang="en-US" noProof="0" dirty="0" smtClean="0"/>
              <a:t>マスタ タイトルの書式設定</a:t>
            </a:r>
            <a:endParaRPr lang="de-DE" altLang="ja-JP" noProof="0" dirty="0" smtClean="0"/>
          </a:p>
        </p:txBody>
      </p:sp>
      <p:sp>
        <p:nvSpPr>
          <p:cNvPr id="647215" name="Rectangle 47"/>
          <p:cNvSpPr>
            <a:spLocks noGrp="1" noChangeArrowheads="1"/>
          </p:cNvSpPr>
          <p:nvPr>
            <p:ph type="ftr" sz="quarter" idx="3"/>
          </p:nvPr>
        </p:nvSpPr>
        <p:spPr bwMode="gray"/>
        <p:txBody>
          <a:bodyPr/>
          <a:lstStyle>
            <a:lvl1pPr>
              <a:defRPr/>
            </a:lvl1pPr>
          </a:lstStyle>
          <a:p>
            <a:r>
              <a:rPr lang="de-DE" altLang="ja-JP" smtClean="0">
                <a:solidFill>
                  <a:srgbClr val="000000"/>
                </a:solidFill>
              </a:rPr>
              <a:t>Copyright 2018 FUJITSU LIMITED</a:t>
            </a:r>
            <a:endParaRPr lang="de-DE" altLang="ja-JP">
              <a:solidFill>
                <a:srgbClr val="000000"/>
              </a:solidFill>
            </a:endParaRPr>
          </a:p>
        </p:txBody>
      </p:sp>
      <p:sp>
        <p:nvSpPr>
          <p:cNvPr id="39"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bg1"/>
                </a:solidFill>
                <a:latin typeface="+mn-lt"/>
              </a:defRPr>
            </a:lvl1pPr>
          </a:lstStyle>
          <a:p>
            <a:fld id="{E5C4FF1C-8F5E-4BC8-BCAF-207649A9C157}" type="slidenum">
              <a:rPr lang="de-DE" altLang="ja-JP" smtClean="0">
                <a:solidFill>
                  <a:srgbClr val="FFFFFF"/>
                </a:solidFill>
              </a:rPr>
              <a:pPr/>
              <a:t>‹#›</a:t>
            </a:fld>
            <a:endParaRPr lang="de-DE" altLang="ja-JP">
              <a:solidFill>
                <a:srgbClr val="FFFFFF"/>
              </a:solidFill>
            </a:endParaRPr>
          </a:p>
        </p:txBody>
      </p:sp>
      <p:sp>
        <p:nvSpPr>
          <p:cNvPr id="2" name="テキスト ボックス 1"/>
          <p:cNvSpPr txBox="1"/>
          <p:nvPr userDrawn="1"/>
        </p:nvSpPr>
        <p:spPr bwMode="gray">
          <a:xfrm>
            <a:off x="254001" y="6675438"/>
            <a:ext cx="3731684" cy="153888"/>
          </a:xfrm>
          <a:prstGeom prst="rect">
            <a:avLst/>
          </a:prstGeom>
          <a:noFill/>
        </p:spPr>
        <p:txBody>
          <a:bodyPr vert="horz" wrap="square" lIns="0" tIns="0" rIns="0" bIns="0" rtlCol="0">
            <a:spAutoFit/>
          </a:bodyPr>
          <a:lstStyle/>
          <a:p>
            <a:pPr fontAlgn="ctr">
              <a:spcBef>
                <a:spcPct val="0"/>
              </a:spcBef>
              <a:spcAft>
                <a:spcPct val="0"/>
              </a:spcAft>
            </a:pPr>
            <a:r>
              <a:rPr lang="en-US" altLang="ja-JP" sz="1000" b="1" dirty="0" smtClean="0">
                <a:solidFill>
                  <a:srgbClr val="000000"/>
                </a:solidFill>
                <a:sym typeface="Arial" panose="020B0604020202020204" pitchFamily="34" charset="0"/>
              </a:rPr>
              <a:t>FUJITSU CONFIDENTIAL</a:t>
            </a:r>
            <a:endParaRPr lang="ja-JP" altLang="en-US" sz="1000" b="1" dirty="0" smtClean="0">
              <a:solidFill>
                <a:srgbClr val="000000"/>
              </a:solidFill>
              <a:sym typeface="Arial" panose="020B0604020202020204" pitchFamily="34" charset="0"/>
            </a:endParaRPr>
          </a:p>
        </p:txBody>
      </p:sp>
    </p:spTree>
    <p:extLst>
      <p:ext uri="{BB962C8B-B14F-4D97-AF65-F5344CB8AC3E}">
        <p14:creationId xmlns:p14="http://schemas.microsoft.com/office/powerpoint/2010/main" val="1098054544"/>
      </p:ext>
    </p:extLst>
  </p:cSld>
  <p:clrMapOvr>
    <a:masterClrMapping/>
  </p:clrMapOvr>
  <p:timing>
    <p:tnLst>
      <p:par>
        <p:cTn id="1" dur="indefinite" restart="never" nodeType="tmRoot"/>
      </p:par>
    </p:tnLst>
  </p:timing>
  <p:hf hdr="0"/>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type="title" preserve="1">
  <p:cSld name="中表紙">
    <p:spTree>
      <p:nvGrpSpPr>
        <p:cNvPr id="1" name=""/>
        <p:cNvGrpSpPr/>
        <p:nvPr/>
      </p:nvGrpSpPr>
      <p:grpSpPr>
        <a:xfrm>
          <a:off x="0" y="0"/>
          <a:ext cx="0" cy="0"/>
          <a:chOff x="0" y="0"/>
          <a:chExt cx="0" cy="0"/>
        </a:xfrm>
      </p:grpSpPr>
      <p:grpSp>
        <p:nvGrpSpPr>
          <p:cNvPr id="39" name="Group 84" descr="F_Tool_Middle_Cover"/>
          <p:cNvGrpSpPr>
            <a:grpSpLocks/>
          </p:cNvGrpSpPr>
          <p:nvPr userDrawn="1"/>
        </p:nvGrpSpPr>
        <p:grpSpPr bwMode="gray">
          <a:xfrm>
            <a:off x="0" y="0"/>
            <a:ext cx="12192000" cy="3913188"/>
            <a:chOff x="0" y="0"/>
            <a:chExt cx="5760" cy="2465"/>
          </a:xfrm>
        </p:grpSpPr>
        <p:pic>
          <p:nvPicPr>
            <p:cNvPr id="40" name="Picture 39" descr="MiddleGray_L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0" y="0"/>
              <a:ext cx="5760" cy="2465"/>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43"/>
            <p:cNvGrpSpPr>
              <a:grpSpLocks noChangeAspect="1"/>
            </p:cNvGrpSpPr>
            <p:nvPr/>
          </p:nvGrpSpPr>
          <p:grpSpPr bwMode="gray">
            <a:xfrm>
              <a:off x="4604" y="117"/>
              <a:ext cx="1038" cy="580"/>
              <a:chOff x="4604" y="117"/>
              <a:chExt cx="1038" cy="580"/>
            </a:xfrm>
          </p:grpSpPr>
          <p:sp>
            <p:nvSpPr>
              <p:cNvPr id="42" name="AutoShape 42"/>
              <p:cNvSpPr>
                <a:spLocks noChangeAspect="1" noChangeArrowheads="1" noTextEdit="1"/>
              </p:cNvSpPr>
              <p:nvPr/>
            </p:nvSpPr>
            <p:spPr bwMode="gray">
              <a:xfrm>
                <a:off x="4604" y="117"/>
                <a:ext cx="103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3" name="Freeform 44"/>
              <p:cNvSpPr>
                <a:spLocks/>
              </p:cNvSpPr>
              <p:nvPr/>
            </p:nvSpPr>
            <p:spPr bwMode="gray">
              <a:xfrm>
                <a:off x="5115" y="216"/>
                <a:ext cx="132" cy="10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4" name="Freeform 45"/>
              <p:cNvSpPr>
                <a:spLocks/>
              </p:cNvSpPr>
              <p:nvPr/>
            </p:nvSpPr>
            <p:spPr bwMode="gray">
              <a:xfrm>
                <a:off x="4899" y="327"/>
                <a:ext cx="91" cy="148"/>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5" name="Freeform 46"/>
              <p:cNvSpPr>
                <a:spLocks/>
              </p:cNvSpPr>
              <p:nvPr/>
            </p:nvSpPr>
            <p:spPr bwMode="gray">
              <a:xfrm>
                <a:off x="5114" y="327"/>
                <a:ext cx="60" cy="207"/>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6" name="Freeform 47"/>
              <p:cNvSpPr>
                <a:spLocks/>
              </p:cNvSpPr>
              <p:nvPr/>
            </p:nvSpPr>
            <p:spPr bwMode="gray">
              <a:xfrm>
                <a:off x="5180" y="327"/>
                <a:ext cx="47" cy="148"/>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7" name="Freeform 48"/>
              <p:cNvSpPr>
                <a:spLocks/>
              </p:cNvSpPr>
              <p:nvPr/>
            </p:nvSpPr>
            <p:spPr bwMode="gray">
              <a:xfrm>
                <a:off x="5227" y="327"/>
                <a:ext cx="111" cy="148"/>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8" name="Freeform 49"/>
              <p:cNvSpPr>
                <a:spLocks/>
              </p:cNvSpPr>
              <p:nvPr/>
            </p:nvSpPr>
            <p:spPr bwMode="gray">
              <a:xfrm>
                <a:off x="5429" y="327"/>
                <a:ext cx="124" cy="151"/>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9" name="Freeform 50"/>
              <p:cNvSpPr>
                <a:spLocks/>
              </p:cNvSpPr>
              <p:nvPr/>
            </p:nvSpPr>
            <p:spPr bwMode="gray">
              <a:xfrm>
                <a:off x="4994" y="327"/>
                <a:ext cx="125" cy="151"/>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50" name="Freeform 51"/>
              <p:cNvSpPr>
                <a:spLocks/>
              </p:cNvSpPr>
              <p:nvPr/>
            </p:nvSpPr>
            <p:spPr bwMode="gray">
              <a:xfrm>
                <a:off x="5333" y="324"/>
                <a:ext cx="95" cy="154"/>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grpSp>
      </p:grpSp>
      <p:sp>
        <p:nvSpPr>
          <p:cNvPr id="647173" name="Rectangle 5"/>
          <p:cNvSpPr>
            <a:spLocks noGrp="1" noChangeArrowheads="1"/>
          </p:cNvSpPr>
          <p:nvPr>
            <p:ph type="subTitle" idx="1" hasCustomPrompt="1"/>
          </p:nvPr>
        </p:nvSpPr>
        <p:spPr bwMode="gray">
          <a:xfrm>
            <a:off x="431800" y="3697200"/>
            <a:ext cx="10564800" cy="2595600"/>
          </a:xfrm>
        </p:spPr>
        <p:txBody>
          <a:bodyPr lIns="0" tIns="0" rIns="0" bIns="0"/>
          <a:lstStyle>
            <a:lvl1pPr marL="304800" marR="0" indent="-304800" algn="l" defTabSz="457200" rtl="0" eaLnBrk="1" fontAlgn="base" latinLnBrk="0" hangingPunct="1">
              <a:lnSpc>
                <a:spcPct val="100000"/>
              </a:lnSpc>
              <a:spcBef>
                <a:spcPct val="10000"/>
              </a:spcBef>
              <a:spcAft>
                <a:spcPct val="10000"/>
              </a:spcAft>
              <a:buClr>
                <a:srgbClr val="87867E"/>
              </a:buClr>
              <a:buSzTx/>
              <a:buFont typeface="Wingdings" pitchFamily="2" charset="2"/>
              <a:buChar char="n"/>
              <a:tabLst/>
              <a:defRPr sz="2400"/>
            </a:lvl1pPr>
          </a:lstStyle>
          <a:p>
            <a:pPr lvl="0"/>
            <a:r>
              <a:rPr lang="ja-JP" altLang="en-US" noProof="0" dirty="0" smtClean="0"/>
              <a:t>マスタ サブタイトルの書式設定</a:t>
            </a:r>
            <a:endParaRPr kumimoji="1" lang="de-DE" altLang="ja-JP" sz="2400" b="0" i="0" u="none" strike="noStrike" kern="0" cap="none" spc="0" normalizeH="0" baseline="0" noProof="0" dirty="0">
              <a:ln>
                <a:noFill/>
              </a:ln>
              <a:solidFill>
                <a:srgbClr val="000000"/>
              </a:solidFill>
              <a:effectLst/>
              <a:uLnTx/>
              <a:uFillTx/>
              <a:latin typeface="+mn-lt"/>
              <a:ea typeface="+mn-ea"/>
              <a:cs typeface="+mn-cs"/>
            </a:endParaRPr>
          </a:p>
        </p:txBody>
      </p:sp>
      <p:sp>
        <p:nvSpPr>
          <p:cNvPr id="647174" name="Rectangle 6"/>
          <p:cNvSpPr>
            <a:spLocks noGrp="1" noChangeArrowheads="1"/>
          </p:cNvSpPr>
          <p:nvPr>
            <p:ph type="ctrTitle" hasCustomPrompt="1"/>
          </p:nvPr>
        </p:nvSpPr>
        <p:spPr bwMode="gray">
          <a:xfrm>
            <a:off x="431800" y="1774800"/>
            <a:ext cx="10564800" cy="14400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defRPr sz="4400">
                <a:solidFill>
                  <a:schemeClr val="tx1"/>
                </a:solidFill>
              </a:defRPr>
            </a:lvl1pPr>
          </a:lstStyle>
          <a:p>
            <a:pPr lvl="0"/>
            <a:r>
              <a:rPr lang="en-US" altLang="ja-JP" noProof="0" dirty="0" smtClean="0"/>
              <a:t/>
            </a:r>
            <a:br>
              <a:rPr lang="en-US" altLang="ja-JP" noProof="0" dirty="0" smtClean="0"/>
            </a:br>
            <a:r>
              <a:rPr lang="ja-JP" altLang="en-US" noProof="0" dirty="0" smtClean="0"/>
              <a:t>マスタ タイトルの書式設定</a:t>
            </a:r>
            <a:endParaRPr lang="de-DE" altLang="ja-JP" noProof="0" dirty="0" smtClean="0"/>
          </a:p>
        </p:txBody>
      </p:sp>
      <p:sp>
        <p:nvSpPr>
          <p:cNvPr id="647215" name="Rectangle 47"/>
          <p:cNvSpPr>
            <a:spLocks noGrp="1" noChangeArrowheads="1"/>
          </p:cNvSpPr>
          <p:nvPr>
            <p:ph type="ftr" sz="quarter" idx="3"/>
          </p:nvPr>
        </p:nvSpPr>
        <p:spPr bwMode="gray"/>
        <p:txBody>
          <a:bodyPr lIns="0" tIns="0" rIns="0" bIns="0"/>
          <a:lstStyle>
            <a:lvl1pPr>
              <a:defRPr/>
            </a:lvl1pPr>
          </a:lstStyle>
          <a:p>
            <a:r>
              <a:rPr lang="de-DE" altLang="ja-JP" smtClean="0">
                <a:solidFill>
                  <a:srgbClr val="000000"/>
                </a:solidFill>
              </a:rPr>
              <a:t>Copyright 2018 FUJITSU LIMITED</a:t>
            </a:r>
            <a:endParaRPr lang="de-DE" altLang="ja-JP">
              <a:solidFill>
                <a:srgbClr val="000000"/>
              </a:solidFill>
            </a:endParaRPr>
          </a:p>
        </p:txBody>
      </p:sp>
      <p:sp>
        <p:nvSpPr>
          <p:cNvPr id="51" name="Line 4"/>
          <p:cNvSpPr>
            <a:spLocks noChangeShapeType="1"/>
          </p:cNvSpPr>
          <p:nvPr userDrawn="1"/>
        </p:nvSpPr>
        <p:spPr bwMode="gray">
          <a:xfrm>
            <a:off x="0" y="6632575"/>
            <a:ext cx="12192000"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52"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tx1"/>
                </a:solidFill>
                <a:latin typeface="+mn-lt"/>
              </a:defRPr>
            </a:lvl1pPr>
          </a:lstStyle>
          <a:p>
            <a:fld id="{E5C4FF1C-8F5E-4BC8-BCAF-207649A9C157}" type="slidenum">
              <a:rPr lang="de-DE" altLang="ja-JP">
                <a:solidFill>
                  <a:srgbClr val="000000"/>
                </a:solidFill>
              </a:rPr>
              <a:pPr/>
              <a:t>‹#›</a:t>
            </a:fld>
            <a:endParaRPr lang="de-DE" altLang="ja-JP">
              <a:solidFill>
                <a:srgbClr val="000000"/>
              </a:solidFill>
            </a:endParaRPr>
          </a:p>
        </p:txBody>
      </p:sp>
      <p:sp>
        <p:nvSpPr>
          <p:cNvPr id="2" name="テキスト ボックス 1"/>
          <p:cNvSpPr txBox="1"/>
          <p:nvPr userDrawn="1"/>
        </p:nvSpPr>
        <p:spPr>
          <a:xfrm>
            <a:off x="254001" y="6675438"/>
            <a:ext cx="3731684" cy="153888"/>
          </a:xfrm>
          <a:prstGeom prst="rect">
            <a:avLst/>
          </a:prstGeom>
          <a:noFill/>
        </p:spPr>
        <p:txBody>
          <a:bodyPr vert="horz" wrap="square" lIns="0" tIns="0" rIns="0" bIns="0" rtlCol="0">
            <a:spAutoFit/>
          </a:bodyPr>
          <a:lstStyle/>
          <a:p>
            <a:pPr fontAlgn="ctr">
              <a:spcBef>
                <a:spcPct val="0"/>
              </a:spcBef>
              <a:spcAft>
                <a:spcPct val="0"/>
              </a:spcAft>
            </a:pPr>
            <a:r>
              <a:rPr lang="en-US" altLang="ja-JP" sz="1000" b="1" smtClean="0">
                <a:solidFill>
                  <a:srgbClr val="000000"/>
                </a:solidFill>
                <a:sym typeface="Arial" panose="020B0604020202020204" pitchFamily="34" charset="0"/>
              </a:rPr>
              <a:t>FUJITSU CONFIDENTIAL</a:t>
            </a:r>
            <a:endParaRPr lang="ja-JP" altLang="en-US" sz="1000" b="1" dirty="0" smtClean="0">
              <a:solidFill>
                <a:srgbClr val="000000"/>
              </a:solidFill>
              <a:sym typeface="Arial" panose="020B0604020202020204" pitchFamily="34" charset="0"/>
            </a:endParaRPr>
          </a:p>
        </p:txBody>
      </p:sp>
    </p:spTree>
    <p:extLst>
      <p:ext uri="{BB962C8B-B14F-4D97-AF65-F5344CB8AC3E}">
        <p14:creationId xmlns:p14="http://schemas.microsoft.com/office/powerpoint/2010/main" val="3637779425"/>
      </p:ext>
    </p:extLst>
  </p:cSld>
  <p:clrMapOvr>
    <a:masterClrMapping/>
  </p:clrMapOvr>
  <p:timing>
    <p:tnLst>
      <p:par>
        <p:cTn id="1" dur="indefinite" restart="never" nodeType="tmRoot"/>
      </p:par>
    </p:tnLst>
  </p:timing>
  <p:hf hdr="0"/>
</p:sldLayout>
</file>

<file path=ppt/slideLayouts/slideLayout27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bwMode="gray"/>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bwMode="gray"/>
        <p:txBody>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endParaRPr lang="ja-JP" altLang="en-US" dirty="0"/>
          </a:p>
        </p:txBody>
      </p:sp>
      <p:sp>
        <p:nvSpPr>
          <p:cNvPr id="4" name="スライド番号プレースホルダー 3"/>
          <p:cNvSpPr>
            <a:spLocks noGrp="1"/>
          </p:cNvSpPr>
          <p:nvPr>
            <p:ph type="sldNum" sz="quarter" idx="10"/>
          </p:nvPr>
        </p:nvSpPr>
        <p:spPr bwMode="gray"/>
        <p:txBody>
          <a:bodyPr/>
          <a:lstStyle>
            <a:lvl1pPr>
              <a:defRPr/>
            </a:lvl1pPr>
          </a:lstStyle>
          <a:p>
            <a:fld id="{DE2B87E1-F9DF-4BEE-B07D-635D26011F4B}" type="slidenum">
              <a:rPr lang="de-DE" altLang="ja-JP">
                <a:solidFill>
                  <a:srgbClr val="000000"/>
                </a:solidFill>
              </a:rPr>
              <a:pPr/>
              <a:t>‹#›</a:t>
            </a:fld>
            <a:endParaRPr lang="de-DE" altLang="ja-JP">
              <a:solidFill>
                <a:srgbClr val="000000"/>
              </a:solidFill>
            </a:endParaRPr>
          </a:p>
        </p:txBody>
      </p:sp>
      <p:sp>
        <p:nvSpPr>
          <p:cNvPr id="5" name="フッター プレースホルダー 4"/>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Tree>
    <p:extLst>
      <p:ext uri="{BB962C8B-B14F-4D97-AF65-F5344CB8AC3E}">
        <p14:creationId xmlns:p14="http://schemas.microsoft.com/office/powerpoint/2010/main" val="2485272056"/>
      </p:ext>
    </p:extLst>
  </p:cSld>
  <p:clrMapOvr>
    <a:masterClrMapping/>
  </p:clrMapOvr>
  <p:timing>
    <p:tnLst>
      <p:par>
        <p:cTn id="1" dur="indefinite" restart="never" nodeType="tmRoot"/>
      </p:par>
    </p:tnLst>
  </p:timing>
  <p:hf hdr="0"/>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bwMode="gray"/>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bwMode="gray">
          <a:xfrm>
            <a:off x="224367" y="869951"/>
            <a:ext cx="5755217" cy="5592763"/>
          </a:xfrm>
        </p:spPr>
        <p:txBody>
          <a:bodyPr/>
          <a:lstStyle>
            <a:lvl1pPr>
              <a:defRPr sz="2400"/>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endParaRPr lang="ja-JP" altLang="en-US" dirty="0"/>
          </a:p>
        </p:txBody>
      </p:sp>
      <p:sp>
        <p:nvSpPr>
          <p:cNvPr id="4" name="コンテンツ プレースホルダー 3"/>
          <p:cNvSpPr>
            <a:spLocks noGrp="1"/>
          </p:cNvSpPr>
          <p:nvPr>
            <p:ph sz="half" idx="2"/>
          </p:nvPr>
        </p:nvSpPr>
        <p:spPr bwMode="gray">
          <a:xfrm>
            <a:off x="6182784" y="869951"/>
            <a:ext cx="5757333" cy="5592763"/>
          </a:xfrm>
        </p:spPr>
        <p:txBody>
          <a:bodyPr/>
          <a:lstStyle>
            <a:lvl1pPr>
              <a:defRPr sz="2400"/>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endParaRPr lang="ja-JP" altLang="en-US" dirty="0"/>
          </a:p>
        </p:txBody>
      </p:sp>
      <p:sp>
        <p:nvSpPr>
          <p:cNvPr id="5" name="スライド番号プレースホルダー 4"/>
          <p:cNvSpPr>
            <a:spLocks noGrp="1"/>
          </p:cNvSpPr>
          <p:nvPr>
            <p:ph type="sldNum" sz="quarter" idx="10"/>
          </p:nvPr>
        </p:nvSpPr>
        <p:spPr bwMode="gray"/>
        <p:txBody>
          <a:bodyPr/>
          <a:lstStyle>
            <a:lvl1pPr>
              <a:defRPr/>
            </a:lvl1pPr>
          </a:lstStyle>
          <a:p>
            <a:fld id="{FCB7B9BA-EF19-4458-B462-893E29D19B1E}" type="slidenum">
              <a:rPr lang="de-DE" altLang="ja-JP">
                <a:solidFill>
                  <a:srgbClr val="000000"/>
                </a:solidFill>
              </a:rPr>
              <a:pPr/>
              <a:t>‹#›</a:t>
            </a:fld>
            <a:endParaRPr lang="de-DE" altLang="ja-JP">
              <a:solidFill>
                <a:srgbClr val="000000"/>
              </a:solidFill>
            </a:endParaRPr>
          </a:p>
        </p:txBody>
      </p:sp>
      <p:sp>
        <p:nvSpPr>
          <p:cNvPr id="6" name="フッター プレースホルダー 5"/>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Tree>
    <p:extLst>
      <p:ext uri="{BB962C8B-B14F-4D97-AF65-F5344CB8AC3E}">
        <p14:creationId xmlns:p14="http://schemas.microsoft.com/office/powerpoint/2010/main" val="1155796408"/>
      </p:ext>
    </p:extLst>
  </p:cSld>
  <p:clrMapOvr>
    <a:masterClrMapping/>
  </p:clrMapOvr>
  <p:timing>
    <p:tnLst>
      <p:par>
        <p:cTn id="1" dur="indefinite" restart="never" nodeType="tmRoot"/>
      </p:par>
    </p:tnLst>
  </p:timing>
  <p:hf hdr="0"/>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bwMode="gray"/>
        <p:txBody>
          <a:bodyPr/>
          <a:lstStyle/>
          <a:p>
            <a:r>
              <a:rPr lang="ja-JP" altLang="en-US" smtClean="0"/>
              <a:t>マスター タイトルの書式設定</a:t>
            </a:r>
            <a:endParaRPr lang="ja-JP" altLang="en-US"/>
          </a:p>
        </p:txBody>
      </p:sp>
      <p:sp>
        <p:nvSpPr>
          <p:cNvPr id="3" name="スライド番号プレースホルダー 2"/>
          <p:cNvSpPr>
            <a:spLocks noGrp="1"/>
          </p:cNvSpPr>
          <p:nvPr>
            <p:ph type="sldNum" sz="quarter" idx="10"/>
          </p:nvPr>
        </p:nvSpPr>
        <p:spPr bwMode="gray"/>
        <p:txBody>
          <a:bodyPr/>
          <a:lstStyle>
            <a:lvl1pPr>
              <a:defRPr/>
            </a:lvl1pPr>
          </a:lstStyle>
          <a:p>
            <a:fld id="{1195C95A-030B-42EE-9D8D-E0455A77345A}" type="slidenum">
              <a:rPr lang="de-DE" altLang="ja-JP">
                <a:solidFill>
                  <a:srgbClr val="000000"/>
                </a:solidFill>
              </a:rPr>
              <a:pPr/>
              <a:t>‹#›</a:t>
            </a:fld>
            <a:endParaRPr lang="de-DE" altLang="ja-JP">
              <a:solidFill>
                <a:srgbClr val="000000"/>
              </a:solidFill>
            </a:endParaRPr>
          </a:p>
        </p:txBody>
      </p:sp>
      <p:sp>
        <p:nvSpPr>
          <p:cNvPr id="4" name="フッター プレースホルダー 3"/>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Tree>
    <p:extLst>
      <p:ext uri="{BB962C8B-B14F-4D97-AF65-F5344CB8AC3E}">
        <p14:creationId xmlns:p14="http://schemas.microsoft.com/office/powerpoint/2010/main" val="3811940717"/>
      </p:ext>
    </p:extLst>
  </p:cSld>
  <p:clrMapOvr>
    <a:masterClrMapping/>
  </p:clrMapOvr>
  <p:timing>
    <p:tnLst>
      <p:par>
        <p:cTn id="1" dur="indefinite" restart="never" nodeType="tmRoot"/>
      </p:par>
    </p:tnLst>
  </p:timing>
  <p:hf hdr="0"/>
</p:sldLayout>
</file>

<file path=ppt/slideLayouts/slideLayout2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bwMode="gray"/>
        <p:txBody>
          <a:bodyPr/>
          <a:lstStyle>
            <a:lvl1pPr>
              <a:defRPr/>
            </a:lvl1pPr>
          </a:lstStyle>
          <a:p>
            <a:fld id="{E8E9CBD9-E97A-4244-BA2F-A59041725FCD}" type="slidenum">
              <a:rPr lang="de-DE" altLang="ja-JP">
                <a:solidFill>
                  <a:srgbClr val="000000"/>
                </a:solidFill>
              </a:rPr>
              <a:pPr/>
              <a:t>‹#›</a:t>
            </a:fld>
            <a:endParaRPr lang="de-DE" altLang="ja-JP">
              <a:solidFill>
                <a:srgbClr val="000000"/>
              </a:solidFill>
            </a:endParaRPr>
          </a:p>
        </p:txBody>
      </p:sp>
      <p:sp>
        <p:nvSpPr>
          <p:cNvPr id="3" name="フッター プレースホルダー 2"/>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Tree>
    <p:extLst>
      <p:ext uri="{BB962C8B-B14F-4D97-AF65-F5344CB8AC3E}">
        <p14:creationId xmlns:p14="http://schemas.microsoft.com/office/powerpoint/2010/main" val="2947482284"/>
      </p:ext>
    </p:extLst>
  </p:cSld>
  <p:clrMapOvr>
    <a:masterClrMapping/>
  </p:clrMapOvr>
  <p:timing>
    <p:tnLst>
      <p:par>
        <p:cTn id="1" dur="indefinite" restart="never" nodeType="tmRoot"/>
      </p:par>
    </p:tnLst>
  </p:timing>
  <p:hf hdr="0"/>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type="blank" preserve="1">
  <p:cSld name="エンドカット">
    <p:spTree>
      <p:nvGrpSpPr>
        <p:cNvPr id="1" name=""/>
        <p:cNvGrpSpPr/>
        <p:nvPr/>
      </p:nvGrpSpPr>
      <p:grpSpPr>
        <a:xfrm>
          <a:off x="0" y="0"/>
          <a:ext cx="0" cy="0"/>
          <a:chOff x="0" y="0"/>
          <a:chExt cx="0" cy="0"/>
        </a:xfrm>
      </p:grpSpPr>
      <p:sp>
        <p:nvSpPr>
          <p:cNvPr id="38"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bg1"/>
                </a:solidFill>
                <a:latin typeface="+mn-lt"/>
              </a:defRPr>
            </a:lvl1pPr>
          </a:lstStyle>
          <a:p>
            <a:fld id="{E5C4FF1C-8F5E-4BC8-BCAF-207649A9C157}" type="slidenum">
              <a:rPr lang="de-DE" altLang="ja-JP" smtClean="0">
                <a:solidFill>
                  <a:srgbClr val="FFFFFF"/>
                </a:solidFill>
              </a:rPr>
              <a:pPr/>
              <a:t>‹#›</a:t>
            </a:fld>
            <a:endParaRPr lang="de-DE" altLang="ja-JP">
              <a:solidFill>
                <a:srgbClr val="FFFFFF"/>
              </a:solidFill>
            </a:endParaRPr>
          </a:p>
        </p:txBody>
      </p:sp>
      <p:sp>
        <p:nvSpPr>
          <p:cNvPr id="39" name="Rectangle 30"/>
          <p:cNvSpPr>
            <a:spLocks noGrp="1" noChangeArrowheads="1"/>
          </p:cNvSpPr>
          <p:nvPr>
            <p:ph type="ftr" sz="quarter" idx="3"/>
          </p:nvPr>
        </p:nvSpPr>
        <p:spPr bwMode="gray">
          <a:xfrm>
            <a:off x="6580718" y="6653213"/>
            <a:ext cx="5363633"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fontAlgn="base">
              <a:defRPr kumimoji="0" sz="800">
                <a:solidFill>
                  <a:schemeClr val="bg1"/>
                </a:solidFill>
                <a:latin typeface="+mn-lt"/>
              </a:defRPr>
            </a:lvl1pPr>
          </a:lstStyle>
          <a:p>
            <a:r>
              <a:rPr lang="de-DE" altLang="ja-JP" smtClean="0">
                <a:solidFill>
                  <a:srgbClr val="FFFFFF"/>
                </a:solidFill>
              </a:rPr>
              <a:t>Copyright 2018 FUJITSU LIMITED</a:t>
            </a:r>
            <a:endParaRPr lang="de-DE" altLang="ja-JP">
              <a:solidFill>
                <a:srgbClr val="FFFFFF"/>
              </a:solidFill>
            </a:endParaRPr>
          </a:p>
        </p:txBody>
      </p:sp>
      <p:grpSp>
        <p:nvGrpSpPr>
          <p:cNvPr id="4" name="Group 38" descr="Message Lockup"/>
          <p:cNvGrpSpPr>
            <a:grpSpLocks/>
          </p:cNvGrpSpPr>
          <p:nvPr userDrawn="1"/>
        </p:nvGrpSpPr>
        <p:grpSpPr bwMode="gray">
          <a:xfrm>
            <a:off x="0" y="0"/>
            <a:ext cx="12192000" cy="6858000"/>
            <a:chOff x="0" y="0"/>
            <a:chExt cx="5760" cy="4320"/>
          </a:xfrm>
        </p:grpSpPr>
        <p:sp>
          <p:nvSpPr>
            <p:cNvPr id="5" name="Rectangle 4"/>
            <p:cNvSpPr>
              <a:spLocks noChangeArrowheads="1"/>
            </p:cNvSpPr>
            <p:nvPr/>
          </p:nvSpPr>
          <p:spPr bwMode="gray">
            <a:xfrm>
              <a:off x="0" y="0"/>
              <a:ext cx="5760" cy="4320"/>
            </a:xfrm>
            <a:prstGeom prst="rect">
              <a:avLst/>
            </a:prstGeom>
            <a:solidFill>
              <a:srgbClr val="FFFFFF"/>
            </a:solidFill>
            <a:ln>
              <a:noFill/>
            </a:ln>
            <a:effectLst/>
            <a:extLst>
              <a:ext uri="{91240B29-F687-4F45-9708-019B960494DF}">
                <a14:hiddenLine xmlns:a14="http://schemas.microsoft.com/office/drawing/2010/main" w="9525" algn="ctr">
                  <a:solidFill>
                    <a:srgbClr val="505050"/>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anchor="ctr"/>
            <a:lstStyle/>
            <a:p>
              <a:pPr algn="ctr" fontAlgn="ctr">
                <a:spcBef>
                  <a:spcPct val="0"/>
                </a:spcBef>
                <a:spcAft>
                  <a:spcPct val="0"/>
                </a:spcAft>
              </a:pPr>
              <a:endParaRPr lang="ja-JP" altLang="en-US">
                <a:solidFill>
                  <a:srgbClr val="000000"/>
                </a:solidFill>
                <a:latin typeface="ＭＳ Ｐゴシック" pitchFamily="50" charset="-128"/>
              </a:endParaRPr>
            </a:p>
          </p:txBody>
        </p:sp>
        <p:grpSp>
          <p:nvGrpSpPr>
            <p:cNvPr id="6" name="Group 7"/>
            <p:cNvGrpSpPr>
              <a:grpSpLocks noChangeAspect="1"/>
            </p:cNvGrpSpPr>
            <p:nvPr/>
          </p:nvGrpSpPr>
          <p:grpSpPr bwMode="gray">
            <a:xfrm>
              <a:off x="0" y="0"/>
              <a:ext cx="5760" cy="4320"/>
              <a:chOff x="0" y="0"/>
              <a:chExt cx="5760" cy="4320"/>
            </a:xfrm>
          </p:grpSpPr>
          <p:sp>
            <p:nvSpPr>
              <p:cNvPr id="7" name="AutoShape 6"/>
              <p:cNvSpPr>
                <a:spLocks noChangeAspect="1" noChangeArrowheads="1" noTextEdit="1"/>
              </p:cNvSpPr>
              <p:nvPr/>
            </p:nvSpPr>
            <p:spPr bwMode="gray">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8" name="Freeform 8"/>
              <p:cNvSpPr>
                <a:spLocks/>
              </p:cNvSpPr>
              <p:nvPr/>
            </p:nvSpPr>
            <p:spPr bwMode="gray">
              <a:xfrm>
                <a:off x="1217" y="2598"/>
                <a:ext cx="97" cy="159"/>
              </a:xfrm>
              <a:custGeom>
                <a:avLst/>
                <a:gdLst>
                  <a:gd name="T0" fmla="*/ 0 w 484"/>
                  <a:gd name="T1" fmla="*/ 764 h 795"/>
                  <a:gd name="T2" fmla="*/ 0 w 484"/>
                  <a:gd name="T3" fmla="*/ 672 h 795"/>
                  <a:gd name="T4" fmla="*/ 186 w 484"/>
                  <a:gd name="T5" fmla="*/ 715 h 795"/>
                  <a:gd name="T6" fmla="*/ 371 w 484"/>
                  <a:gd name="T7" fmla="*/ 593 h 795"/>
                  <a:gd name="T8" fmla="*/ 339 w 484"/>
                  <a:gd name="T9" fmla="*/ 515 h 795"/>
                  <a:gd name="T10" fmla="*/ 284 w 484"/>
                  <a:gd name="T11" fmla="*/ 472 h 795"/>
                  <a:gd name="T12" fmla="*/ 212 w 484"/>
                  <a:gd name="T13" fmla="*/ 436 h 795"/>
                  <a:gd name="T14" fmla="*/ 65 w 484"/>
                  <a:gd name="T15" fmla="*/ 337 h 795"/>
                  <a:gd name="T16" fmla="*/ 13 w 484"/>
                  <a:gd name="T17" fmla="*/ 199 h 795"/>
                  <a:gd name="T18" fmla="*/ 94 w 484"/>
                  <a:gd name="T19" fmla="*/ 43 h 795"/>
                  <a:gd name="T20" fmla="*/ 269 w 484"/>
                  <a:gd name="T21" fmla="*/ 0 h 795"/>
                  <a:gd name="T22" fmla="*/ 430 w 484"/>
                  <a:gd name="T23" fmla="*/ 26 h 795"/>
                  <a:gd name="T24" fmla="*/ 430 w 484"/>
                  <a:gd name="T25" fmla="*/ 111 h 795"/>
                  <a:gd name="T26" fmla="*/ 274 w 484"/>
                  <a:gd name="T27" fmla="*/ 78 h 795"/>
                  <a:gd name="T28" fmla="*/ 169 w 484"/>
                  <a:gd name="T29" fmla="*/ 103 h 795"/>
                  <a:gd name="T30" fmla="*/ 126 w 484"/>
                  <a:gd name="T31" fmla="*/ 186 h 795"/>
                  <a:gd name="T32" fmla="*/ 156 w 484"/>
                  <a:gd name="T33" fmla="*/ 264 h 795"/>
                  <a:gd name="T34" fmla="*/ 286 w 484"/>
                  <a:gd name="T35" fmla="*/ 345 h 795"/>
                  <a:gd name="T36" fmla="*/ 391 w 484"/>
                  <a:gd name="T37" fmla="*/ 406 h 795"/>
                  <a:gd name="T38" fmla="*/ 464 w 484"/>
                  <a:gd name="T39" fmla="*/ 486 h 795"/>
                  <a:gd name="T40" fmla="*/ 484 w 484"/>
                  <a:gd name="T41" fmla="*/ 581 h 795"/>
                  <a:gd name="T42" fmla="*/ 193 w 484"/>
                  <a:gd name="T43" fmla="*/ 795 h 795"/>
                  <a:gd name="T44" fmla="*/ 0 w 484"/>
                  <a:gd name="T45" fmla="*/ 764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4" h="795">
                    <a:moveTo>
                      <a:pt x="0" y="764"/>
                    </a:moveTo>
                    <a:cubicBezTo>
                      <a:pt x="0" y="672"/>
                      <a:pt x="0" y="672"/>
                      <a:pt x="0" y="672"/>
                    </a:cubicBezTo>
                    <a:cubicBezTo>
                      <a:pt x="50" y="700"/>
                      <a:pt x="113" y="715"/>
                      <a:pt x="186" y="715"/>
                    </a:cubicBezTo>
                    <a:cubicBezTo>
                      <a:pt x="309" y="715"/>
                      <a:pt x="371" y="674"/>
                      <a:pt x="371" y="593"/>
                    </a:cubicBezTo>
                    <a:cubicBezTo>
                      <a:pt x="371" y="562"/>
                      <a:pt x="361" y="536"/>
                      <a:pt x="339" y="515"/>
                    </a:cubicBezTo>
                    <a:cubicBezTo>
                      <a:pt x="323" y="498"/>
                      <a:pt x="305" y="484"/>
                      <a:pt x="284" y="472"/>
                    </a:cubicBezTo>
                    <a:cubicBezTo>
                      <a:pt x="265" y="462"/>
                      <a:pt x="241" y="450"/>
                      <a:pt x="212" y="436"/>
                    </a:cubicBezTo>
                    <a:cubicBezTo>
                      <a:pt x="142" y="402"/>
                      <a:pt x="93" y="369"/>
                      <a:pt x="65" y="337"/>
                    </a:cubicBezTo>
                    <a:cubicBezTo>
                      <a:pt x="30" y="299"/>
                      <a:pt x="13" y="253"/>
                      <a:pt x="13" y="199"/>
                    </a:cubicBezTo>
                    <a:cubicBezTo>
                      <a:pt x="13" y="129"/>
                      <a:pt x="40" y="77"/>
                      <a:pt x="94" y="43"/>
                    </a:cubicBezTo>
                    <a:cubicBezTo>
                      <a:pt x="140" y="14"/>
                      <a:pt x="198" y="0"/>
                      <a:pt x="269" y="0"/>
                    </a:cubicBezTo>
                    <a:cubicBezTo>
                      <a:pt x="318" y="0"/>
                      <a:pt x="372" y="8"/>
                      <a:pt x="430" y="26"/>
                    </a:cubicBezTo>
                    <a:cubicBezTo>
                      <a:pt x="430" y="111"/>
                      <a:pt x="430" y="111"/>
                      <a:pt x="430" y="111"/>
                    </a:cubicBezTo>
                    <a:cubicBezTo>
                      <a:pt x="381" y="89"/>
                      <a:pt x="329" y="78"/>
                      <a:pt x="274" y="78"/>
                    </a:cubicBezTo>
                    <a:cubicBezTo>
                      <a:pt x="232" y="78"/>
                      <a:pt x="197" y="86"/>
                      <a:pt x="169" y="103"/>
                    </a:cubicBezTo>
                    <a:cubicBezTo>
                      <a:pt x="141" y="120"/>
                      <a:pt x="126" y="148"/>
                      <a:pt x="126" y="186"/>
                    </a:cubicBezTo>
                    <a:cubicBezTo>
                      <a:pt x="126" y="218"/>
                      <a:pt x="136" y="244"/>
                      <a:pt x="156" y="264"/>
                    </a:cubicBezTo>
                    <a:cubicBezTo>
                      <a:pt x="176" y="285"/>
                      <a:pt x="219" y="312"/>
                      <a:pt x="286" y="345"/>
                    </a:cubicBezTo>
                    <a:cubicBezTo>
                      <a:pt x="338" y="372"/>
                      <a:pt x="374" y="392"/>
                      <a:pt x="391" y="406"/>
                    </a:cubicBezTo>
                    <a:cubicBezTo>
                      <a:pt x="426" y="430"/>
                      <a:pt x="450" y="457"/>
                      <a:pt x="464" y="486"/>
                    </a:cubicBezTo>
                    <a:cubicBezTo>
                      <a:pt x="478" y="512"/>
                      <a:pt x="484" y="544"/>
                      <a:pt x="484" y="581"/>
                    </a:cubicBezTo>
                    <a:cubicBezTo>
                      <a:pt x="484" y="724"/>
                      <a:pt x="387" y="795"/>
                      <a:pt x="193" y="795"/>
                    </a:cubicBezTo>
                    <a:cubicBezTo>
                      <a:pt x="114" y="795"/>
                      <a:pt x="50" y="785"/>
                      <a:pt x="0" y="764"/>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9" name="Freeform 9"/>
              <p:cNvSpPr>
                <a:spLocks/>
              </p:cNvSpPr>
              <p:nvPr/>
            </p:nvSpPr>
            <p:spPr bwMode="gray">
              <a:xfrm>
                <a:off x="1349" y="2526"/>
                <a:ext cx="115" cy="227"/>
              </a:xfrm>
              <a:custGeom>
                <a:avLst/>
                <a:gdLst>
                  <a:gd name="T0" fmla="*/ 0 w 572"/>
                  <a:gd name="T1" fmla="*/ 1136 h 1136"/>
                  <a:gd name="T2" fmla="*/ 0 w 572"/>
                  <a:gd name="T3" fmla="*/ 0 h 1136"/>
                  <a:gd name="T4" fmla="*/ 129 w 572"/>
                  <a:gd name="T5" fmla="*/ 0 h 1136"/>
                  <a:gd name="T6" fmla="*/ 129 w 572"/>
                  <a:gd name="T7" fmla="*/ 400 h 1136"/>
                  <a:gd name="T8" fmla="*/ 319 w 572"/>
                  <a:gd name="T9" fmla="*/ 361 h 1136"/>
                  <a:gd name="T10" fmla="*/ 549 w 572"/>
                  <a:gd name="T11" fmla="*/ 479 h 1136"/>
                  <a:gd name="T12" fmla="*/ 572 w 572"/>
                  <a:gd name="T13" fmla="*/ 673 h 1136"/>
                  <a:gd name="T14" fmla="*/ 572 w 572"/>
                  <a:gd name="T15" fmla="*/ 1136 h 1136"/>
                  <a:gd name="T16" fmla="*/ 443 w 572"/>
                  <a:gd name="T17" fmla="*/ 1136 h 1136"/>
                  <a:gd name="T18" fmla="*/ 443 w 572"/>
                  <a:gd name="T19" fmla="*/ 653 h 1136"/>
                  <a:gd name="T20" fmla="*/ 420 w 572"/>
                  <a:gd name="T21" fmla="*/ 499 h 1136"/>
                  <a:gd name="T22" fmla="*/ 307 w 572"/>
                  <a:gd name="T23" fmla="*/ 439 h 1136"/>
                  <a:gd name="T24" fmla="*/ 129 w 572"/>
                  <a:gd name="T25" fmla="*/ 485 h 1136"/>
                  <a:gd name="T26" fmla="*/ 129 w 572"/>
                  <a:gd name="T27" fmla="*/ 1136 h 1136"/>
                  <a:gd name="T28" fmla="*/ 0 w 572"/>
                  <a:gd name="T29" fmla="*/ 113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60"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7" y="439"/>
                    </a:cubicBezTo>
                    <a:cubicBezTo>
                      <a:pt x="256" y="439"/>
                      <a:pt x="196" y="454"/>
                      <a:pt x="129" y="485"/>
                    </a:cubicBezTo>
                    <a:cubicBezTo>
                      <a:pt x="129" y="1136"/>
                      <a:pt x="129" y="1136"/>
                      <a:pt x="129" y="1136"/>
                    </a:cubicBezTo>
                    <a:lnTo>
                      <a:pt x="0" y="11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0" name="Freeform 10"/>
              <p:cNvSpPr>
                <a:spLocks noEditPoints="1"/>
              </p:cNvSpPr>
              <p:nvPr/>
            </p:nvSpPr>
            <p:spPr bwMode="gray">
              <a:xfrm>
                <a:off x="1499" y="2598"/>
                <a:ext cx="117" cy="159"/>
              </a:xfrm>
              <a:custGeom>
                <a:avLst/>
                <a:gdLst>
                  <a:gd name="T0" fmla="*/ 456 w 585"/>
                  <a:gd name="T1" fmla="*/ 298 h 795"/>
                  <a:gd name="T2" fmla="*/ 456 w 585"/>
                  <a:gd name="T3" fmla="*/ 259 h 795"/>
                  <a:gd name="T4" fmla="*/ 432 w 585"/>
                  <a:gd name="T5" fmla="*/ 144 h 795"/>
                  <a:gd name="T6" fmla="*/ 283 w 585"/>
                  <a:gd name="T7" fmla="*/ 81 h 795"/>
                  <a:gd name="T8" fmla="*/ 73 w 585"/>
                  <a:gd name="T9" fmla="*/ 123 h 795"/>
                  <a:gd name="T10" fmla="*/ 73 w 585"/>
                  <a:gd name="T11" fmla="*/ 33 h 795"/>
                  <a:gd name="T12" fmla="*/ 296 w 585"/>
                  <a:gd name="T13" fmla="*/ 0 h 795"/>
                  <a:gd name="T14" fmla="*/ 539 w 585"/>
                  <a:gd name="T15" fmla="*/ 80 h 795"/>
                  <a:gd name="T16" fmla="*/ 582 w 585"/>
                  <a:gd name="T17" fmla="*/ 209 h 795"/>
                  <a:gd name="T18" fmla="*/ 585 w 585"/>
                  <a:gd name="T19" fmla="*/ 303 h 795"/>
                  <a:gd name="T20" fmla="*/ 585 w 585"/>
                  <a:gd name="T21" fmla="*/ 760 h 795"/>
                  <a:gd name="T22" fmla="*/ 305 w 585"/>
                  <a:gd name="T23" fmla="*/ 795 h 795"/>
                  <a:gd name="T24" fmla="*/ 86 w 585"/>
                  <a:gd name="T25" fmla="*/ 752 h 795"/>
                  <a:gd name="T26" fmla="*/ 0 w 585"/>
                  <a:gd name="T27" fmla="*/ 583 h 795"/>
                  <a:gd name="T28" fmla="*/ 99 w 585"/>
                  <a:gd name="T29" fmla="*/ 380 h 795"/>
                  <a:gd name="T30" fmla="*/ 350 w 585"/>
                  <a:gd name="T31" fmla="*/ 310 h 795"/>
                  <a:gd name="T32" fmla="*/ 456 w 585"/>
                  <a:gd name="T33" fmla="*/ 298 h 795"/>
                  <a:gd name="T34" fmla="*/ 456 w 585"/>
                  <a:gd name="T35" fmla="*/ 372 h 795"/>
                  <a:gd name="T36" fmla="*/ 278 w 585"/>
                  <a:gd name="T37" fmla="*/ 399 h 795"/>
                  <a:gd name="T38" fmla="*/ 132 w 585"/>
                  <a:gd name="T39" fmla="*/ 570 h 795"/>
                  <a:gd name="T40" fmla="*/ 175 w 585"/>
                  <a:gd name="T41" fmla="*/ 679 h 795"/>
                  <a:gd name="T42" fmla="*/ 325 w 585"/>
                  <a:gd name="T43" fmla="*/ 718 h 795"/>
                  <a:gd name="T44" fmla="*/ 456 w 585"/>
                  <a:gd name="T45" fmla="*/ 700 h 795"/>
                  <a:gd name="T46" fmla="*/ 456 w 585"/>
                  <a:gd name="T47" fmla="*/ 37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5" h="795">
                    <a:moveTo>
                      <a:pt x="456" y="298"/>
                    </a:moveTo>
                    <a:cubicBezTo>
                      <a:pt x="456" y="259"/>
                      <a:pt x="456" y="259"/>
                      <a:pt x="456" y="259"/>
                    </a:cubicBezTo>
                    <a:cubicBezTo>
                      <a:pt x="456" y="209"/>
                      <a:pt x="448" y="171"/>
                      <a:pt x="432" y="144"/>
                    </a:cubicBezTo>
                    <a:cubicBezTo>
                      <a:pt x="409" y="102"/>
                      <a:pt x="359" y="81"/>
                      <a:pt x="283" y="81"/>
                    </a:cubicBezTo>
                    <a:cubicBezTo>
                      <a:pt x="214" y="81"/>
                      <a:pt x="144" y="95"/>
                      <a:pt x="73" y="123"/>
                    </a:cubicBezTo>
                    <a:cubicBezTo>
                      <a:pt x="73" y="33"/>
                      <a:pt x="73" y="33"/>
                      <a:pt x="73" y="33"/>
                    </a:cubicBezTo>
                    <a:cubicBezTo>
                      <a:pt x="145" y="11"/>
                      <a:pt x="219" y="0"/>
                      <a:pt x="296" y="0"/>
                    </a:cubicBezTo>
                    <a:cubicBezTo>
                      <a:pt x="414" y="0"/>
                      <a:pt x="495" y="27"/>
                      <a:pt x="539" y="80"/>
                    </a:cubicBezTo>
                    <a:cubicBezTo>
                      <a:pt x="562" y="109"/>
                      <a:pt x="577" y="152"/>
                      <a:pt x="582" y="209"/>
                    </a:cubicBezTo>
                    <a:cubicBezTo>
                      <a:pt x="584" y="230"/>
                      <a:pt x="585" y="261"/>
                      <a:pt x="585" y="303"/>
                    </a:cubicBezTo>
                    <a:cubicBezTo>
                      <a:pt x="585" y="760"/>
                      <a:pt x="585" y="760"/>
                      <a:pt x="585" y="760"/>
                    </a:cubicBezTo>
                    <a:cubicBezTo>
                      <a:pt x="497" y="783"/>
                      <a:pt x="404" y="795"/>
                      <a:pt x="305" y="795"/>
                    </a:cubicBezTo>
                    <a:cubicBezTo>
                      <a:pt x="211" y="795"/>
                      <a:pt x="138" y="781"/>
                      <a:pt x="86" y="752"/>
                    </a:cubicBezTo>
                    <a:cubicBezTo>
                      <a:pt x="29" y="719"/>
                      <a:pt x="0" y="663"/>
                      <a:pt x="0" y="583"/>
                    </a:cubicBezTo>
                    <a:cubicBezTo>
                      <a:pt x="0" y="491"/>
                      <a:pt x="33" y="423"/>
                      <a:pt x="99" y="380"/>
                    </a:cubicBezTo>
                    <a:cubicBezTo>
                      <a:pt x="149" y="347"/>
                      <a:pt x="233" y="324"/>
                      <a:pt x="350" y="310"/>
                    </a:cubicBezTo>
                    <a:cubicBezTo>
                      <a:pt x="372" y="307"/>
                      <a:pt x="407" y="303"/>
                      <a:pt x="456" y="298"/>
                    </a:cubicBezTo>
                    <a:moveTo>
                      <a:pt x="456" y="372"/>
                    </a:moveTo>
                    <a:cubicBezTo>
                      <a:pt x="378" y="379"/>
                      <a:pt x="318" y="389"/>
                      <a:pt x="278" y="399"/>
                    </a:cubicBezTo>
                    <a:cubicBezTo>
                      <a:pt x="180" y="423"/>
                      <a:pt x="132" y="480"/>
                      <a:pt x="132" y="570"/>
                    </a:cubicBezTo>
                    <a:cubicBezTo>
                      <a:pt x="132" y="619"/>
                      <a:pt x="146" y="655"/>
                      <a:pt x="175" y="679"/>
                    </a:cubicBezTo>
                    <a:cubicBezTo>
                      <a:pt x="206" y="705"/>
                      <a:pt x="256" y="718"/>
                      <a:pt x="325" y="718"/>
                    </a:cubicBezTo>
                    <a:cubicBezTo>
                      <a:pt x="372" y="718"/>
                      <a:pt x="415" y="711"/>
                      <a:pt x="456" y="700"/>
                    </a:cubicBezTo>
                    <a:lnTo>
                      <a:pt x="456" y="3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1" name="Freeform 11"/>
              <p:cNvSpPr>
                <a:spLocks noEditPoints="1"/>
              </p:cNvSpPr>
              <p:nvPr/>
            </p:nvSpPr>
            <p:spPr bwMode="gray">
              <a:xfrm>
                <a:off x="1662" y="2598"/>
                <a:ext cx="119" cy="227"/>
              </a:xfrm>
              <a:custGeom>
                <a:avLst/>
                <a:gdLst>
                  <a:gd name="T0" fmla="*/ 129 w 592"/>
                  <a:gd name="T1" fmla="*/ 742 h 1136"/>
                  <a:gd name="T2" fmla="*/ 129 w 592"/>
                  <a:gd name="T3" fmla="*/ 1136 h 1136"/>
                  <a:gd name="T4" fmla="*/ 0 w 592"/>
                  <a:gd name="T5" fmla="*/ 1136 h 1136"/>
                  <a:gd name="T6" fmla="*/ 0 w 592"/>
                  <a:gd name="T7" fmla="*/ 30 h 1136"/>
                  <a:gd name="T8" fmla="*/ 260 w 592"/>
                  <a:gd name="T9" fmla="*/ 0 h 1136"/>
                  <a:gd name="T10" fmla="*/ 528 w 592"/>
                  <a:gd name="T11" fmla="*/ 118 h 1136"/>
                  <a:gd name="T12" fmla="*/ 592 w 592"/>
                  <a:gd name="T13" fmla="*/ 396 h 1136"/>
                  <a:gd name="T14" fmla="*/ 511 w 592"/>
                  <a:gd name="T15" fmla="*/ 691 h 1136"/>
                  <a:gd name="T16" fmla="*/ 287 w 592"/>
                  <a:gd name="T17" fmla="*/ 795 h 1136"/>
                  <a:gd name="T18" fmla="*/ 180 w 592"/>
                  <a:gd name="T19" fmla="*/ 775 h 1136"/>
                  <a:gd name="T20" fmla="*/ 129 w 592"/>
                  <a:gd name="T21" fmla="*/ 742 h 1136"/>
                  <a:gd name="T22" fmla="*/ 129 w 592"/>
                  <a:gd name="T23" fmla="*/ 653 h 1136"/>
                  <a:gd name="T24" fmla="*/ 272 w 592"/>
                  <a:gd name="T25" fmla="*/ 718 h 1136"/>
                  <a:gd name="T26" fmla="*/ 418 w 592"/>
                  <a:gd name="T27" fmla="*/ 618 h 1136"/>
                  <a:gd name="T28" fmla="*/ 461 w 592"/>
                  <a:gd name="T29" fmla="*/ 395 h 1136"/>
                  <a:gd name="T30" fmla="*/ 403 w 592"/>
                  <a:gd name="T31" fmla="*/ 147 h 1136"/>
                  <a:gd name="T32" fmla="*/ 241 w 592"/>
                  <a:gd name="T33" fmla="*/ 78 h 1136"/>
                  <a:gd name="T34" fmla="*/ 129 w 592"/>
                  <a:gd name="T35" fmla="*/ 87 h 1136"/>
                  <a:gd name="T36" fmla="*/ 129 w 592"/>
                  <a:gd name="T37" fmla="*/ 653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 h="1136">
                    <a:moveTo>
                      <a:pt x="129" y="742"/>
                    </a:moveTo>
                    <a:cubicBezTo>
                      <a:pt x="129" y="1136"/>
                      <a:pt x="129" y="1136"/>
                      <a:pt x="129" y="1136"/>
                    </a:cubicBezTo>
                    <a:cubicBezTo>
                      <a:pt x="0" y="1136"/>
                      <a:pt x="0" y="1136"/>
                      <a:pt x="0" y="1136"/>
                    </a:cubicBezTo>
                    <a:cubicBezTo>
                      <a:pt x="0" y="30"/>
                      <a:pt x="0" y="30"/>
                      <a:pt x="0" y="30"/>
                    </a:cubicBezTo>
                    <a:cubicBezTo>
                      <a:pt x="89" y="10"/>
                      <a:pt x="175" y="0"/>
                      <a:pt x="260" y="0"/>
                    </a:cubicBezTo>
                    <a:cubicBezTo>
                      <a:pt x="391" y="0"/>
                      <a:pt x="480" y="39"/>
                      <a:pt x="528" y="118"/>
                    </a:cubicBezTo>
                    <a:cubicBezTo>
                      <a:pt x="571" y="188"/>
                      <a:pt x="592" y="281"/>
                      <a:pt x="592" y="396"/>
                    </a:cubicBezTo>
                    <a:cubicBezTo>
                      <a:pt x="592" y="518"/>
                      <a:pt x="565" y="616"/>
                      <a:pt x="511" y="691"/>
                    </a:cubicBezTo>
                    <a:cubicBezTo>
                      <a:pt x="460" y="761"/>
                      <a:pt x="385" y="795"/>
                      <a:pt x="287" y="795"/>
                    </a:cubicBezTo>
                    <a:cubicBezTo>
                      <a:pt x="245" y="795"/>
                      <a:pt x="209" y="789"/>
                      <a:pt x="180" y="775"/>
                    </a:cubicBezTo>
                    <a:cubicBezTo>
                      <a:pt x="166" y="769"/>
                      <a:pt x="149" y="758"/>
                      <a:pt x="129" y="742"/>
                    </a:cubicBezTo>
                    <a:moveTo>
                      <a:pt x="129" y="653"/>
                    </a:moveTo>
                    <a:cubicBezTo>
                      <a:pt x="172" y="696"/>
                      <a:pt x="220" y="718"/>
                      <a:pt x="272" y="718"/>
                    </a:cubicBezTo>
                    <a:cubicBezTo>
                      <a:pt x="338" y="718"/>
                      <a:pt x="387" y="684"/>
                      <a:pt x="418" y="618"/>
                    </a:cubicBezTo>
                    <a:cubicBezTo>
                      <a:pt x="447" y="557"/>
                      <a:pt x="461" y="483"/>
                      <a:pt x="461" y="395"/>
                    </a:cubicBezTo>
                    <a:cubicBezTo>
                      <a:pt x="461" y="284"/>
                      <a:pt x="442" y="202"/>
                      <a:pt x="403" y="147"/>
                    </a:cubicBezTo>
                    <a:cubicBezTo>
                      <a:pt x="372" y="101"/>
                      <a:pt x="318" y="78"/>
                      <a:pt x="241" y="78"/>
                    </a:cubicBezTo>
                    <a:cubicBezTo>
                      <a:pt x="207" y="78"/>
                      <a:pt x="170" y="81"/>
                      <a:pt x="129" y="87"/>
                    </a:cubicBezTo>
                    <a:lnTo>
                      <a:pt x="129" y="6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2" name="Freeform 12"/>
              <p:cNvSpPr>
                <a:spLocks noEditPoints="1"/>
              </p:cNvSpPr>
              <p:nvPr/>
            </p:nvSpPr>
            <p:spPr bwMode="gray">
              <a:xfrm>
                <a:off x="1816" y="2547"/>
                <a:ext cx="32" cy="206"/>
              </a:xfrm>
              <a:custGeom>
                <a:avLst/>
                <a:gdLst>
                  <a:gd name="T0" fmla="*/ 78 w 157"/>
                  <a:gd name="T1" fmla="*/ 0 h 1031"/>
                  <a:gd name="T2" fmla="*/ 137 w 157"/>
                  <a:gd name="T3" fmla="*/ 26 h 1031"/>
                  <a:gd name="T4" fmla="*/ 157 w 157"/>
                  <a:gd name="T5" fmla="*/ 79 h 1031"/>
                  <a:gd name="T6" fmla="*/ 131 w 157"/>
                  <a:gd name="T7" fmla="*/ 139 h 1031"/>
                  <a:gd name="T8" fmla="*/ 78 w 157"/>
                  <a:gd name="T9" fmla="*/ 159 h 1031"/>
                  <a:gd name="T10" fmla="*/ 20 w 157"/>
                  <a:gd name="T11" fmla="*/ 133 h 1031"/>
                  <a:gd name="T12" fmla="*/ 0 w 157"/>
                  <a:gd name="T13" fmla="*/ 78 h 1031"/>
                  <a:gd name="T14" fmla="*/ 25 w 157"/>
                  <a:gd name="T15" fmla="*/ 20 h 1031"/>
                  <a:gd name="T16" fmla="*/ 78 w 157"/>
                  <a:gd name="T17" fmla="*/ 0 h 1031"/>
                  <a:gd name="T18" fmla="*/ 15 w 157"/>
                  <a:gd name="T19" fmla="*/ 277 h 1031"/>
                  <a:gd name="T20" fmla="*/ 144 w 157"/>
                  <a:gd name="T21" fmla="*/ 277 h 1031"/>
                  <a:gd name="T22" fmla="*/ 144 w 157"/>
                  <a:gd name="T23" fmla="*/ 1031 h 1031"/>
                  <a:gd name="T24" fmla="*/ 15 w 157"/>
                  <a:gd name="T25" fmla="*/ 1031 h 1031"/>
                  <a:gd name="T26" fmla="*/ 15 w 157"/>
                  <a:gd name="T27" fmla="*/ 277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031">
                    <a:moveTo>
                      <a:pt x="78" y="0"/>
                    </a:moveTo>
                    <a:cubicBezTo>
                      <a:pt x="102" y="0"/>
                      <a:pt x="121" y="9"/>
                      <a:pt x="137" y="26"/>
                    </a:cubicBezTo>
                    <a:cubicBezTo>
                      <a:pt x="150" y="42"/>
                      <a:pt x="157" y="59"/>
                      <a:pt x="157" y="79"/>
                    </a:cubicBezTo>
                    <a:cubicBezTo>
                      <a:pt x="157" y="103"/>
                      <a:pt x="148" y="123"/>
                      <a:pt x="131" y="139"/>
                    </a:cubicBezTo>
                    <a:cubicBezTo>
                      <a:pt x="116" y="152"/>
                      <a:pt x="99" y="159"/>
                      <a:pt x="78" y="159"/>
                    </a:cubicBezTo>
                    <a:cubicBezTo>
                      <a:pt x="54" y="159"/>
                      <a:pt x="35" y="150"/>
                      <a:pt x="20" y="133"/>
                    </a:cubicBezTo>
                    <a:cubicBezTo>
                      <a:pt x="6" y="118"/>
                      <a:pt x="0" y="99"/>
                      <a:pt x="0" y="78"/>
                    </a:cubicBezTo>
                    <a:cubicBezTo>
                      <a:pt x="0" y="56"/>
                      <a:pt x="8" y="37"/>
                      <a:pt x="25" y="20"/>
                    </a:cubicBezTo>
                    <a:cubicBezTo>
                      <a:pt x="40" y="7"/>
                      <a:pt x="58" y="0"/>
                      <a:pt x="78" y="0"/>
                    </a:cubicBezTo>
                    <a:moveTo>
                      <a:pt x="15" y="277"/>
                    </a:moveTo>
                    <a:cubicBezTo>
                      <a:pt x="144" y="277"/>
                      <a:pt x="144" y="277"/>
                      <a:pt x="144" y="277"/>
                    </a:cubicBezTo>
                    <a:cubicBezTo>
                      <a:pt x="144" y="1031"/>
                      <a:pt x="144" y="1031"/>
                      <a:pt x="144" y="1031"/>
                    </a:cubicBezTo>
                    <a:cubicBezTo>
                      <a:pt x="15" y="1031"/>
                      <a:pt x="15" y="1031"/>
                      <a:pt x="15" y="1031"/>
                    </a:cubicBezTo>
                    <a:lnTo>
                      <a:pt x="15"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3" name="Freeform 13"/>
              <p:cNvSpPr>
                <a:spLocks/>
              </p:cNvSpPr>
              <p:nvPr/>
            </p:nvSpPr>
            <p:spPr bwMode="gray">
              <a:xfrm>
                <a:off x="1894" y="2598"/>
                <a:ext cx="114" cy="155"/>
              </a:xfrm>
              <a:custGeom>
                <a:avLst/>
                <a:gdLst>
                  <a:gd name="T0" fmla="*/ 0 w 573"/>
                  <a:gd name="T1" fmla="*/ 775 h 775"/>
                  <a:gd name="T2" fmla="*/ 0 w 573"/>
                  <a:gd name="T3" fmla="*/ 30 h 775"/>
                  <a:gd name="T4" fmla="*/ 302 w 573"/>
                  <a:gd name="T5" fmla="*/ 0 h 775"/>
                  <a:gd name="T6" fmla="*/ 550 w 573"/>
                  <a:gd name="T7" fmla="*/ 119 h 775"/>
                  <a:gd name="T8" fmla="*/ 573 w 573"/>
                  <a:gd name="T9" fmla="*/ 312 h 775"/>
                  <a:gd name="T10" fmla="*/ 573 w 573"/>
                  <a:gd name="T11" fmla="*/ 775 h 775"/>
                  <a:gd name="T12" fmla="*/ 444 w 573"/>
                  <a:gd name="T13" fmla="*/ 775 h 775"/>
                  <a:gd name="T14" fmla="*/ 444 w 573"/>
                  <a:gd name="T15" fmla="*/ 320 h 775"/>
                  <a:gd name="T16" fmla="*/ 421 w 573"/>
                  <a:gd name="T17" fmla="*/ 140 h 775"/>
                  <a:gd name="T18" fmla="*/ 290 w 573"/>
                  <a:gd name="T19" fmla="*/ 78 h 775"/>
                  <a:gd name="T20" fmla="*/ 130 w 573"/>
                  <a:gd name="T21" fmla="*/ 94 h 775"/>
                  <a:gd name="T22" fmla="*/ 130 w 573"/>
                  <a:gd name="T23" fmla="*/ 775 h 775"/>
                  <a:gd name="T24" fmla="*/ 0 w 573"/>
                  <a:gd name="T25"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3" h="775">
                    <a:moveTo>
                      <a:pt x="0" y="775"/>
                    </a:moveTo>
                    <a:cubicBezTo>
                      <a:pt x="0" y="30"/>
                      <a:pt x="0" y="30"/>
                      <a:pt x="0" y="30"/>
                    </a:cubicBezTo>
                    <a:cubicBezTo>
                      <a:pt x="120" y="10"/>
                      <a:pt x="220" y="0"/>
                      <a:pt x="302" y="0"/>
                    </a:cubicBezTo>
                    <a:cubicBezTo>
                      <a:pt x="434" y="0"/>
                      <a:pt x="516" y="39"/>
                      <a:pt x="550" y="119"/>
                    </a:cubicBezTo>
                    <a:cubicBezTo>
                      <a:pt x="565" y="155"/>
                      <a:pt x="573" y="220"/>
                      <a:pt x="573" y="312"/>
                    </a:cubicBezTo>
                    <a:cubicBezTo>
                      <a:pt x="573" y="775"/>
                      <a:pt x="573" y="775"/>
                      <a:pt x="573" y="775"/>
                    </a:cubicBezTo>
                    <a:cubicBezTo>
                      <a:pt x="444" y="775"/>
                      <a:pt x="444" y="775"/>
                      <a:pt x="444" y="775"/>
                    </a:cubicBezTo>
                    <a:cubicBezTo>
                      <a:pt x="444" y="320"/>
                      <a:pt x="444" y="320"/>
                      <a:pt x="444" y="320"/>
                    </a:cubicBezTo>
                    <a:cubicBezTo>
                      <a:pt x="444" y="230"/>
                      <a:pt x="436" y="171"/>
                      <a:pt x="421" y="140"/>
                    </a:cubicBezTo>
                    <a:cubicBezTo>
                      <a:pt x="400" y="99"/>
                      <a:pt x="356" y="78"/>
                      <a:pt x="290" y="78"/>
                    </a:cubicBezTo>
                    <a:cubicBezTo>
                      <a:pt x="237" y="78"/>
                      <a:pt x="184" y="83"/>
                      <a:pt x="130" y="94"/>
                    </a:cubicBezTo>
                    <a:cubicBezTo>
                      <a:pt x="130" y="775"/>
                      <a:pt x="130" y="775"/>
                      <a:pt x="130"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4" name="Freeform 14"/>
              <p:cNvSpPr>
                <a:spLocks noEditPoints="1"/>
              </p:cNvSpPr>
              <p:nvPr/>
            </p:nvSpPr>
            <p:spPr bwMode="gray">
              <a:xfrm>
                <a:off x="2044" y="2598"/>
                <a:ext cx="119" cy="229"/>
              </a:xfrm>
              <a:custGeom>
                <a:avLst/>
                <a:gdLst>
                  <a:gd name="T0" fmla="*/ 466 w 595"/>
                  <a:gd name="T1" fmla="*/ 707 h 1147"/>
                  <a:gd name="T2" fmla="*/ 418 w 595"/>
                  <a:gd name="T3" fmla="*/ 752 h 1147"/>
                  <a:gd name="T4" fmla="*/ 268 w 595"/>
                  <a:gd name="T5" fmla="*/ 795 h 1147"/>
                  <a:gd name="T6" fmla="*/ 102 w 595"/>
                  <a:gd name="T7" fmla="*/ 740 h 1147"/>
                  <a:gd name="T8" fmla="*/ 0 w 595"/>
                  <a:gd name="T9" fmla="*/ 433 h 1147"/>
                  <a:gd name="T10" fmla="*/ 75 w 595"/>
                  <a:gd name="T11" fmla="*/ 137 h 1147"/>
                  <a:gd name="T12" fmla="*/ 356 w 595"/>
                  <a:gd name="T13" fmla="*/ 0 h 1147"/>
                  <a:gd name="T14" fmla="*/ 595 w 595"/>
                  <a:gd name="T15" fmla="*/ 30 h 1147"/>
                  <a:gd name="T16" fmla="*/ 595 w 595"/>
                  <a:gd name="T17" fmla="*/ 628 h 1147"/>
                  <a:gd name="T18" fmla="*/ 580 w 595"/>
                  <a:gd name="T19" fmla="*/ 881 h 1147"/>
                  <a:gd name="T20" fmla="*/ 441 w 595"/>
                  <a:gd name="T21" fmla="*/ 1099 h 1147"/>
                  <a:gd name="T22" fmla="*/ 200 w 595"/>
                  <a:gd name="T23" fmla="*/ 1147 h 1147"/>
                  <a:gd name="T24" fmla="*/ 103 w 595"/>
                  <a:gd name="T25" fmla="*/ 1141 h 1147"/>
                  <a:gd name="T26" fmla="*/ 103 w 595"/>
                  <a:gd name="T27" fmla="*/ 1064 h 1147"/>
                  <a:gd name="T28" fmla="*/ 199 w 595"/>
                  <a:gd name="T29" fmla="*/ 1069 h 1147"/>
                  <a:gd name="T30" fmla="*/ 357 w 595"/>
                  <a:gd name="T31" fmla="*/ 1041 h 1147"/>
                  <a:gd name="T32" fmla="*/ 454 w 595"/>
                  <a:gd name="T33" fmla="*/ 896 h 1147"/>
                  <a:gd name="T34" fmla="*/ 466 w 595"/>
                  <a:gd name="T35" fmla="*/ 748 h 1147"/>
                  <a:gd name="T36" fmla="*/ 466 w 595"/>
                  <a:gd name="T37" fmla="*/ 707 h 1147"/>
                  <a:gd name="T38" fmla="*/ 466 w 595"/>
                  <a:gd name="T39" fmla="*/ 85 h 1147"/>
                  <a:gd name="T40" fmla="*/ 369 w 595"/>
                  <a:gd name="T41" fmla="*/ 78 h 1147"/>
                  <a:gd name="T42" fmla="*/ 242 w 595"/>
                  <a:gd name="T43" fmla="*/ 111 h 1147"/>
                  <a:gd name="T44" fmla="*/ 159 w 595"/>
                  <a:gd name="T45" fmla="*/ 244 h 1147"/>
                  <a:gd name="T46" fmla="*/ 132 w 595"/>
                  <a:gd name="T47" fmla="*/ 438 h 1147"/>
                  <a:gd name="T48" fmla="*/ 183 w 595"/>
                  <a:gd name="T49" fmla="*/ 662 h 1147"/>
                  <a:gd name="T50" fmla="*/ 286 w 595"/>
                  <a:gd name="T51" fmla="*/ 718 h 1147"/>
                  <a:gd name="T52" fmla="*/ 388 w 595"/>
                  <a:gd name="T53" fmla="*/ 683 h 1147"/>
                  <a:gd name="T54" fmla="*/ 455 w 595"/>
                  <a:gd name="T55" fmla="*/ 592 h 1147"/>
                  <a:gd name="T56" fmla="*/ 466 w 595"/>
                  <a:gd name="T57" fmla="*/ 505 h 1147"/>
                  <a:gd name="T58" fmla="*/ 466 w 595"/>
                  <a:gd name="T59" fmla="*/ 85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5" h="1147">
                    <a:moveTo>
                      <a:pt x="466" y="707"/>
                    </a:moveTo>
                    <a:cubicBezTo>
                      <a:pt x="446" y="728"/>
                      <a:pt x="430" y="743"/>
                      <a:pt x="418" y="752"/>
                    </a:cubicBezTo>
                    <a:cubicBezTo>
                      <a:pt x="378" y="781"/>
                      <a:pt x="329" y="795"/>
                      <a:pt x="268" y="795"/>
                    </a:cubicBezTo>
                    <a:cubicBezTo>
                      <a:pt x="201" y="795"/>
                      <a:pt x="146" y="777"/>
                      <a:pt x="102" y="740"/>
                    </a:cubicBezTo>
                    <a:cubicBezTo>
                      <a:pt x="34" y="683"/>
                      <a:pt x="0" y="581"/>
                      <a:pt x="0" y="433"/>
                    </a:cubicBezTo>
                    <a:cubicBezTo>
                      <a:pt x="0" y="313"/>
                      <a:pt x="25" y="215"/>
                      <a:pt x="75" y="137"/>
                    </a:cubicBezTo>
                    <a:cubicBezTo>
                      <a:pt x="133" y="46"/>
                      <a:pt x="226" y="0"/>
                      <a:pt x="356" y="0"/>
                    </a:cubicBezTo>
                    <a:cubicBezTo>
                      <a:pt x="433" y="0"/>
                      <a:pt x="513" y="10"/>
                      <a:pt x="595" y="30"/>
                    </a:cubicBezTo>
                    <a:cubicBezTo>
                      <a:pt x="595" y="628"/>
                      <a:pt x="595" y="628"/>
                      <a:pt x="595" y="628"/>
                    </a:cubicBezTo>
                    <a:cubicBezTo>
                      <a:pt x="595" y="739"/>
                      <a:pt x="590" y="823"/>
                      <a:pt x="580" y="881"/>
                    </a:cubicBezTo>
                    <a:cubicBezTo>
                      <a:pt x="563" y="986"/>
                      <a:pt x="516" y="1059"/>
                      <a:pt x="441" y="1099"/>
                    </a:cubicBezTo>
                    <a:cubicBezTo>
                      <a:pt x="380" y="1131"/>
                      <a:pt x="299" y="1147"/>
                      <a:pt x="200" y="1147"/>
                    </a:cubicBezTo>
                    <a:cubicBezTo>
                      <a:pt x="172" y="1147"/>
                      <a:pt x="140" y="1145"/>
                      <a:pt x="103" y="1141"/>
                    </a:cubicBezTo>
                    <a:cubicBezTo>
                      <a:pt x="103" y="1064"/>
                      <a:pt x="103" y="1064"/>
                      <a:pt x="103" y="1064"/>
                    </a:cubicBezTo>
                    <a:cubicBezTo>
                      <a:pt x="136" y="1068"/>
                      <a:pt x="168" y="1069"/>
                      <a:pt x="199" y="1069"/>
                    </a:cubicBezTo>
                    <a:cubicBezTo>
                      <a:pt x="270" y="1069"/>
                      <a:pt x="322" y="1060"/>
                      <a:pt x="357" y="1041"/>
                    </a:cubicBezTo>
                    <a:cubicBezTo>
                      <a:pt x="408" y="1014"/>
                      <a:pt x="440" y="966"/>
                      <a:pt x="454" y="896"/>
                    </a:cubicBezTo>
                    <a:cubicBezTo>
                      <a:pt x="462" y="857"/>
                      <a:pt x="466" y="808"/>
                      <a:pt x="466" y="748"/>
                    </a:cubicBezTo>
                    <a:lnTo>
                      <a:pt x="466" y="707"/>
                    </a:lnTo>
                    <a:close/>
                    <a:moveTo>
                      <a:pt x="466" y="85"/>
                    </a:moveTo>
                    <a:cubicBezTo>
                      <a:pt x="430" y="80"/>
                      <a:pt x="398" y="78"/>
                      <a:pt x="369" y="78"/>
                    </a:cubicBezTo>
                    <a:cubicBezTo>
                      <a:pt x="315" y="78"/>
                      <a:pt x="272" y="89"/>
                      <a:pt x="242" y="111"/>
                    </a:cubicBezTo>
                    <a:cubicBezTo>
                      <a:pt x="207" y="136"/>
                      <a:pt x="179" y="180"/>
                      <a:pt x="159" y="244"/>
                    </a:cubicBezTo>
                    <a:cubicBezTo>
                      <a:pt x="141" y="299"/>
                      <a:pt x="132" y="364"/>
                      <a:pt x="132" y="438"/>
                    </a:cubicBezTo>
                    <a:cubicBezTo>
                      <a:pt x="132" y="540"/>
                      <a:pt x="149" y="615"/>
                      <a:pt x="183" y="662"/>
                    </a:cubicBezTo>
                    <a:cubicBezTo>
                      <a:pt x="209" y="699"/>
                      <a:pt x="243" y="718"/>
                      <a:pt x="286" y="718"/>
                    </a:cubicBezTo>
                    <a:cubicBezTo>
                      <a:pt x="323" y="718"/>
                      <a:pt x="357" y="706"/>
                      <a:pt x="388" y="683"/>
                    </a:cubicBezTo>
                    <a:cubicBezTo>
                      <a:pt x="420" y="660"/>
                      <a:pt x="442" y="629"/>
                      <a:pt x="455" y="592"/>
                    </a:cubicBezTo>
                    <a:cubicBezTo>
                      <a:pt x="462" y="572"/>
                      <a:pt x="466" y="543"/>
                      <a:pt x="466" y="505"/>
                    </a:cubicBezTo>
                    <a:lnTo>
                      <a:pt x="466" y="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5" name="Freeform 15"/>
              <p:cNvSpPr>
                <a:spLocks/>
              </p:cNvSpPr>
              <p:nvPr/>
            </p:nvSpPr>
            <p:spPr bwMode="gray">
              <a:xfrm>
                <a:off x="2280" y="2561"/>
                <a:ext cx="67" cy="192"/>
              </a:xfrm>
              <a:custGeom>
                <a:avLst/>
                <a:gdLst>
                  <a:gd name="T0" fmla="*/ 0 w 332"/>
                  <a:gd name="T1" fmla="*/ 0 h 958"/>
                  <a:gd name="T2" fmla="*/ 129 w 332"/>
                  <a:gd name="T3" fmla="*/ 0 h 958"/>
                  <a:gd name="T4" fmla="*/ 129 w 332"/>
                  <a:gd name="T5" fmla="*/ 204 h 958"/>
                  <a:gd name="T6" fmla="*/ 332 w 332"/>
                  <a:gd name="T7" fmla="*/ 204 h 958"/>
                  <a:gd name="T8" fmla="*/ 332 w 332"/>
                  <a:gd name="T9" fmla="*/ 286 h 958"/>
                  <a:gd name="T10" fmla="*/ 129 w 332"/>
                  <a:gd name="T11" fmla="*/ 286 h 958"/>
                  <a:gd name="T12" fmla="*/ 129 w 332"/>
                  <a:gd name="T13" fmla="*/ 686 h 958"/>
                  <a:gd name="T14" fmla="*/ 163 w 332"/>
                  <a:gd name="T15" fmla="*/ 840 h 958"/>
                  <a:gd name="T16" fmla="*/ 235 w 332"/>
                  <a:gd name="T17" fmla="*/ 873 h 958"/>
                  <a:gd name="T18" fmla="*/ 290 w 332"/>
                  <a:gd name="T19" fmla="*/ 875 h 958"/>
                  <a:gd name="T20" fmla="*/ 332 w 332"/>
                  <a:gd name="T21" fmla="*/ 875 h 958"/>
                  <a:gd name="T22" fmla="*/ 332 w 332"/>
                  <a:gd name="T23" fmla="*/ 958 h 958"/>
                  <a:gd name="T24" fmla="*/ 263 w 332"/>
                  <a:gd name="T25" fmla="*/ 958 h 958"/>
                  <a:gd name="T26" fmla="*/ 132 w 332"/>
                  <a:gd name="T27" fmla="*/ 945 h 958"/>
                  <a:gd name="T28" fmla="*/ 12 w 332"/>
                  <a:gd name="T29" fmla="*/ 817 h 958"/>
                  <a:gd name="T30" fmla="*/ 0 w 332"/>
                  <a:gd name="T31" fmla="*/ 667 h 958"/>
                  <a:gd name="T32" fmla="*/ 0 w 332"/>
                  <a:gd name="T33" fmla="*/ 0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9" y="858"/>
                      <a:pt x="203" y="869"/>
                      <a:pt x="235" y="873"/>
                    </a:cubicBezTo>
                    <a:cubicBezTo>
                      <a:pt x="245" y="875"/>
                      <a:pt x="264" y="875"/>
                      <a:pt x="290" y="875"/>
                    </a:cubicBezTo>
                    <a:cubicBezTo>
                      <a:pt x="332" y="875"/>
                      <a:pt x="332" y="875"/>
                      <a:pt x="332" y="875"/>
                    </a:cubicBezTo>
                    <a:cubicBezTo>
                      <a:pt x="332" y="958"/>
                      <a:pt x="332" y="958"/>
                      <a:pt x="332" y="958"/>
                    </a:cubicBezTo>
                    <a:cubicBezTo>
                      <a:pt x="263" y="958"/>
                      <a:pt x="263" y="958"/>
                      <a:pt x="263" y="958"/>
                    </a:cubicBezTo>
                    <a:cubicBezTo>
                      <a:pt x="207" y="958"/>
                      <a:pt x="164" y="953"/>
                      <a:pt x="132" y="945"/>
                    </a:cubicBezTo>
                    <a:cubicBezTo>
                      <a:pt x="67" y="927"/>
                      <a:pt x="27" y="884"/>
                      <a:pt x="12" y="817"/>
                    </a:cubicBezTo>
                    <a:cubicBezTo>
                      <a:pt x="4" y="781"/>
                      <a:pt x="0" y="731"/>
                      <a:pt x="0" y="66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6" name="Freeform 16"/>
              <p:cNvSpPr>
                <a:spLocks noEditPoints="1"/>
              </p:cNvSpPr>
              <p:nvPr/>
            </p:nvSpPr>
            <p:spPr bwMode="gray">
              <a:xfrm>
                <a:off x="2374" y="2598"/>
                <a:ext cx="127" cy="159"/>
              </a:xfrm>
              <a:custGeom>
                <a:avLst/>
                <a:gdLst>
                  <a:gd name="T0" fmla="*/ 318 w 634"/>
                  <a:gd name="T1" fmla="*/ 0 h 795"/>
                  <a:gd name="T2" fmla="*/ 559 w 634"/>
                  <a:gd name="T3" fmla="*/ 107 h 795"/>
                  <a:gd name="T4" fmla="*/ 634 w 634"/>
                  <a:gd name="T5" fmla="*/ 398 h 795"/>
                  <a:gd name="T6" fmla="*/ 559 w 634"/>
                  <a:gd name="T7" fmla="*/ 688 h 795"/>
                  <a:gd name="T8" fmla="*/ 318 w 634"/>
                  <a:gd name="T9" fmla="*/ 795 h 795"/>
                  <a:gd name="T10" fmla="*/ 0 w 634"/>
                  <a:gd name="T11" fmla="*/ 393 h 795"/>
                  <a:gd name="T12" fmla="*/ 76 w 634"/>
                  <a:gd name="T13" fmla="*/ 107 h 795"/>
                  <a:gd name="T14" fmla="*/ 318 w 634"/>
                  <a:gd name="T15" fmla="*/ 0 h 795"/>
                  <a:gd name="T16" fmla="*/ 318 w 634"/>
                  <a:gd name="T17" fmla="*/ 78 h 795"/>
                  <a:gd name="T18" fmla="*/ 166 w 634"/>
                  <a:gd name="T19" fmla="*/ 176 h 795"/>
                  <a:gd name="T20" fmla="*/ 132 w 634"/>
                  <a:gd name="T21" fmla="*/ 394 h 795"/>
                  <a:gd name="T22" fmla="*/ 166 w 634"/>
                  <a:gd name="T23" fmla="*/ 619 h 795"/>
                  <a:gd name="T24" fmla="*/ 318 w 634"/>
                  <a:gd name="T25" fmla="*/ 718 h 795"/>
                  <a:gd name="T26" fmla="*/ 468 w 634"/>
                  <a:gd name="T27" fmla="*/ 619 h 795"/>
                  <a:gd name="T28" fmla="*/ 503 w 634"/>
                  <a:gd name="T29" fmla="*/ 398 h 795"/>
                  <a:gd name="T30" fmla="*/ 468 w 634"/>
                  <a:gd name="T31" fmla="*/ 176 h 795"/>
                  <a:gd name="T32" fmla="*/ 318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09" y="0"/>
                      <a:pt x="318" y="0"/>
                    </a:cubicBezTo>
                    <a:moveTo>
                      <a:pt x="318" y="78"/>
                    </a:moveTo>
                    <a:cubicBezTo>
                      <a:pt x="245" y="78"/>
                      <a:pt x="194" y="110"/>
                      <a:pt x="166" y="176"/>
                    </a:cubicBezTo>
                    <a:cubicBezTo>
                      <a:pt x="144" y="230"/>
                      <a:pt x="132" y="303"/>
                      <a:pt x="132" y="394"/>
                    </a:cubicBezTo>
                    <a:cubicBezTo>
                      <a:pt x="132" y="490"/>
                      <a:pt x="144" y="565"/>
                      <a:pt x="166"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7" name="Freeform 17"/>
              <p:cNvSpPr>
                <a:spLocks/>
              </p:cNvSpPr>
              <p:nvPr/>
            </p:nvSpPr>
            <p:spPr bwMode="gray">
              <a:xfrm>
                <a:off x="2538" y="2598"/>
                <a:ext cx="195" cy="155"/>
              </a:xfrm>
              <a:custGeom>
                <a:avLst/>
                <a:gdLst>
                  <a:gd name="T0" fmla="*/ 0 w 974"/>
                  <a:gd name="T1" fmla="*/ 775 h 775"/>
                  <a:gd name="T2" fmla="*/ 0 w 974"/>
                  <a:gd name="T3" fmla="*/ 30 h 775"/>
                  <a:gd name="T4" fmla="*/ 278 w 974"/>
                  <a:gd name="T5" fmla="*/ 0 h 775"/>
                  <a:gd name="T6" fmla="*/ 480 w 974"/>
                  <a:gd name="T7" fmla="*/ 49 h 775"/>
                  <a:gd name="T8" fmla="*/ 722 w 974"/>
                  <a:gd name="T9" fmla="*/ 0 h 775"/>
                  <a:gd name="T10" fmla="*/ 952 w 974"/>
                  <a:gd name="T11" fmla="*/ 119 h 775"/>
                  <a:gd name="T12" fmla="*/ 974 w 974"/>
                  <a:gd name="T13" fmla="*/ 312 h 775"/>
                  <a:gd name="T14" fmla="*/ 974 w 974"/>
                  <a:gd name="T15" fmla="*/ 775 h 775"/>
                  <a:gd name="T16" fmla="*/ 845 w 974"/>
                  <a:gd name="T17" fmla="*/ 775 h 775"/>
                  <a:gd name="T18" fmla="*/ 845 w 974"/>
                  <a:gd name="T19" fmla="*/ 320 h 775"/>
                  <a:gd name="T20" fmla="*/ 824 w 974"/>
                  <a:gd name="T21" fmla="*/ 141 h 775"/>
                  <a:gd name="T22" fmla="*/ 705 w 974"/>
                  <a:gd name="T23" fmla="*/ 78 h 775"/>
                  <a:gd name="T24" fmla="*/ 551 w 974"/>
                  <a:gd name="T25" fmla="*/ 113 h 775"/>
                  <a:gd name="T26" fmla="*/ 551 w 974"/>
                  <a:gd name="T27" fmla="*/ 775 h 775"/>
                  <a:gd name="T28" fmla="*/ 422 w 974"/>
                  <a:gd name="T29" fmla="*/ 775 h 775"/>
                  <a:gd name="T30" fmla="*/ 422 w 974"/>
                  <a:gd name="T31" fmla="*/ 314 h 775"/>
                  <a:gd name="T32" fmla="*/ 401 w 974"/>
                  <a:gd name="T33" fmla="*/ 141 h 775"/>
                  <a:gd name="T34" fmla="*/ 278 w 974"/>
                  <a:gd name="T35" fmla="*/ 78 h 775"/>
                  <a:gd name="T36" fmla="*/ 128 w 974"/>
                  <a:gd name="T37" fmla="*/ 94 h 775"/>
                  <a:gd name="T38" fmla="*/ 128 w 974"/>
                  <a:gd name="T39" fmla="*/ 775 h 775"/>
                  <a:gd name="T40" fmla="*/ 0 w 974"/>
                  <a:gd name="T41"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4" h="775">
                    <a:moveTo>
                      <a:pt x="0" y="775"/>
                    </a:moveTo>
                    <a:cubicBezTo>
                      <a:pt x="0" y="30"/>
                      <a:pt x="0" y="30"/>
                      <a:pt x="0" y="30"/>
                    </a:cubicBezTo>
                    <a:cubicBezTo>
                      <a:pt x="117" y="10"/>
                      <a:pt x="210" y="0"/>
                      <a:pt x="278" y="0"/>
                    </a:cubicBezTo>
                    <a:cubicBezTo>
                      <a:pt x="367" y="0"/>
                      <a:pt x="435" y="16"/>
                      <a:pt x="480" y="49"/>
                    </a:cubicBezTo>
                    <a:cubicBezTo>
                      <a:pt x="561" y="16"/>
                      <a:pt x="642" y="0"/>
                      <a:pt x="722" y="0"/>
                    </a:cubicBezTo>
                    <a:cubicBezTo>
                      <a:pt x="843" y="0"/>
                      <a:pt x="920" y="40"/>
                      <a:pt x="952" y="119"/>
                    </a:cubicBezTo>
                    <a:cubicBezTo>
                      <a:pt x="967" y="156"/>
                      <a:pt x="974" y="220"/>
                      <a:pt x="974" y="312"/>
                    </a:cubicBezTo>
                    <a:cubicBezTo>
                      <a:pt x="974" y="775"/>
                      <a:pt x="974" y="775"/>
                      <a:pt x="974" y="775"/>
                    </a:cubicBezTo>
                    <a:cubicBezTo>
                      <a:pt x="845" y="775"/>
                      <a:pt x="845" y="775"/>
                      <a:pt x="845" y="775"/>
                    </a:cubicBezTo>
                    <a:cubicBezTo>
                      <a:pt x="845" y="320"/>
                      <a:pt x="845" y="320"/>
                      <a:pt x="845" y="320"/>
                    </a:cubicBezTo>
                    <a:cubicBezTo>
                      <a:pt x="845" y="231"/>
                      <a:pt x="838" y="172"/>
                      <a:pt x="824" y="141"/>
                    </a:cubicBezTo>
                    <a:cubicBezTo>
                      <a:pt x="805" y="99"/>
                      <a:pt x="765" y="78"/>
                      <a:pt x="705" y="78"/>
                    </a:cubicBezTo>
                    <a:cubicBezTo>
                      <a:pt x="654" y="78"/>
                      <a:pt x="603" y="90"/>
                      <a:pt x="551" y="113"/>
                    </a:cubicBezTo>
                    <a:cubicBezTo>
                      <a:pt x="551" y="775"/>
                      <a:pt x="551" y="775"/>
                      <a:pt x="551" y="775"/>
                    </a:cubicBezTo>
                    <a:cubicBezTo>
                      <a:pt x="422" y="775"/>
                      <a:pt x="422" y="775"/>
                      <a:pt x="422" y="775"/>
                    </a:cubicBezTo>
                    <a:cubicBezTo>
                      <a:pt x="422" y="314"/>
                      <a:pt x="422" y="314"/>
                      <a:pt x="422" y="314"/>
                    </a:cubicBezTo>
                    <a:cubicBezTo>
                      <a:pt x="422" y="229"/>
                      <a:pt x="415" y="171"/>
                      <a:pt x="401" y="141"/>
                    </a:cubicBezTo>
                    <a:cubicBezTo>
                      <a:pt x="382" y="99"/>
                      <a:pt x="341" y="78"/>
                      <a:pt x="278" y="78"/>
                    </a:cubicBezTo>
                    <a:cubicBezTo>
                      <a:pt x="231" y="78"/>
                      <a:pt x="181" y="83"/>
                      <a:pt x="128" y="94"/>
                    </a:cubicBezTo>
                    <a:cubicBezTo>
                      <a:pt x="128" y="775"/>
                      <a:pt x="128" y="775"/>
                      <a:pt x="128"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8" name="Freeform 18"/>
              <p:cNvSpPr>
                <a:spLocks noEditPoints="1"/>
              </p:cNvSpPr>
              <p:nvPr/>
            </p:nvSpPr>
            <p:spPr bwMode="gray">
              <a:xfrm>
                <a:off x="2768" y="2598"/>
                <a:ext cx="127" cy="159"/>
              </a:xfrm>
              <a:custGeom>
                <a:avLst/>
                <a:gdLst>
                  <a:gd name="T0" fmla="*/ 318 w 635"/>
                  <a:gd name="T1" fmla="*/ 0 h 795"/>
                  <a:gd name="T2" fmla="*/ 559 w 635"/>
                  <a:gd name="T3" fmla="*/ 107 h 795"/>
                  <a:gd name="T4" fmla="*/ 635 w 635"/>
                  <a:gd name="T5" fmla="*/ 398 h 795"/>
                  <a:gd name="T6" fmla="*/ 559 w 635"/>
                  <a:gd name="T7" fmla="*/ 688 h 795"/>
                  <a:gd name="T8" fmla="*/ 319 w 635"/>
                  <a:gd name="T9" fmla="*/ 795 h 795"/>
                  <a:gd name="T10" fmla="*/ 0 w 635"/>
                  <a:gd name="T11" fmla="*/ 393 h 795"/>
                  <a:gd name="T12" fmla="*/ 77 w 635"/>
                  <a:gd name="T13" fmla="*/ 107 h 795"/>
                  <a:gd name="T14" fmla="*/ 318 w 635"/>
                  <a:gd name="T15" fmla="*/ 0 h 795"/>
                  <a:gd name="T16" fmla="*/ 318 w 635"/>
                  <a:gd name="T17" fmla="*/ 78 h 795"/>
                  <a:gd name="T18" fmla="*/ 167 w 635"/>
                  <a:gd name="T19" fmla="*/ 176 h 795"/>
                  <a:gd name="T20" fmla="*/ 132 w 635"/>
                  <a:gd name="T21" fmla="*/ 394 h 795"/>
                  <a:gd name="T22" fmla="*/ 167 w 635"/>
                  <a:gd name="T23" fmla="*/ 619 h 795"/>
                  <a:gd name="T24" fmla="*/ 318 w 635"/>
                  <a:gd name="T25" fmla="*/ 718 h 795"/>
                  <a:gd name="T26" fmla="*/ 468 w 635"/>
                  <a:gd name="T27" fmla="*/ 619 h 795"/>
                  <a:gd name="T28" fmla="*/ 503 w 635"/>
                  <a:gd name="T29" fmla="*/ 398 h 795"/>
                  <a:gd name="T30" fmla="*/ 468 w 635"/>
                  <a:gd name="T31" fmla="*/ 176 h 795"/>
                  <a:gd name="T32" fmla="*/ 318 w 635"/>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5" h="795">
                    <a:moveTo>
                      <a:pt x="318" y="0"/>
                    </a:moveTo>
                    <a:cubicBezTo>
                      <a:pt x="426" y="0"/>
                      <a:pt x="506" y="36"/>
                      <a:pt x="559" y="107"/>
                    </a:cubicBezTo>
                    <a:cubicBezTo>
                      <a:pt x="609" y="176"/>
                      <a:pt x="635" y="273"/>
                      <a:pt x="635" y="398"/>
                    </a:cubicBezTo>
                    <a:cubicBezTo>
                      <a:pt x="635" y="521"/>
                      <a:pt x="609" y="618"/>
                      <a:pt x="559" y="688"/>
                    </a:cubicBezTo>
                    <a:cubicBezTo>
                      <a:pt x="507" y="760"/>
                      <a:pt x="427" y="795"/>
                      <a:pt x="319" y="795"/>
                    </a:cubicBezTo>
                    <a:cubicBezTo>
                      <a:pt x="107" y="795"/>
                      <a:pt x="0" y="661"/>
                      <a:pt x="0" y="393"/>
                    </a:cubicBezTo>
                    <a:cubicBezTo>
                      <a:pt x="0" y="271"/>
                      <a:pt x="26" y="176"/>
                      <a:pt x="77" y="107"/>
                    </a:cubicBezTo>
                    <a:cubicBezTo>
                      <a:pt x="129" y="36"/>
                      <a:pt x="209"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9" name="Freeform 19"/>
              <p:cNvSpPr>
                <a:spLocks/>
              </p:cNvSpPr>
              <p:nvPr/>
            </p:nvSpPr>
            <p:spPr bwMode="gray">
              <a:xfrm>
                <a:off x="2934" y="2598"/>
                <a:ext cx="65" cy="155"/>
              </a:xfrm>
              <a:custGeom>
                <a:avLst/>
                <a:gdLst>
                  <a:gd name="T0" fmla="*/ 0 w 326"/>
                  <a:gd name="T1" fmla="*/ 775 h 775"/>
                  <a:gd name="T2" fmla="*/ 0 w 326"/>
                  <a:gd name="T3" fmla="*/ 33 h 775"/>
                  <a:gd name="T4" fmla="*/ 326 w 326"/>
                  <a:gd name="T5" fmla="*/ 0 h 775"/>
                  <a:gd name="T6" fmla="*/ 326 w 326"/>
                  <a:gd name="T7" fmla="*/ 81 h 775"/>
                  <a:gd name="T8" fmla="*/ 129 w 326"/>
                  <a:gd name="T9" fmla="*/ 94 h 775"/>
                  <a:gd name="T10" fmla="*/ 129 w 326"/>
                  <a:gd name="T11" fmla="*/ 775 h 775"/>
                  <a:gd name="T12" fmla="*/ 0 w 326"/>
                  <a:gd name="T13" fmla="*/ 775 h 775"/>
                </a:gdLst>
                <a:ahLst/>
                <a:cxnLst>
                  <a:cxn ang="0">
                    <a:pos x="T0" y="T1"/>
                  </a:cxn>
                  <a:cxn ang="0">
                    <a:pos x="T2" y="T3"/>
                  </a:cxn>
                  <a:cxn ang="0">
                    <a:pos x="T4" y="T5"/>
                  </a:cxn>
                  <a:cxn ang="0">
                    <a:pos x="T6" y="T7"/>
                  </a:cxn>
                  <a:cxn ang="0">
                    <a:pos x="T8" y="T9"/>
                  </a:cxn>
                  <a:cxn ang="0">
                    <a:pos x="T10" y="T11"/>
                  </a:cxn>
                  <a:cxn ang="0">
                    <a:pos x="T12" y="T13"/>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4" y="81"/>
                      <a:pt x="188" y="86"/>
                      <a:pt x="129" y="94"/>
                    </a:cubicBezTo>
                    <a:cubicBezTo>
                      <a:pt x="129" y="775"/>
                      <a:pt x="129" y="775"/>
                      <a:pt x="129"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0" name="Freeform 20"/>
              <p:cNvSpPr>
                <a:spLocks/>
              </p:cNvSpPr>
              <p:nvPr/>
            </p:nvSpPr>
            <p:spPr bwMode="gray">
              <a:xfrm>
                <a:off x="3028" y="2598"/>
                <a:ext cx="65" cy="155"/>
              </a:xfrm>
              <a:custGeom>
                <a:avLst/>
                <a:gdLst>
                  <a:gd name="T0" fmla="*/ 0 w 326"/>
                  <a:gd name="T1" fmla="*/ 775 h 775"/>
                  <a:gd name="T2" fmla="*/ 0 w 326"/>
                  <a:gd name="T3" fmla="*/ 33 h 775"/>
                  <a:gd name="T4" fmla="*/ 326 w 326"/>
                  <a:gd name="T5" fmla="*/ 0 h 775"/>
                  <a:gd name="T6" fmla="*/ 326 w 326"/>
                  <a:gd name="T7" fmla="*/ 81 h 775"/>
                  <a:gd name="T8" fmla="*/ 129 w 326"/>
                  <a:gd name="T9" fmla="*/ 94 h 775"/>
                  <a:gd name="T10" fmla="*/ 129 w 326"/>
                  <a:gd name="T11" fmla="*/ 775 h 775"/>
                  <a:gd name="T12" fmla="*/ 0 w 326"/>
                  <a:gd name="T13" fmla="*/ 775 h 775"/>
                </a:gdLst>
                <a:ahLst/>
                <a:cxnLst>
                  <a:cxn ang="0">
                    <a:pos x="T0" y="T1"/>
                  </a:cxn>
                  <a:cxn ang="0">
                    <a:pos x="T2" y="T3"/>
                  </a:cxn>
                  <a:cxn ang="0">
                    <a:pos x="T4" y="T5"/>
                  </a:cxn>
                  <a:cxn ang="0">
                    <a:pos x="T6" y="T7"/>
                  </a:cxn>
                  <a:cxn ang="0">
                    <a:pos x="T8" y="T9"/>
                  </a:cxn>
                  <a:cxn ang="0">
                    <a:pos x="T10" y="T11"/>
                  </a:cxn>
                  <a:cxn ang="0">
                    <a:pos x="T12" y="T13"/>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3" y="81"/>
                      <a:pt x="188" y="86"/>
                      <a:pt x="129" y="94"/>
                    </a:cubicBezTo>
                    <a:cubicBezTo>
                      <a:pt x="129" y="775"/>
                      <a:pt x="129" y="775"/>
                      <a:pt x="129"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1" name="Freeform 21"/>
              <p:cNvSpPr>
                <a:spLocks noEditPoints="1"/>
              </p:cNvSpPr>
              <p:nvPr/>
            </p:nvSpPr>
            <p:spPr bwMode="gray">
              <a:xfrm>
                <a:off x="3110" y="2598"/>
                <a:ext cx="127" cy="159"/>
              </a:xfrm>
              <a:custGeom>
                <a:avLst/>
                <a:gdLst>
                  <a:gd name="T0" fmla="*/ 317 w 634"/>
                  <a:gd name="T1" fmla="*/ 0 h 795"/>
                  <a:gd name="T2" fmla="*/ 558 w 634"/>
                  <a:gd name="T3" fmla="*/ 107 h 795"/>
                  <a:gd name="T4" fmla="*/ 634 w 634"/>
                  <a:gd name="T5" fmla="*/ 398 h 795"/>
                  <a:gd name="T6" fmla="*/ 558 w 634"/>
                  <a:gd name="T7" fmla="*/ 688 h 795"/>
                  <a:gd name="T8" fmla="*/ 318 w 634"/>
                  <a:gd name="T9" fmla="*/ 795 h 795"/>
                  <a:gd name="T10" fmla="*/ 0 w 634"/>
                  <a:gd name="T11" fmla="*/ 393 h 795"/>
                  <a:gd name="T12" fmla="*/ 76 w 634"/>
                  <a:gd name="T13" fmla="*/ 107 h 795"/>
                  <a:gd name="T14" fmla="*/ 317 w 634"/>
                  <a:gd name="T15" fmla="*/ 0 h 795"/>
                  <a:gd name="T16" fmla="*/ 317 w 634"/>
                  <a:gd name="T17" fmla="*/ 78 h 795"/>
                  <a:gd name="T18" fmla="*/ 166 w 634"/>
                  <a:gd name="T19" fmla="*/ 176 h 795"/>
                  <a:gd name="T20" fmla="*/ 132 w 634"/>
                  <a:gd name="T21" fmla="*/ 394 h 795"/>
                  <a:gd name="T22" fmla="*/ 166 w 634"/>
                  <a:gd name="T23" fmla="*/ 619 h 795"/>
                  <a:gd name="T24" fmla="*/ 317 w 634"/>
                  <a:gd name="T25" fmla="*/ 718 h 795"/>
                  <a:gd name="T26" fmla="*/ 468 w 634"/>
                  <a:gd name="T27" fmla="*/ 619 h 795"/>
                  <a:gd name="T28" fmla="*/ 502 w 634"/>
                  <a:gd name="T29" fmla="*/ 398 h 795"/>
                  <a:gd name="T30" fmla="*/ 468 w 634"/>
                  <a:gd name="T31" fmla="*/ 176 h 795"/>
                  <a:gd name="T32" fmla="*/ 317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7" y="0"/>
                    </a:moveTo>
                    <a:cubicBezTo>
                      <a:pt x="425" y="0"/>
                      <a:pt x="505" y="36"/>
                      <a:pt x="558" y="107"/>
                    </a:cubicBezTo>
                    <a:cubicBezTo>
                      <a:pt x="608" y="176"/>
                      <a:pt x="634" y="273"/>
                      <a:pt x="634" y="398"/>
                    </a:cubicBezTo>
                    <a:cubicBezTo>
                      <a:pt x="634" y="521"/>
                      <a:pt x="608" y="618"/>
                      <a:pt x="558" y="688"/>
                    </a:cubicBezTo>
                    <a:cubicBezTo>
                      <a:pt x="506" y="760"/>
                      <a:pt x="426" y="795"/>
                      <a:pt x="318" y="795"/>
                    </a:cubicBezTo>
                    <a:cubicBezTo>
                      <a:pt x="106" y="795"/>
                      <a:pt x="0" y="661"/>
                      <a:pt x="0" y="393"/>
                    </a:cubicBezTo>
                    <a:cubicBezTo>
                      <a:pt x="0" y="271"/>
                      <a:pt x="25" y="176"/>
                      <a:pt x="76" y="107"/>
                    </a:cubicBezTo>
                    <a:cubicBezTo>
                      <a:pt x="128" y="36"/>
                      <a:pt x="209" y="0"/>
                      <a:pt x="317" y="0"/>
                    </a:cubicBezTo>
                    <a:moveTo>
                      <a:pt x="317" y="78"/>
                    </a:moveTo>
                    <a:cubicBezTo>
                      <a:pt x="244" y="78"/>
                      <a:pt x="194" y="110"/>
                      <a:pt x="166" y="176"/>
                    </a:cubicBezTo>
                    <a:cubicBezTo>
                      <a:pt x="143" y="230"/>
                      <a:pt x="132" y="303"/>
                      <a:pt x="132" y="394"/>
                    </a:cubicBezTo>
                    <a:cubicBezTo>
                      <a:pt x="132" y="490"/>
                      <a:pt x="143" y="565"/>
                      <a:pt x="166" y="619"/>
                    </a:cubicBezTo>
                    <a:cubicBezTo>
                      <a:pt x="194" y="685"/>
                      <a:pt x="244" y="718"/>
                      <a:pt x="317" y="718"/>
                    </a:cubicBezTo>
                    <a:cubicBezTo>
                      <a:pt x="390" y="718"/>
                      <a:pt x="440" y="685"/>
                      <a:pt x="468" y="619"/>
                    </a:cubicBezTo>
                    <a:cubicBezTo>
                      <a:pt x="490" y="565"/>
                      <a:pt x="502" y="491"/>
                      <a:pt x="502" y="398"/>
                    </a:cubicBezTo>
                    <a:cubicBezTo>
                      <a:pt x="502" y="302"/>
                      <a:pt x="490" y="228"/>
                      <a:pt x="468" y="176"/>
                    </a:cubicBezTo>
                    <a:cubicBezTo>
                      <a:pt x="439" y="110"/>
                      <a:pt x="389" y="78"/>
                      <a:pt x="317"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2" name="Freeform 22"/>
              <p:cNvSpPr>
                <a:spLocks/>
              </p:cNvSpPr>
              <p:nvPr/>
            </p:nvSpPr>
            <p:spPr bwMode="gray">
              <a:xfrm>
                <a:off x="3253" y="2602"/>
                <a:ext cx="195" cy="151"/>
              </a:xfrm>
              <a:custGeom>
                <a:avLst/>
                <a:gdLst>
                  <a:gd name="T0" fmla="*/ 213 w 971"/>
                  <a:gd name="T1" fmla="*/ 754 h 754"/>
                  <a:gd name="T2" fmla="*/ 0 w 971"/>
                  <a:gd name="T3" fmla="*/ 0 h 754"/>
                  <a:gd name="T4" fmla="*/ 130 w 971"/>
                  <a:gd name="T5" fmla="*/ 0 h 754"/>
                  <a:gd name="T6" fmla="*/ 290 w 971"/>
                  <a:gd name="T7" fmla="*/ 614 h 754"/>
                  <a:gd name="T8" fmla="*/ 431 w 971"/>
                  <a:gd name="T9" fmla="*/ 0 h 754"/>
                  <a:gd name="T10" fmla="*/ 558 w 971"/>
                  <a:gd name="T11" fmla="*/ 0 h 754"/>
                  <a:gd name="T12" fmla="*/ 706 w 971"/>
                  <a:gd name="T13" fmla="*/ 614 h 754"/>
                  <a:gd name="T14" fmla="*/ 866 w 971"/>
                  <a:gd name="T15" fmla="*/ 0 h 754"/>
                  <a:gd name="T16" fmla="*/ 971 w 971"/>
                  <a:gd name="T17" fmla="*/ 0 h 754"/>
                  <a:gd name="T18" fmla="*/ 758 w 971"/>
                  <a:gd name="T19" fmla="*/ 754 h 754"/>
                  <a:gd name="T20" fmla="*/ 631 w 971"/>
                  <a:gd name="T21" fmla="*/ 754 h 754"/>
                  <a:gd name="T22" fmla="*/ 517 w 971"/>
                  <a:gd name="T23" fmla="*/ 266 h 754"/>
                  <a:gd name="T24" fmla="*/ 489 w 971"/>
                  <a:gd name="T25" fmla="*/ 112 h 754"/>
                  <a:gd name="T26" fmla="*/ 460 w 971"/>
                  <a:gd name="T27" fmla="*/ 265 h 754"/>
                  <a:gd name="T28" fmla="*/ 347 w 971"/>
                  <a:gd name="T29" fmla="*/ 754 h 754"/>
                  <a:gd name="T30" fmla="*/ 213 w 971"/>
                  <a:gd name="T31" fmla="*/ 75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8" y="0"/>
                      <a:pt x="558" y="0"/>
                      <a:pt x="558"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7" y="266"/>
                      <a:pt x="517" y="266"/>
                      <a:pt x="517" y="266"/>
                    </a:cubicBezTo>
                    <a:cubicBezTo>
                      <a:pt x="509"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3" name="Freeform 23"/>
              <p:cNvSpPr>
                <a:spLocks/>
              </p:cNvSpPr>
              <p:nvPr/>
            </p:nvSpPr>
            <p:spPr bwMode="gray">
              <a:xfrm>
                <a:off x="3525" y="2602"/>
                <a:ext cx="194" cy="151"/>
              </a:xfrm>
              <a:custGeom>
                <a:avLst/>
                <a:gdLst>
                  <a:gd name="T0" fmla="*/ 213 w 971"/>
                  <a:gd name="T1" fmla="*/ 754 h 754"/>
                  <a:gd name="T2" fmla="*/ 0 w 971"/>
                  <a:gd name="T3" fmla="*/ 0 h 754"/>
                  <a:gd name="T4" fmla="*/ 130 w 971"/>
                  <a:gd name="T5" fmla="*/ 0 h 754"/>
                  <a:gd name="T6" fmla="*/ 290 w 971"/>
                  <a:gd name="T7" fmla="*/ 614 h 754"/>
                  <a:gd name="T8" fmla="*/ 431 w 971"/>
                  <a:gd name="T9" fmla="*/ 0 h 754"/>
                  <a:gd name="T10" fmla="*/ 559 w 971"/>
                  <a:gd name="T11" fmla="*/ 0 h 754"/>
                  <a:gd name="T12" fmla="*/ 706 w 971"/>
                  <a:gd name="T13" fmla="*/ 614 h 754"/>
                  <a:gd name="T14" fmla="*/ 866 w 971"/>
                  <a:gd name="T15" fmla="*/ 0 h 754"/>
                  <a:gd name="T16" fmla="*/ 971 w 971"/>
                  <a:gd name="T17" fmla="*/ 0 h 754"/>
                  <a:gd name="T18" fmla="*/ 758 w 971"/>
                  <a:gd name="T19" fmla="*/ 754 h 754"/>
                  <a:gd name="T20" fmla="*/ 631 w 971"/>
                  <a:gd name="T21" fmla="*/ 754 h 754"/>
                  <a:gd name="T22" fmla="*/ 518 w 971"/>
                  <a:gd name="T23" fmla="*/ 266 h 754"/>
                  <a:gd name="T24" fmla="*/ 489 w 971"/>
                  <a:gd name="T25" fmla="*/ 112 h 754"/>
                  <a:gd name="T26" fmla="*/ 460 w 971"/>
                  <a:gd name="T27" fmla="*/ 265 h 754"/>
                  <a:gd name="T28" fmla="*/ 347 w 971"/>
                  <a:gd name="T29" fmla="*/ 754 h 754"/>
                  <a:gd name="T30" fmla="*/ 213 w 971"/>
                  <a:gd name="T31" fmla="*/ 75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9" y="0"/>
                      <a:pt x="559" y="0"/>
                      <a:pt x="559"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8" y="266"/>
                      <a:pt x="518" y="266"/>
                      <a:pt x="518" y="266"/>
                    </a:cubicBezTo>
                    <a:cubicBezTo>
                      <a:pt x="510"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4" name="Freeform 24"/>
              <p:cNvSpPr>
                <a:spLocks noEditPoints="1"/>
              </p:cNvSpPr>
              <p:nvPr/>
            </p:nvSpPr>
            <p:spPr bwMode="gray">
              <a:xfrm>
                <a:off x="3745" y="2547"/>
                <a:ext cx="31" cy="206"/>
              </a:xfrm>
              <a:custGeom>
                <a:avLst/>
                <a:gdLst>
                  <a:gd name="T0" fmla="*/ 79 w 157"/>
                  <a:gd name="T1" fmla="*/ 0 h 1031"/>
                  <a:gd name="T2" fmla="*/ 137 w 157"/>
                  <a:gd name="T3" fmla="*/ 26 h 1031"/>
                  <a:gd name="T4" fmla="*/ 157 w 157"/>
                  <a:gd name="T5" fmla="*/ 79 h 1031"/>
                  <a:gd name="T6" fmla="*/ 132 w 157"/>
                  <a:gd name="T7" fmla="*/ 139 h 1031"/>
                  <a:gd name="T8" fmla="*/ 78 w 157"/>
                  <a:gd name="T9" fmla="*/ 159 h 1031"/>
                  <a:gd name="T10" fmla="*/ 20 w 157"/>
                  <a:gd name="T11" fmla="*/ 133 h 1031"/>
                  <a:gd name="T12" fmla="*/ 0 w 157"/>
                  <a:gd name="T13" fmla="*/ 78 h 1031"/>
                  <a:gd name="T14" fmla="*/ 26 w 157"/>
                  <a:gd name="T15" fmla="*/ 20 h 1031"/>
                  <a:gd name="T16" fmla="*/ 79 w 157"/>
                  <a:gd name="T17" fmla="*/ 0 h 1031"/>
                  <a:gd name="T18" fmla="*/ 16 w 157"/>
                  <a:gd name="T19" fmla="*/ 277 h 1031"/>
                  <a:gd name="T20" fmla="*/ 144 w 157"/>
                  <a:gd name="T21" fmla="*/ 277 h 1031"/>
                  <a:gd name="T22" fmla="*/ 144 w 157"/>
                  <a:gd name="T23" fmla="*/ 1031 h 1031"/>
                  <a:gd name="T24" fmla="*/ 16 w 157"/>
                  <a:gd name="T25" fmla="*/ 1031 h 1031"/>
                  <a:gd name="T26" fmla="*/ 16 w 157"/>
                  <a:gd name="T27" fmla="*/ 277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031">
                    <a:moveTo>
                      <a:pt x="79" y="0"/>
                    </a:moveTo>
                    <a:cubicBezTo>
                      <a:pt x="102" y="0"/>
                      <a:pt x="122" y="9"/>
                      <a:pt x="137" y="26"/>
                    </a:cubicBezTo>
                    <a:cubicBezTo>
                      <a:pt x="151" y="42"/>
                      <a:pt x="157" y="59"/>
                      <a:pt x="157" y="79"/>
                    </a:cubicBezTo>
                    <a:cubicBezTo>
                      <a:pt x="157" y="103"/>
                      <a:pt x="149" y="123"/>
                      <a:pt x="132" y="139"/>
                    </a:cubicBezTo>
                    <a:cubicBezTo>
                      <a:pt x="117" y="152"/>
                      <a:pt x="99" y="159"/>
                      <a:pt x="78" y="159"/>
                    </a:cubicBezTo>
                    <a:cubicBezTo>
                      <a:pt x="55" y="159"/>
                      <a:pt x="35" y="150"/>
                      <a:pt x="20" y="133"/>
                    </a:cubicBezTo>
                    <a:cubicBezTo>
                      <a:pt x="6" y="118"/>
                      <a:pt x="0" y="99"/>
                      <a:pt x="0" y="78"/>
                    </a:cubicBezTo>
                    <a:cubicBezTo>
                      <a:pt x="0" y="56"/>
                      <a:pt x="9" y="37"/>
                      <a:pt x="26" y="20"/>
                    </a:cubicBezTo>
                    <a:cubicBezTo>
                      <a:pt x="41" y="7"/>
                      <a:pt x="58" y="0"/>
                      <a:pt x="79" y="0"/>
                    </a:cubicBezTo>
                    <a:moveTo>
                      <a:pt x="16" y="277"/>
                    </a:moveTo>
                    <a:cubicBezTo>
                      <a:pt x="144" y="277"/>
                      <a:pt x="144" y="277"/>
                      <a:pt x="144" y="277"/>
                    </a:cubicBezTo>
                    <a:cubicBezTo>
                      <a:pt x="144" y="1031"/>
                      <a:pt x="144" y="1031"/>
                      <a:pt x="144" y="1031"/>
                    </a:cubicBezTo>
                    <a:cubicBezTo>
                      <a:pt x="16" y="1031"/>
                      <a:pt x="16" y="1031"/>
                      <a:pt x="16" y="1031"/>
                    </a:cubicBezTo>
                    <a:lnTo>
                      <a:pt x="16"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5" name="Freeform 25"/>
              <p:cNvSpPr>
                <a:spLocks/>
              </p:cNvSpPr>
              <p:nvPr/>
            </p:nvSpPr>
            <p:spPr bwMode="gray">
              <a:xfrm>
                <a:off x="3820" y="2561"/>
                <a:ext cx="67" cy="192"/>
              </a:xfrm>
              <a:custGeom>
                <a:avLst/>
                <a:gdLst>
                  <a:gd name="T0" fmla="*/ 0 w 332"/>
                  <a:gd name="T1" fmla="*/ 0 h 958"/>
                  <a:gd name="T2" fmla="*/ 129 w 332"/>
                  <a:gd name="T3" fmla="*/ 0 h 958"/>
                  <a:gd name="T4" fmla="*/ 129 w 332"/>
                  <a:gd name="T5" fmla="*/ 204 h 958"/>
                  <a:gd name="T6" fmla="*/ 332 w 332"/>
                  <a:gd name="T7" fmla="*/ 204 h 958"/>
                  <a:gd name="T8" fmla="*/ 332 w 332"/>
                  <a:gd name="T9" fmla="*/ 286 h 958"/>
                  <a:gd name="T10" fmla="*/ 129 w 332"/>
                  <a:gd name="T11" fmla="*/ 286 h 958"/>
                  <a:gd name="T12" fmla="*/ 129 w 332"/>
                  <a:gd name="T13" fmla="*/ 686 h 958"/>
                  <a:gd name="T14" fmla="*/ 163 w 332"/>
                  <a:gd name="T15" fmla="*/ 840 h 958"/>
                  <a:gd name="T16" fmla="*/ 234 w 332"/>
                  <a:gd name="T17" fmla="*/ 873 h 958"/>
                  <a:gd name="T18" fmla="*/ 289 w 332"/>
                  <a:gd name="T19" fmla="*/ 875 h 958"/>
                  <a:gd name="T20" fmla="*/ 332 w 332"/>
                  <a:gd name="T21" fmla="*/ 875 h 958"/>
                  <a:gd name="T22" fmla="*/ 332 w 332"/>
                  <a:gd name="T23" fmla="*/ 958 h 958"/>
                  <a:gd name="T24" fmla="*/ 262 w 332"/>
                  <a:gd name="T25" fmla="*/ 958 h 958"/>
                  <a:gd name="T26" fmla="*/ 132 w 332"/>
                  <a:gd name="T27" fmla="*/ 945 h 958"/>
                  <a:gd name="T28" fmla="*/ 11 w 332"/>
                  <a:gd name="T29" fmla="*/ 817 h 958"/>
                  <a:gd name="T30" fmla="*/ 0 w 332"/>
                  <a:gd name="T31" fmla="*/ 667 h 958"/>
                  <a:gd name="T32" fmla="*/ 0 w 332"/>
                  <a:gd name="T33" fmla="*/ 0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8" y="858"/>
                      <a:pt x="202" y="869"/>
                      <a:pt x="234" y="873"/>
                    </a:cubicBezTo>
                    <a:cubicBezTo>
                      <a:pt x="245" y="875"/>
                      <a:pt x="263" y="875"/>
                      <a:pt x="289" y="875"/>
                    </a:cubicBezTo>
                    <a:cubicBezTo>
                      <a:pt x="332" y="875"/>
                      <a:pt x="332" y="875"/>
                      <a:pt x="332" y="875"/>
                    </a:cubicBezTo>
                    <a:cubicBezTo>
                      <a:pt x="332" y="958"/>
                      <a:pt x="332" y="958"/>
                      <a:pt x="332" y="958"/>
                    </a:cubicBezTo>
                    <a:cubicBezTo>
                      <a:pt x="262" y="958"/>
                      <a:pt x="262" y="958"/>
                      <a:pt x="262" y="958"/>
                    </a:cubicBezTo>
                    <a:cubicBezTo>
                      <a:pt x="207" y="958"/>
                      <a:pt x="163" y="953"/>
                      <a:pt x="132" y="945"/>
                    </a:cubicBezTo>
                    <a:cubicBezTo>
                      <a:pt x="66" y="927"/>
                      <a:pt x="26" y="884"/>
                      <a:pt x="11" y="817"/>
                    </a:cubicBezTo>
                    <a:cubicBezTo>
                      <a:pt x="4" y="781"/>
                      <a:pt x="0" y="731"/>
                      <a:pt x="0" y="66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6" name="Freeform 26"/>
              <p:cNvSpPr>
                <a:spLocks/>
              </p:cNvSpPr>
              <p:nvPr/>
            </p:nvSpPr>
            <p:spPr bwMode="gray">
              <a:xfrm>
                <a:off x="3918" y="2526"/>
                <a:ext cx="114" cy="227"/>
              </a:xfrm>
              <a:custGeom>
                <a:avLst/>
                <a:gdLst>
                  <a:gd name="T0" fmla="*/ 0 w 572"/>
                  <a:gd name="T1" fmla="*/ 1136 h 1136"/>
                  <a:gd name="T2" fmla="*/ 0 w 572"/>
                  <a:gd name="T3" fmla="*/ 0 h 1136"/>
                  <a:gd name="T4" fmla="*/ 129 w 572"/>
                  <a:gd name="T5" fmla="*/ 0 h 1136"/>
                  <a:gd name="T6" fmla="*/ 129 w 572"/>
                  <a:gd name="T7" fmla="*/ 400 h 1136"/>
                  <a:gd name="T8" fmla="*/ 319 w 572"/>
                  <a:gd name="T9" fmla="*/ 361 h 1136"/>
                  <a:gd name="T10" fmla="*/ 549 w 572"/>
                  <a:gd name="T11" fmla="*/ 479 h 1136"/>
                  <a:gd name="T12" fmla="*/ 572 w 572"/>
                  <a:gd name="T13" fmla="*/ 673 h 1136"/>
                  <a:gd name="T14" fmla="*/ 572 w 572"/>
                  <a:gd name="T15" fmla="*/ 1136 h 1136"/>
                  <a:gd name="T16" fmla="*/ 443 w 572"/>
                  <a:gd name="T17" fmla="*/ 1136 h 1136"/>
                  <a:gd name="T18" fmla="*/ 443 w 572"/>
                  <a:gd name="T19" fmla="*/ 653 h 1136"/>
                  <a:gd name="T20" fmla="*/ 420 w 572"/>
                  <a:gd name="T21" fmla="*/ 499 h 1136"/>
                  <a:gd name="T22" fmla="*/ 306 w 572"/>
                  <a:gd name="T23" fmla="*/ 439 h 1136"/>
                  <a:gd name="T24" fmla="*/ 129 w 572"/>
                  <a:gd name="T25" fmla="*/ 485 h 1136"/>
                  <a:gd name="T26" fmla="*/ 129 w 572"/>
                  <a:gd name="T27" fmla="*/ 1136 h 1136"/>
                  <a:gd name="T28" fmla="*/ 0 w 572"/>
                  <a:gd name="T29" fmla="*/ 113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59"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6" y="439"/>
                    </a:cubicBezTo>
                    <a:cubicBezTo>
                      <a:pt x="256" y="439"/>
                      <a:pt x="197" y="454"/>
                      <a:pt x="129" y="485"/>
                    </a:cubicBezTo>
                    <a:cubicBezTo>
                      <a:pt x="129" y="1136"/>
                      <a:pt x="129" y="1136"/>
                      <a:pt x="129" y="1136"/>
                    </a:cubicBezTo>
                    <a:lnTo>
                      <a:pt x="0" y="11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7" name="Freeform 27"/>
              <p:cNvSpPr>
                <a:spLocks/>
              </p:cNvSpPr>
              <p:nvPr/>
            </p:nvSpPr>
            <p:spPr bwMode="gray">
              <a:xfrm>
                <a:off x="4128" y="2602"/>
                <a:ext cx="126" cy="223"/>
              </a:xfrm>
              <a:custGeom>
                <a:avLst/>
                <a:gdLst>
                  <a:gd name="T0" fmla="*/ 56 w 126"/>
                  <a:gd name="T1" fmla="*/ 153 h 223"/>
                  <a:gd name="T2" fmla="*/ 0 w 126"/>
                  <a:gd name="T3" fmla="*/ 0 h 223"/>
                  <a:gd name="T4" fmla="*/ 27 w 126"/>
                  <a:gd name="T5" fmla="*/ 0 h 223"/>
                  <a:gd name="T6" fmla="*/ 67 w 126"/>
                  <a:gd name="T7" fmla="*/ 120 h 223"/>
                  <a:gd name="T8" fmla="*/ 104 w 126"/>
                  <a:gd name="T9" fmla="*/ 0 h 223"/>
                  <a:gd name="T10" fmla="*/ 126 w 126"/>
                  <a:gd name="T11" fmla="*/ 0 h 223"/>
                  <a:gd name="T12" fmla="*/ 51 w 126"/>
                  <a:gd name="T13" fmla="*/ 223 h 223"/>
                  <a:gd name="T14" fmla="*/ 29 w 126"/>
                  <a:gd name="T15" fmla="*/ 223 h 223"/>
                  <a:gd name="T16" fmla="*/ 56 w 126"/>
                  <a:gd name="T17" fmla="*/ 15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23">
                    <a:moveTo>
                      <a:pt x="56" y="153"/>
                    </a:moveTo>
                    <a:lnTo>
                      <a:pt x="0" y="0"/>
                    </a:lnTo>
                    <a:lnTo>
                      <a:pt x="27" y="0"/>
                    </a:lnTo>
                    <a:lnTo>
                      <a:pt x="67" y="120"/>
                    </a:lnTo>
                    <a:lnTo>
                      <a:pt x="104" y="0"/>
                    </a:lnTo>
                    <a:lnTo>
                      <a:pt x="126" y="0"/>
                    </a:lnTo>
                    <a:lnTo>
                      <a:pt x="51" y="223"/>
                    </a:lnTo>
                    <a:lnTo>
                      <a:pt x="29" y="223"/>
                    </a:lnTo>
                    <a:lnTo>
                      <a:pt x="56"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8" name="Freeform 28"/>
              <p:cNvSpPr>
                <a:spLocks noEditPoints="1"/>
              </p:cNvSpPr>
              <p:nvPr/>
            </p:nvSpPr>
            <p:spPr bwMode="gray">
              <a:xfrm>
                <a:off x="4270" y="2598"/>
                <a:ext cx="127" cy="159"/>
              </a:xfrm>
              <a:custGeom>
                <a:avLst/>
                <a:gdLst>
                  <a:gd name="T0" fmla="*/ 318 w 634"/>
                  <a:gd name="T1" fmla="*/ 0 h 795"/>
                  <a:gd name="T2" fmla="*/ 559 w 634"/>
                  <a:gd name="T3" fmla="*/ 107 h 795"/>
                  <a:gd name="T4" fmla="*/ 634 w 634"/>
                  <a:gd name="T5" fmla="*/ 398 h 795"/>
                  <a:gd name="T6" fmla="*/ 559 w 634"/>
                  <a:gd name="T7" fmla="*/ 688 h 795"/>
                  <a:gd name="T8" fmla="*/ 318 w 634"/>
                  <a:gd name="T9" fmla="*/ 795 h 795"/>
                  <a:gd name="T10" fmla="*/ 0 w 634"/>
                  <a:gd name="T11" fmla="*/ 393 h 795"/>
                  <a:gd name="T12" fmla="*/ 76 w 634"/>
                  <a:gd name="T13" fmla="*/ 107 h 795"/>
                  <a:gd name="T14" fmla="*/ 318 w 634"/>
                  <a:gd name="T15" fmla="*/ 0 h 795"/>
                  <a:gd name="T16" fmla="*/ 318 w 634"/>
                  <a:gd name="T17" fmla="*/ 78 h 795"/>
                  <a:gd name="T18" fmla="*/ 167 w 634"/>
                  <a:gd name="T19" fmla="*/ 176 h 795"/>
                  <a:gd name="T20" fmla="*/ 132 w 634"/>
                  <a:gd name="T21" fmla="*/ 394 h 795"/>
                  <a:gd name="T22" fmla="*/ 167 w 634"/>
                  <a:gd name="T23" fmla="*/ 619 h 795"/>
                  <a:gd name="T24" fmla="*/ 318 w 634"/>
                  <a:gd name="T25" fmla="*/ 718 h 795"/>
                  <a:gd name="T26" fmla="*/ 468 w 634"/>
                  <a:gd name="T27" fmla="*/ 619 h 795"/>
                  <a:gd name="T28" fmla="*/ 503 w 634"/>
                  <a:gd name="T29" fmla="*/ 398 h 795"/>
                  <a:gd name="T30" fmla="*/ 468 w 634"/>
                  <a:gd name="T31" fmla="*/ 176 h 795"/>
                  <a:gd name="T32" fmla="*/ 318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10"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9" name="Freeform 29"/>
              <p:cNvSpPr>
                <a:spLocks/>
              </p:cNvSpPr>
              <p:nvPr/>
            </p:nvSpPr>
            <p:spPr bwMode="gray">
              <a:xfrm>
                <a:off x="4433" y="2602"/>
                <a:ext cx="110" cy="155"/>
              </a:xfrm>
              <a:custGeom>
                <a:avLst/>
                <a:gdLst>
                  <a:gd name="T0" fmla="*/ 0 w 550"/>
                  <a:gd name="T1" fmla="*/ 0 h 774"/>
                  <a:gd name="T2" fmla="*/ 129 w 550"/>
                  <a:gd name="T3" fmla="*/ 0 h 774"/>
                  <a:gd name="T4" fmla="*/ 129 w 550"/>
                  <a:gd name="T5" fmla="*/ 465 h 774"/>
                  <a:gd name="T6" fmla="*/ 152 w 550"/>
                  <a:gd name="T7" fmla="*/ 636 h 774"/>
                  <a:gd name="T8" fmla="*/ 206 w 550"/>
                  <a:gd name="T9" fmla="*/ 685 h 774"/>
                  <a:gd name="T10" fmla="*/ 289 w 550"/>
                  <a:gd name="T11" fmla="*/ 697 h 774"/>
                  <a:gd name="T12" fmla="*/ 422 w 550"/>
                  <a:gd name="T13" fmla="*/ 677 h 774"/>
                  <a:gd name="T14" fmla="*/ 422 w 550"/>
                  <a:gd name="T15" fmla="*/ 0 h 774"/>
                  <a:gd name="T16" fmla="*/ 550 w 550"/>
                  <a:gd name="T17" fmla="*/ 0 h 774"/>
                  <a:gd name="T18" fmla="*/ 550 w 550"/>
                  <a:gd name="T19" fmla="*/ 742 h 774"/>
                  <a:gd name="T20" fmla="*/ 281 w 550"/>
                  <a:gd name="T21" fmla="*/ 774 h 774"/>
                  <a:gd name="T22" fmla="*/ 90 w 550"/>
                  <a:gd name="T23" fmla="*/ 734 h 774"/>
                  <a:gd name="T24" fmla="*/ 7 w 550"/>
                  <a:gd name="T25" fmla="*/ 593 h 774"/>
                  <a:gd name="T26" fmla="*/ 0 w 550"/>
                  <a:gd name="T27" fmla="*/ 475 h 774"/>
                  <a:gd name="T28" fmla="*/ 0 w 550"/>
                  <a:gd name="T29"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0" h="774">
                    <a:moveTo>
                      <a:pt x="0" y="0"/>
                    </a:moveTo>
                    <a:cubicBezTo>
                      <a:pt x="129" y="0"/>
                      <a:pt x="129" y="0"/>
                      <a:pt x="129" y="0"/>
                    </a:cubicBezTo>
                    <a:cubicBezTo>
                      <a:pt x="129" y="465"/>
                      <a:pt x="129" y="465"/>
                      <a:pt x="129" y="465"/>
                    </a:cubicBezTo>
                    <a:cubicBezTo>
                      <a:pt x="129" y="550"/>
                      <a:pt x="137" y="608"/>
                      <a:pt x="152" y="636"/>
                    </a:cubicBezTo>
                    <a:cubicBezTo>
                      <a:pt x="165" y="660"/>
                      <a:pt x="183" y="676"/>
                      <a:pt x="206" y="685"/>
                    </a:cubicBezTo>
                    <a:cubicBezTo>
                      <a:pt x="225" y="693"/>
                      <a:pt x="253" y="697"/>
                      <a:pt x="289" y="697"/>
                    </a:cubicBezTo>
                    <a:cubicBezTo>
                      <a:pt x="331" y="697"/>
                      <a:pt x="375" y="690"/>
                      <a:pt x="422" y="677"/>
                    </a:cubicBezTo>
                    <a:cubicBezTo>
                      <a:pt x="422" y="0"/>
                      <a:pt x="422" y="0"/>
                      <a:pt x="422" y="0"/>
                    </a:cubicBezTo>
                    <a:cubicBezTo>
                      <a:pt x="550" y="0"/>
                      <a:pt x="550" y="0"/>
                      <a:pt x="550" y="0"/>
                    </a:cubicBezTo>
                    <a:cubicBezTo>
                      <a:pt x="550" y="742"/>
                      <a:pt x="550" y="742"/>
                      <a:pt x="550" y="742"/>
                    </a:cubicBezTo>
                    <a:cubicBezTo>
                      <a:pt x="455" y="763"/>
                      <a:pt x="365" y="774"/>
                      <a:pt x="281" y="774"/>
                    </a:cubicBezTo>
                    <a:cubicBezTo>
                      <a:pt x="196" y="774"/>
                      <a:pt x="132" y="761"/>
                      <a:pt x="90" y="734"/>
                    </a:cubicBezTo>
                    <a:cubicBezTo>
                      <a:pt x="43" y="704"/>
                      <a:pt x="15" y="657"/>
                      <a:pt x="7" y="593"/>
                    </a:cubicBezTo>
                    <a:cubicBezTo>
                      <a:pt x="2" y="563"/>
                      <a:pt x="0" y="523"/>
                      <a:pt x="0" y="475"/>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0" name="Freeform 30"/>
              <p:cNvSpPr>
                <a:spLocks/>
              </p:cNvSpPr>
              <p:nvPr/>
            </p:nvSpPr>
            <p:spPr bwMode="gray">
              <a:xfrm>
                <a:off x="2479" y="1143"/>
                <a:ext cx="496" cy="383"/>
              </a:xfrm>
              <a:custGeom>
                <a:avLst/>
                <a:gdLst>
                  <a:gd name="T0" fmla="*/ 1006 w 2477"/>
                  <a:gd name="T1" fmla="*/ 801 h 1913"/>
                  <a:gd name="T2" fmla="*/ 627 w 2477"/>
                  <a:gd name="T3" fmla="*/ 673 h 1913"/>
                  <a:gd name="T4" fmla="*/ 1 w 2477"/>
                  <a:gd name="T5" fmla="*/ 1294 h 1913"/>
                  <a:gd name="T6" fmla="*/ 627 w 2477"/>
                  <a:gd name="T7" fmla="*/ 1912 h 1913"/>
                  <a:gd name="T8" fmla="*/ 1103 w 2477"/>
                  <a:gd name="T9" fmla="*/ 1696 h 1913"/>
                  <a:gd name="T10" fmla="*/ 1103 w 2477"/>
                  <a:gd name="T11" fmla="*/ 1355 h 1913"/>
                  <a:gd name="T12" fmla="*/ 807 w 2477"/>
                  <a:gd name="T13" fmla="*/ 1643 h 1913"/>
                  <a:gd name="T14" fmla="*/ 627 w 2477"/>
                  <a:gd name="T15" fmla="*/ 1681 h 1913"/>
                  <a:gd name="T16" fmla="*/ 235 w 2477"/>
                  <a:gd name="T17" fmla="*/ 1294 h 1913"/>
                  <a:gd name="T18" fmla="*/ 627 w 2477"/>
                  <a:gd name="T19" fmla="*/ 905 h 1913"/>
                  <a:gd name="T20" fmla="*/ 902 w 2477"/>
                  <a:gd name="T21" fmla="*/ 1019 h 1913"/>
                  <a:gd name="T22" fmla="*/ 1145 w 2477"/>
                  <a:gd name="T23" fmla="*/ 1298 h 1913"/>
                  <a:gd name="T24" fmla="*/ 1708 w 2477"/>
                  <a:gd name="T25" fmla="*/ 1544 h 1913"/>
                  <a:gd name="T26" fmla="*/ 2477 w 2477"/>
                  <a:gd name="T27" fmla="*/ 777 h 1913"/>
                  <a:gd name="T28" fmla="*/ 1708 w 2477"/>
                  <a:gd name="T29" fmla="*/ 0 h 1913"/>
                  <a:gd name="T30" fmla="*/ 1103 w 2477"/>
                  <a:gd name="T31" fmla="*/ 309 h 1913"/>
                  <a:gd name="T32" fmla="*/ 1103 w 2477"/>
                  <a:gd name="T33" fmla="*/ 771 h 1913"/>
                  <a:gd name="T34" fmla="*/ 1708 w 2477"/>
                  <a:gd name="T35" fmla="*/ 244 h 1913"/>
                  <a:gd name="T36" fmla="*/ 2236 w 2477"/>
                  <a:gd name="T37" fmla="*/ 777 h 1913"/>
                  <a:gd name="T38" fmla="*/ 1708 w 2477"/>
                  <a:gd name="T39" fmla="*/ 1305 h 1913"/>
                  <a:gd name="T40" fmla="*/ 1365 w 2477"/>
                  <a:gd name="T41" fmla="*/ 1179 h 1913"/>
                  <a:gd name="T42" fmla="*/ 1006 w 2477"/>
                  <a:gd name="T43" fmla="*/ 801 h 1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77" h="1913">
                    <a:moveTo>
                      <a:pt x="1006" y="801"/>
                    </a:moveTo>
                    <a:cubicBezTo>
                      <a:pt x="916" y="722"/>
                      <a:pt x="771" y="674"/>
                      <a:pt x="627" y="673"/>
                    </a:cubicBezTo>
                    <a:cubicBezTo>
                      <a:pt x="283" y="672"/>
                      <a:pt x="2" y="944"/>
                      <a:pt x="1" y="1294"/>
                    </a:cubicBezTo>
                    <a:cubicBezTo>
                      <a:pt x="0" y="1638"/>
                      <a:pt x="283" y="1911"/>
                      <a:pt x="627" y="1912"/>
                    </a:cubicBezTo>
                    <a:cubicBezTo>
                      <a:pt x="820" y="1913"/>
                      <a:pt x="988" y="1834"/>
                      <a:pt x="1103" y="1696"/>
                    </a:cubicBezTo>
                    <a:cubicBezTo>
                      <a:pt x="1103" y="1355"/>
                      <a:pt x="1103" y="1355"/>
                      <a:pt x="1103" y="1355"/>
                    </a:cubicBezTo>
                    <a:cubicBezTo>
                      <a:pt x="1042" y="1461"/>
                      <a:pt x="918" y="1597"/>
                      <a:pt x="807" y="1643"/>
                    </a:cubicBezTo>
                    <a:cubicBezTo>
                      <a:pt x="751" y="1666"/>
                      <a:pt x="694" y="1681"/>
                      <a:pt x="627" y="1681"/>
                    </a:cubicBezTo>
                    <a:cubicBezTo>
                      <a:pt x="412" y="1681"/>
                      <a:pt x="235" y="1514"/>
                      <a:pt x="235" y="1294"/>
                    </a:cubicBezTo>
                    <a:cubicBezTo>
                      <a:pt x="235" y="1091"/>
                      <a:pt x="398" y="904"/>
                      <a:pt x="627" y="905"/>
                    </a:cubicBezTo>
                    <a:cubicBezTo>
                      <a:pt x="734" y="905"/>
                      <a:pt x="831" y="949"/>
                      <a:pt x="902" y="1019"/>
                    </a:cubicBezTo>
                    <a:cubicBezTo>
                      <a:pt x="976" y="1090"/>
                      <a:pt x="1090" y="1239"/>
                      <a:pt x="1145" y="1298"/>
                    </a:cubicBezTo>
                    <a:cubicBezTo>
                      <a:pt x="1285" y="1449"/>
                      <a:pt x="1486" y="1543"/>
                      <a:pt x="1708" y="1544"/>
                    </a:cubicBezTo>
                    <a:cubicBezTo>
                      <a:pt x="2132" y="1545"/>
                      <a:pt x="2477" y="1201"/>
                      <a:pt x="2477" y="777"/>
                    </a:cubicBezTo>
                    <a:cubicBezTo>
                      <a:pt x="2477" y="353"/>
                      <a:pt x="2132" y="0"/>
                      <a:pt x="1708" y="0"/>
                    </a:cubicBezTo>
                    <a:cubicBezTo>
                      <a:pt x="1461" y="0"/>
                      <a:pt x="1244" y="129"/>
                      <a:pt x="1103" y="309"/>
                    </a:cubicBezTo>
                    <a:cubicBezTo>
                      <a:pt x="1103" y="771"/>
                      <a:pt x="1103" y="771"/>
                      <a:pt x="1103" y="771"/>
                    </a:cubicBezTo>
                    <a:cubicBezTo>
                      <a:pt x="1210" y="478"/>
                      <a:pt x="1404" y="244"/>
                      <a:pt x="1708" y="244"/>
                    </a:cubicBezTo>
                    <a:cubicBezTo>
                      <a:pt x="2000" y="244"/>
                      <a:pt x="2237" y="485"/>
                      <a:pt x="2236" y="777"/>
                    </a:cubicBezTo>
                    <a:cubicBezTo>
                      <a:pt x="2235" y="1069"/>
                      <a:pt x="2000" y="1305"/>
                      <a:pt x="1708" y="1305"/>
                    </a:cubicBezTo>
                    <a:cubicBezTo>
                      <a:pt x="1578" y="1304"/>
                      <a:pt x="1457" y="1257"/>
                      <a:pt x="1365" y="1179"/>
                    </a:cubicBezTo>
                    <a:cubicBezTo>
                      <a:pt x="1251" y="1090"/>
                      <a:pt x="1124" y="901"/>
                      <a:pt x="1006" y="801"/>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1" name="Freeform 31"/>
              <p:cNvSpPr>
                <a:spLocks/>
              </p:cNvSpPr>
              <p:nvPr/>
            </p:nvSpPr>
            <p:spPr bwMode="gray">
              <a:xfrm>
                <a:off x="1671" y="1560"/>
                <a:ext cx="340" cy="556"/>
              </a:xfrm>
              <a:custGeom>
                <a:avLst/>
                <a:gdLst>
                  <a:gd name="T0" fmla="*/ 0 w 1700"/>
                  <a:gd name="T1" fmla="*/ 0 h 2777"/>
                  <a:gd name="T2" fmla="*/ 1700 w 1700"/>
                  <a:gd name="T3" fmla="*/ 0 h 2777"/>
                  <a:gd name="T4" fmla="*/ 1700 w 1700"/>
                  <a:gd name="T5" fmla="*/ 473 h 2777"/>
                  <a:gd name="T6" fmla="*/ 1429 w 1700"/>
                  <a:gd name="T7" fmla="*/ 286 h 2777"/>
                  <a:gd name="T8" fmla="*/ 642 w 1700"/>
                  <a:gd name="T9" fmla="*/ 286 h 2777"/>
                  <a:gd name="T10" fmla="*/ 642 w 1700"/>
                  <a:gd name="T11" fmla="*/ 1104 h 2777"/>
                  <a:gd name="T12" fmla="*/ 1495 w 1700"/>
                  <a:gd name="T13" fmla="*/ 1104 h 2777"/>
                  <a:gd name="T14" fmla="*/ 1495 w 1700"/>
                  <a:gd name="T15" fmla="*/ 1537 h 2777"/>
                  <a:gd name="T16" fmla="*/ 1262 w 1700"/>
                  <a:gd name="T17" fmla="*/ 1398 h 2777"/>
                  <a:gd name="T18" fmla="*/ 642 w 1700"/>
                  <a:gd name="T19" fmla="*/ 1398 h 2777"/>
                  <a:gd name="T20" fmla="*/ 642 w 1700"/>
                  <a:gd name="T21" fmla="*/ 2515 h 2777"/>
                  <a:gd name="T22" fmla="*/ 820 w 1700"/>
                  <a:gd name="T23" fmla="*/ 2777 h 2777"/>
                  <a:gd name="T24" fmla="*/ 11 w 1700"/>
                  <a:gd name="T25" fmla="*/ 2777 h 2777"/>
                  <a:gd name="T26" fmla="*/ 181 w 1700"/>
                  <a:gd name="T27" fmla="*/ 2515 h 2777"/>
                  <a:gd name="T28" fmla="*/ 181 w 1700"/>
                  <a:gd name="T29" fmla="*/ 291 h 2777"/>
                  <a:gd name="T30" fmla="*/ 0 w 1700"/>
                  <a:gd name="T31" fmla="*/ 0 h 2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0" h="2777">
                    <a:moveTo>
                      <a:pt x="0" y="0"/>
                    </a:moveTo>
                    <a:cubicBezTo>
                      <a:pt x="1700" y="0"/>
                      <a:pt x="1700" y="0"/>
                      <a:pt x="1700" y="0"/>
                    </a:cubicBezTo>
                    <a:cubicBezTo>
                      <a:pt x="1700" y="473"/>
                      <a:pt x="1700" y="473"/>
                      <a:pt x="1700" y="473"/>
                    </a:cubicBezTo>
                    <a:cubicBezTo>
                      <a:pt x="1700" y="473"/>
                      <a:pt x="1613" y="287"/>
                      <a:pt x="1429" y="286"/>
                    </a:cubicBezTo>
                    <a:cubicBezTo>
                      <a:pt x="642" y="286"/>
                      <a:pt x="642" y="286"/>
                      <a:pt x="642" y="286"/>
                    </a:cubicBezTo>
                    <a:cubicBezTo>
                      <a:pt x="642" y="1104"/>
                      <a:pt x="642" y="1104"/>
                      <a:pt x="642" y="1104"/>
                    </a:cubicBezTo>
                    <a:cubicBezTo>
                      <a:pt x="1495" y="1104"/>
                      <a:pt x="1495" y="1104"/>
                      <a:pt x="1495" y="1104"/>
                    </a:cubicBezTo>
                    <a:cubicBezTo>
                      <a:pt x="1495" y="1537"/>
                      <a:pt x="1495" y="1537"/>
                      <a:pt x="1495" y="1537"/>
                    </a:cubicBezTo>
                    <a:cubicBezTo>
                      <a:pt x="1495" y="1537"/>
                      <a:pt x="1468" y="1399"/>
                      <a:pt x="1262" y="1398"/>
                    </a:cubicBezTo>
                    <a:cubicBezTo>
                      <a:pt x="642" y="1398"/>
                      <a:pt x="642" y="1398"/>
                      <a:pt x="642" y="1398"/>
                    </a:cubicBezTo>
                    <a:cubicBezTo>
                      <a:pt x="642" y="2515"/>
                      <a:pt x="642" y="2515"/>
                      <a:pt x="642" y="2515"/>
                    </a:cubicBezTo>
                    <a:cubicBezTo>
                      <a:pt x="642" y="2679"/>
                      <a:pt x="820" y="2777"/>
                      <a:pt x="820" y="2777"/>
                    </a:cubicBezTo>
                    <a:cubicBezTo>
                      <a:pt x="11" y="2777"/>
                      <a:pt x="11" y="2777"/>
                      <a:pt x="11" y="2777"/>
                    </a:cubicBezTo>
                    <a:cubicBezTo>
                      <a:pt x="11" y="2777"/>
                      <a:pt x="181" y="2691"/>
                      <a:pt x="181" y="2515"/>
                    </a:cubicBezTo>
                    <a:cubicBezTo>
                      <a:pt x="181" y="291"/>
                      <a:pt x="181" y="291"/>
                      <a:pt x="181" y="291"/>
                    </a:cubicBezTo>
                    <a:cubicBezTo>
                      <a:pt x="181" y="104"/>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2" name="Freeform 32"/>
              <p:cNvSpPr>
                <a:spLocks/>
              </p:cNvSpPr>
              <p:nvPr/>
            </p:nvSpPr>
            <p:spPr bwMode="gray">
              <a:xfrm>
                <a:off x="2475" y="1560"/>
                <a:ext cx="224" cy="775"/>
              </a:xfrm>
              <a:custGeom>
                <a:avLst/>
                <a:gdLst>
                  <a:gd name="T0" fmla="*/ 257 w 1123"/>
                  <a:gd name="T1" fmla="*/ 0 h 3872"/>
                  <a:gd name="T2" fmla="*/ 1123 w 1123"/>
                  <a:gd name="T3" fmla="*/ 0 h 3872"/>
                  <a:gd name="T4" fmla="*/ 929 w 1123"/>
                  <a:gd name="T5" fmla="*/ 242 h 3872"/>
                  <a:gd name="T6" fmla="*/ 929 w 1123"/>
                  <a:gd name="T7" fmla="*/ 2847 h 3872"/>
                  <a:gd name="T8" fmla="*/ 0 w 1123"/>
                  <a:gd name="T9" fmla="*/ 3869 h 3872"/>
                  <a:gd name="T10" fmla="*/ 443 w 1123"/>
                  <a:gd name="T11" fmla="*/ 2847 h 3872"/>
                  <a:gd name="T12" fmla="*/ 443 w 1123"/>
                  <a:gd name="T13" fmla="*/ 242 h 3872"/>
                  <a:gd name="T14" fmla="*/ 257 w 1123"/>
                  <a:gd name="T15" fmla="*/ 0 h 38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3872">
                    <a:moveTo>
                      <a:pt x="257" y="0"/>
                    </a:moveTo>
                    <a:cubicBezTo>
                      <a:pt x="1123" y="0"/>
                      <a:pt x="1123" y="0"/>
                      <a:pt x="1123" y="0"/>
                    </a:cubicBezTo>
                    <a:cubicBezTo>
                      <a:pt x="1123" y="0"/>
                      <a:pt x="929" y="92"/>
                      <a:pt x="929" y="242"/>
                    </a:cubicBezTo>
                    <a:cubicBezTo>
                      <a:pt x="929" y="2847"/>
                      <a:pt x="929" y="2847"/>
                      <a:pt x="929" y="2847"/>
                    </a:cubicBezTo>
                    <a:cubicBezTo>
                      <a:pt x="929" y="3727"/>
                      <a:pt x="46" y="3872"/>
                      <a:pt x="0" y="3869"/>
                    </a:cubicBezTo>
                    <a:cubicBezTo>
                      <a:pt x="75" y="3821"/>
                      <a:pt x="442" y="3508"/>
                      <a:pt x="443" y="2847"/>
                    </a:cubicBezTo>
                    <a:cubicBezTo>
                      <a:pt x="443" y="242"/>
                      <a:pt x="443" y="242"/>
                      <a:pt x="443" y="242"/>
                    </a:cubicBezTo>
                    <a:cubicBezTo>
                      <a:pt x="444" y="100"/>
                      <a:pt x="257" y="0"/>
                      <a:pt x="25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3" name="Freeform 33"/>
              <p:cNvSpPr>
                <a:spLocks/>
              </p:cNvSpPr>
              <p:nvPr/>
            </p:nvSpPr>
            <p:spPr bwMode="gray">
              <a:xfrm>
                <a:off x="2723" y="1560"/>
                <a:ext cx="174" cy="556"/>
              </a:xfrm>
              <a:custGeom>
                <a:avLst/>
                <a:gdLst>
                  <a:gd name="T0" fmla="*/ 0 w 868"/>
                  <a:gd name="T1" fmla="*/ 0 h 2778"/>
                  <a:gd name="T2" fmla="*/ 868 w 868"/>
                  <a:gd name="T3" fmla="*/ 0 h 2778"/>
                  <a:gd name="T4" fmla="*/ 675 w 868"/>
                  <a:gd name="T5" fmla="*/ 245 h 2778"/>
                  <a:gd name="T6" fmla="*/ 675 w 868"/>
                  <a:gd name="T7" fmla="*/ 2514 h 2778"/>
                  <a:gd name="T8" fmla="*/ 868 w 868"/>
                  <a:gd name="T9" fmla="*/ 2778 h 2778"/>
                  <a:gd name="T10" fmla="*/ 0 w 868"/>
                  <a:gd name="T11" fmla="*/ 2778 h 2778"/>
                  <a:gd name="T12" fmla="*/ 193 w 868"/>
                  <a:gd name="T13" fmla="*/ 2514 h 2778"/>
                  <a:gd name="T14" fmla="*/ 193 w 868"/>
                  <a:gd name="T15" fmla="*/ 245 h 2778"/>
                  <a:gd name="T16" fmla="*/ 0 w 868"/>
                  <a:gd name="T17" fmla="*/ 0 h 2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 h="2778">
                    <a:moveTo>
                      <a:pt x="0" y="0"/>
                    </a:moveTo>
                    <a:cubicBezTo>
                      <a:pt x="868" y="0"/>
                      <a:pt x="868" y="0"/>
                      <a:pt x="868" y="0"/>
                    </a:cubicBezTo>
                    <a:cubicBezTo>
                      <a:pt x="868" y="0"/>
                      <a:pt x="675" y="92"/>
                      <a:pt x="675" y="245"/>
                    </a:cubicBezTo>
                    <a:cubicBezTo>
                      <a:pt x="675" y="2514"/>
                      <a:pt x="675" y="2514"/>
                      <a:pt x="675" y="2514"/>
                    </a:cubicBezTo>
                    <a:cubicBezTo>
                      <a:pt x="675" y="2677"/>
                      <a:pt x="868" y="2778"/>
                      <a:pt x="868" y="2778"/>
                    </a:cubicBezTo>
                    <a:cubicBezTo>
                      <a:pt x="0" y="2778"/>
                      <a:pt x="0" y="2778"/>
                      <a:pt x="0" y="2778"/>
                    </a:cubicBezTo>
                    <a:cubicBezTo>
                      <a:pt x="0" y="2778"/>
                      <a:pt x="193" y="2677"/>
                      <a:pt x="193" y="2514"/>
                    </a:cubicBezTo>
                    <a:cubicBezTo>
                      <a:pt x="193" y="245"/>
                      <a:pt x="193" y="245"/>
                      <a:pt x="193" y="245"/>
                    </a:cubicBezTo>
                    <a:cubicBezTo>
                      <a:pt x="193" y="92"/>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4" name="Freeform 34"/>
              <p:cNvSpPr>
                <a:spLocks/>
              </p:cNvSpPr>
              <p:nvPr/>
            </p:nvSpPr>
            <p:spPr bwMode="gray">
              <a:xfrm>
                <a:off x="2898" y="1560"/>
                <a:ext cx="416" cy="556"/>
              </a:xfrm>
              <a:custGeom>
                <a:avLst/>
                <a:gdLst>
                  <a:gd name="T0" fmla="*/ 170 w 2079"/>
                  <a:gd name="T1" fmla="*/ 0 h 2777"/>
                  <a:gd name="T2" fmla="*/ 2079 w 2079"/>
                  <a:gd name="T3" fmla="*/ 0 h 2777"/>
                  <a:gd name="T4" fmla="*/ 1917 w 2079"/>
                  <a:gd name="T5" fmla="*/ 505 h 2777"/>
                  <a:gd name="T6" fmla="*/ 1684 w 2079"/>
                  <a:gd name="T7" fmla="*/ 293 h 2777"/>
                  <a:gd name="T8" fmla="*/ 1288 w 2079"/>
                  <a:gd name="T9" fmla="*/ 293 h 2777"/>
                  <a:gd name="T10" fmla="*/ 1288 w 2079"/>
                  <a:gd name="T11" fmla="*/ 2515 h 2777"/>
                  <a:gd name="T12" fmla="*/ 1474 w 2079"/>
                  <a:gd name="T13" fmla="*/ 2777 h 2777"/>
                  <a:gd name="T14" fmla="*/ 624 w 2079"/>
                  <a:gd name="T15" fmla="*/ 2777 h 2777"/>
                  <a:gd name="T16" fmla="*/ 808 w 2079"/>
                  <a:gd name="T17" fmla="*/ 2515 h 2777"/>
                  <a:gd name="T18" fmla="*/ 808 w 2079"/>
                  <a:gd name="T19" fmla="*/ 293 h 2777"/>
                  <a:gd name="T20" fmla="*/ 330 w 2079"/>
                  <a:gd name="T21" fmla="*/ 293 h 2777"/>
                  <a:gd name="T22" fmla="*/ 0 w 2079"/>
                  <a:gd name="T23" fmla="*/ 547 h 2777"/>
                  <a:gd name="T24" fmla="*/ 170 w 2079"/>
                  <a:gd name="T25" fmla="*/ 0 h 2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9" h="2777">
                    <a:moveTo>
                      <a:pt x="170" y="0"/>
                    </a:moveTo>
                    <a:cubicBezTo>
                      <a:pt x="2079" y="0"/>
                      <a:pt x="2079" y="0"/>
                      <a:pt x="2079" y="0"/>
                    </a:cubicBezTo>
                    <a:cubicBezTo>
                      <a:pt x="1917" y="505"/>
                      <a:pt x="1917" y="505"/>
                      <a:pt x="1917" y="505"/>
                    </a:cubicBezTo>
                    <a:cubicBezTo>
                      <a:pt x="1917" y="505"/>
                      <a:pt x="1869" y="293"/>
                      <a:pt x="1684" y="293"/>
                    </a:cubicBezTo>
                    <a:cubicBezTo>
                      <a:pt x="1288" y="293"/>
                      <a:pt x="1288" y="293"/>
                      <a:pt x="1288" y="293"/>
                    </a:cubicBezTo>
                    <a:cubicBezTo>
                      <a:pt x="1288" y="2515"/>
                      <a:pt x="1288" y="2515"/>
                      <a:pt x="1288" y="2515"/>
                    </a:cubicBezTo>
                    <a:cubicBezTo>
                      <a:pt x="1288" y="2656"/>
                      <a:pt x="1474" y="2777"/>
                      <a:pt x="1474" y="2777"/>
                    </a:cubicBezTo>
                    <a:cubicBezTo>
                      <a:pt x="624" y="2777"/>
                      <a:pt x="624" y="2777"/>
                      <a:pt x="624" y="2777"/>
                    </a:cubicBezTo>
                    <a:cubicBezTo>
                      <a:pt x="624" y="2777"/>
                      <a:pt x="809" y="2668"/>
                      <a:pt x="808" y="2515"/>
                    </a:cubicBezTo>
                    <a:cubicBezTo>
                      <a:pt x="808" y="293"/>
                      <a:pt x="808" y="293"/>
                      <a:pt x="808" y="293"/>
                    </a:cubicBezTo>
                    <a:cubicBezTo>
                      <a:pt x="330" y="293"/>
                      <a:pt x="330" y="293"/>
                      <a:pt x="330" y="293"/>
                    </a:cubicBezTo>
                    <a:cubicBezTo>
                      <a:pt x="195" y="293"/>
                      <a:pt x="0" y="547"/>
                      <a:pt x="0" y="547"/>
                    </a:cubicBezTo>
                    <a:lnTo>
                      <a:pt x="17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5" name="Freeform 35"/>
              <p:cNvSpPr>
                <a:spLocks/>
              </p:cNvSpPr>
              <p:nvPr/>
            </p:nvSpPr>
            <p:spPr bwMode="gray">
              <a:xfrm>
                <a:off x="3654" y="1560"/>
                <a:ext cx="465" cy="564"/>
              </a:xfrm>
              <a:custGeom>
                <a:avLst/>
                <a:gdLst>
                  <a:gd name="T0" fmla="*/ 1488 w 2324"/>
                  <a:gd name="T1" fmla="*/ 0 h 2820"/>
                  <a:gd name="T2" fmla="*/ 2324 w 2324"/>
                  <a:gd name="T3" fmla="*/ 0 h 2820"/>
                  <a:gd name="T4" fmla="*/ 2145 w 2324"/>
                  <a:gd name="T5" fmla="*/ 244 h 2820"/>
                  <a:gd name="T6" fmla="*/ 2145 w 2324"/>
                  <a:gd name="T7" fmla="*/ 1926 h 2820"/>
                  <a:gd name="T8" fmla="*/ 1185 w 2324"/>
                  <a:gd name="T9" fmla="*/ 2820 h 2820"/>
                  <a:gd name="T10" fmla="*/ 185 w 2324"/>
                  <a:gd name="T11" fmla="*/ 1926 h 2820"/>
                  <a:gd name="T12" fmla="*/ 185 w 2324"/>
                  <a:gd name="T13" fmla="*/ 244 h 2820"/>
                  <a:gd name="T14" fmla="*/ 0 w 2324"/>
                  <a:gd name="T15" fmla="*/ 0 h 2820"/>
                  <a:gd name="T16" fmla="*/ 861 w 2324"/>
                  <a:gd name="T17" fmla="*/ 0 h 2820"/>
                  <a:gd name="T18" fmla="*/ 669 w 2324"/>
                  <a:gd name="T19" fmla="*/ 244 h 2820"/>
                  <a:gd name="T20" fmla="*/ 669 w 2324"/>
                  <a:gd name="T21" fmla="*/ 1926 h 2820"/>
                  <a:gd name="T22" fmla="*/ 1185 w 2324"/>
                  <a:gd name="T23" fmla="*/ 2519 h 2820"/>
                  <a:gd name="T24" fmla="*/ 1677 w 2324"/>
                  <a:gd name="T25" fmla="*/ 1926 h 2820"/>
                  <a:gd name="T26" fmla="*/ 1677 w 2324"/>
                  <a:gd name="T27" fmla="*/ 244 h 2820"/>
                  <a:gd name="T28" fmla="*/ 1488 w 2324"/>
                  <a:gd name="T29" fmla="*/ 0 h 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4" h="2820">
                    <a:moveTo>
                      <a:pt x="1488" y="0"/>
                    </a:moveTo>
                    <a:cubicBezTo>
                      <a:pt x="2324" y="0"/>
                      <a:pt x="2324" y="0"/>
                      <a:pt x="2324" y="0"/>
                    </a:cubicBezTo>
                    <a:cubicBezTo>
                      <a:pt x="2324" y="0"/>
                      <a:pt x="2145" y="94"/>
                      <a:pt x="2145" y="244"/>
                    </a:cubicBezTo>
                    <a:cubicBezTo>
                      <a:pt x="2145" y="1926"/>
                      <a:pt x="2145" y="1926"/>
                      <a:pt x="2145" y="1926"/>
                    </a:cubicBezTo>
                    <a:cubicBezTo>
                      <a:pt x="2144" y="2610"/>
                      <a:pt x="1578" y="2820"/>
                      <a:pt x="1185" y="2820"/>
                    </a:cubicBezTo>
                    <a:cubicBezTo>
                      <a:pt x="795" y="2820"/>
                      <a:pt x="184" y="2607"/>
                      <a:pt x="185" y="1926"/>
                    </a:cubicBezTo>
                    <a:cubicBezTo>
                      <a:pt x="185" y="244"/>
                      <a:pt x="185" y="244"/>
                      <a:pt x="185" y="244"/>
                    </a:cubicBezTo>
                    <a:cubicBezTo>
                      <a:pt x="185" y="94"/>
                      <a:pt x="0" y="0"/>
                      <a:pt x="0" y="0"/>
                    </a:cubicBezTo>
                    <a:cubicBezTo>
                      <a:pt x="861" y="0"/>
                      <a:pt x="861" y="0"/>
                      <a:pt x="861" y="0"/>
                    </a:cubicBezTo>
                    <a:cubicBezTo>
                      <a:pt x="861" y="0"/>
                      <a:pt x="669" y="92"/>
                      <a:pt x="669" y="244"/>
                    </a:cubicBezTo>
                    <a:cubicBezTo>
                      <a:pt x="669" y="1926"/>
                      <a:pt x="669" y="1926"/>
                      <a:pt x="669" y="1926"/>
                    </a:cubicBezTo>
                    <a:cubicBezTo>
                      <a:pt x="669" y="2285"/>
                      <a:pt x="907" y="2519"/>
                      <a:pt x="1185" y="2519"/>
                    </a:cubicBezTo>
                    <a:cubicBezTo>
                      <a:pt x="1464" y="2519"/>
                      <a:pt x="1676" y="2275"/>
                      <a:pt x="1677" y="1926"/>
                    </a:cubicBezTo>
                    <a:cubicBezTo>
                      <a:pt x="1677" y="244"/>
                      <a:pt x="1677" y="244"/>
                      <a:pt x="1677" y="244"/>
                    </a:cubicBezTo>
                    <a:cubicBezTo>
                      <a:pt x="1677" y="94"/>
                      <a:pt x="1488" y="0"/>
                      <a:pt x="1488"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6" name="Freeform 36"/>
              <p:cNvSpPr>
                <a:spLocks/>
              </p:cNvSpPr>
              <p:nvPr/>
            </p:nvSpPr>
            <p:spPr bwMode="gray">
              <a:xfrm>
                <a:off x="2027" y="1560"/>
                <a:ext cx="469" cy="566"/>
              </a:xfrm>
              <a:custGeom>
                <a:avLst/>
                <a:gdLst>
                  <a:gd name="T0" fmla="*/ 1495 w 2347"/>
                  <a:gd name="T1" fmla="*/ 0 h 2827"/>
                  <a:gd name="T2" fmla="*/ 2347 w 2347"/>
                  <a:gd name="T3" fmla="*/ 0 h 2827"/>
                  <a:gd name="T4" fmla="*/ 2166 w 2347"/>
                  <a:gd name="T5" fmla="*/ 247 h 2827"/>
                  <a:gd name="T6" fmla="*/ 2166 w 2347"/>
                  <a:gd name="T7" fmla="*/ 1925 h 2827"/>
                  <a:gd name="T8" fmla="*/ 1176 w 2347"/>
                  <a:gd name="T9" fmla="*/ 2827 h 2827"/>
                  <a:gd name="T10" fmla="*/ 175 w 2347"/>
                  <a:gd name="T11" fmla="*/ 1925 h 2827"/>
                  <a:gd name="T12" fmla="*/ 174 w 2347"/>
                  <a:gd name="T13" fmla="*/ 247 h 2827"/>
                  <a:gd name="T14" fmla="*/ 0 w 2347"/>
                  <a:gd name="T15" fmla="*/ 0 h 2827"/>
                  <a:gd name="T16" fmla="*/ 860 w 2347"/>
                  <a:gd name="T17" fmla="*/ 0 h 2827"/>
                  <a:gd name="T18" fmla="*/ 661 w 2347"/>
                  <a:gd name="T19" fmla="*/ 247 h 2827"/>
                  <a:gd name="T20" fmla="*/ 660 w 2347"/>
                  <a:gd name="T21" fmla="*/ 1925 h 2827"/>
                  <a:gd name="T22" fmla="*/ 1176 w 2347"/>
                  <a:gd name="T23" fmla="*/ 2527 h 2827"/>
                  <a:gd name="T24" fmla="*/ 1678 w 2347"/>
                  <a:gd name="T25" fmla="*/ 1925 h 2827"/>
                  <a:gd name="T26" fmla="*/ 1679 w 2347"/>
                  <a:gd name="T27" fmla="*/ 247 h 2827"/>
                  <a:gd name="T28" fmla="*/ 1495 w 2347"/>
                  <a:gd name="T29" fmla="*/ 0 h 2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7" h="2827">
                    <a:moveTo>
                      <a:pt x="1495" y="0"/>
                    </a:moveTo>
                    <a:cubicBezTo>
                      <a:pt x="2347" y="0"/>
                      <a:pt x="2347" y="0"/>
                      <a:pt x="2347" y="0"/>
                    </a:cubicBezTo>
                    <a:cubicBezTo>
                      <a:pt x="2347" y="0"/>
                      <a:pt x="2166" y="98"/>
                      <a:pt x="2166" y="247"/>
                    </a:cubicBezTo>
                    <a:cubicBezTo>
                      <a:pt x="2166" y="248"/>
                      <a:pt x="2166" y="1925"/>
                      <a:pt x="2166" y="1925"/>
                    </a:cubicBezTo>
                    <a:cubicBezTo>
                      <a:pt x="2166" y="2611"/>
                      <a:pt x="1573" y="2827"/>
                      <a:pt x="1176" y="2827"/>
                    </a:cubicBezTo>
                    <a:cubicBezTo>
                      <a:pt x="786" y="2827"/>
                      <a:pt x="175" y="2608"/>
                      <a:pt x="175" y="1925"/>
                    </a:cubicBezTo>
                    <a:cubicBezTo>
                      <a:pt x="174" y="247"/>
                      <a:pt x="174" y="247"/>
                      <a:pt x="174" y="247"/>
                    </a:cubicBezTo>
                    <a:cubicBezTo>
                      <a:pt x="174" y="97"/>
                      <a:pt x="0" y="0"/>
                      <a:pt x="0" y="0"/>
                    </a:cubicBezTo>
                    <a:cubicBezTo>
                      <a:pt x="860" y="0"/>
                      <a:pt x="860" y="0"/>
                      <a:pt x="860" y="0"/>
                    </a:cubicBezTo>
                    <a:cubicBezTo>
                      <a:pt x="860" y="0"/>
                      <a:pt x="661" y="98"/>
                      <a:pt x="661" y="247"/>
                    </a:cubicBezTo>
                    <a:cubicBezTo>
                      <a:pt x="660" y="1925"/>
                      <a:pt x="660" y="1925"/>
                      <a:pt x="660" y="1925"/>
                    </a:cubicBezTo>
                    <a:cubicBezTo>
                      <a:pt x="660" y="2280"/>
                      <a:pt x="897" y="2525"/>
                      <a:pt x="1176" y="2527"/>
                    </a:cubicBezTo>
                    <a:cubicBezTo>
                      <a:pt x="1454" y="2528"/>
                      <a:pt x="1678" y="2277"/>
                      <a:pt x="1678" y="1925"/>
                    </a:cubicBezTo>
                    <a:cubicBezTo>
                      <a:pt x="1679" y="247"/>
                      <a:pt x="1679" y="247"/>
                      <a:pt x="1679" y="247"/>
                    </a:cubicBezTo>
                    <a:cubicBezTo>
                      <a:pt x="1679" y="97"/>
                      <a:pt x="1495" y="0"/>
                      <a:pt x="1495"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7" name="Freeform 37"/>
              <p:cNvSpPr>
                <a:spLocks/>
              </p:cNvSpPr>
              <p:nvPr/>
            </p:nvSpPr>
            <p:spPr bwMode="gray">
              <a:xfrm>
                <a:off x="3295" y="1549"/>
                <a:ext cx="358" cy="577"/>
              </a:xfrm>
              <a:custGeom>
                <a:avLst/>
                <a:gdLst>
                  <a:gd name="T0" fmla="*/ 1537 w 1788"/>
                  <a:gd name="T1" fmla="*/ 501 h 2885"/>
                  <a:gd name="T2" fmla="*/ 1067 w 1788"/>
                  <a:gd name="T3" fmla="*/ 289 h 2885"/>
                  <a:gd name="T4" fmla="*/ 528 w 1788"/>
                  <a:gd name="T5" fmla="*/ 709 h 2885"/>
                  <a:gd name="T6" fmla="*/ 1042 w 1788"/>
                  <a:gd name="T7" fmla="*/ 1230 h 2885"/>
                  <a:gd name="T8" fmla="*/ 1786 w 1788"/>
                  <a:gd name="T9" fmla="*/ 2067 h 2885"/>
                  <a:gd name="T10" fmla="*/ 681 w 1788"/>
                  <a:gd name="T11" fmla="*/ 2885 h 2885"/>
                  <a:gd name="T12" fmla="*/ 162 w 1788"/>
                  <a:gd name="T13" fmla="*/ 2813 h 2885"/>
                  <a:gd name="T14" fmla="*/ 0 w 1788"/>
                  <a:gd name="T15" fmla="*/ 2280 h 2885"/>
                  <a:gd name="T16" fmla="*/ 689 w 1788"/>
                  <a:gd name="T17" fmla="*/ 2582 h 2885"/>
                  <a:gd name="T18" fmla="*/ 1311 w 1788"/>
                  <a:gd name="T19" fmla="*/ 2126 h 2885"/>
                  <a:gd name="T20" fmla="*/ 48 w 1788"/>
                  <a:gd name="T21" fmla="*/ 765 h 2885"/>
                  <a:gd name="T22" fmla="*/ 1019 w 1788"/>
                  <a:gd name="T23" fmla="*/ 0 h 2885"/>
                  <a:gd name="T24" fmla="*/ 1537 w 1788"/>
                  <a:gd name="T25" fmla="*/ 72 h 2885"/>
                  <a:gd name="T26" fmla="*/ 1537 w 1788"/>
                  <a:gd name="T27" fmla="*/ 501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8" h="2885">
                    <a:moveTo>
                      <a:pt x="1537" y="501"/>
                    </a:moveTo>
                    <a:cubicBezTo>
                      <a:pt x="1537" y="501"/>
                      <a:pt x="1416" y="290"/>
                      <a:pt x="1067" y="289"/>
                    </a:cubicBezTo>
                    <a:cubicBezTo>
                      <a:pt x="718" y="288"/>
                      <a:pt x="529" y="471"/>
                      <a:pt x="528" y="709"/>
                    </a:cubicBezTo>
                    <a:cubicBezTo>
                      <a:pt x="527" y="978"/>
                      <a:pt x="729" y="1079"/>
                      <a:pt x="1042" y="1230"/>
                    </a:cubicBezTo>
                    <a:cubicBezTo>
                      <a:pt x="1340" y="1373"/>
                      <a:pt x="1788" y="1570"/>
                      <a:pt x="1786" y="2067"/>
                    </a:cubicBezTo>
                    <a:cubicBezTo>
                      <a:pt x="1785" y="2513"/>
                      <a:pt x="1390" y="2885"/>
                      <a:pt x="681" y="2885"/>
                    </a:cubicBezTo>
                    <a:cubicBezTo>
                      <a:pt x="463" y="2884"/>
                      <a:pt x="162" y="2813"/>
                      <a:pt x="162" y="2813"/>
                    </a:cubicBezTo>
                    <a:cubicBezTo>
                      <a:pt x="0" y="2280"/>
                      <a:pt x="0" y="2280"/>
                      <a:pt x="0" y="2280"/>
                    </a:cubicBezTo>
                    <a:cubicBezTo>
                      <a:pt x="150" y="2426"/>
                      <a:pt x="416" y="2582"/>
                      <a:pt x="689" y="2582"/>
                    </a:cubicBezTo>
                    <a:cubicBezTo>
                      <a:pt x="973" y="2582"/>
                      <a:pt x="1311" y="2407"/>
                      <a:pt x="1311" y="2126"/>
                    </a:cubicBezTo>
                    <a:cubicBezTo>
                      <a:pt x="1311" y="1583"/>
                      <a:pt x="48" y="1674"/>
                      <a:pt x="48" y="765"/>
                    </a:cubicBezTo>
                    <a:cubicBezTo>
                      <a:pt x="48" y="453"/>
                      <a:pt x="266" y="0"/>
                      <a:pt x="1019" y="0"/>
                    </a:cubicBezTo>
                    <a:cubicBezTo>
                      <a:pt x="1264" y="0"/>
                      <a:pt x="1537" y="72"/>
                      <a:pt x="1537" y="72"/>
                    </a:cubicBezTo>
                    <a:lnTo>
                      <a:pt x="1537" y="50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grpSp>
      </p:grpSp>
    </p:spTree>
    <p:extLst>
      <p:ext uri="{BB962C8B-B14F-4D97-AF65-F5344CB8AC3E}">
        <p14:creationId xmlns:p14="http://schemas.microsoft.com/office/powerpoint/2010/main" val="18383116"/>
      </p:ext>
    </p:extLst>
  </p:cSld>
  <p:clrMapOvr>
    <a:masterClrMapping/>
  </p:clrMapOvr>
  <p:timing>
    <p:tnLst>
      <p:par>
        <p:cTn id="1" dur="indefinite" restart="never" nodeType="tmRoot"/>
      </p:par>
    </p:tnLst>
  </p:timing>
  <p:hf hdr="0"/>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type="title" preserve="1">
  <p:cSld name="Title Master">
    <p:spTree>
      <p:nvGrpSpPr>
        <p:cNvPr id="1" name=""/>
        <p:cNvGrpSpPr/>
        <p:nvPr/>
      </p:nvGrpSpPr>
      <p:grpSpPr>
        <a:xfrm>
          <a:off x="0" y="0"/>
          <a:ext cx="0" cy="0"/>
          <a:chOff x="0" y="0"/>
          <a:chExt cx="0" cy="0"/>
        </a:xfrm>
      </p:grpSpPr>
      <p:pic>
        <p:nvPicPr>
          <p:cNvPr id="647217" name="Picture 49" descr="TitleRed_L15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0"/>
            <a:ext cx="12192000" cy="4852988"/>
          </a:xfrm>
          <a:prstGeom prst="rect">
            <a:avLst/>
          </a:prstGeom>
          <a:noFill/>
          <a:extLst>
            <a:ext uri="{909E8E84-426E-40DD-AFC4-6F175D3DCCD1}">
              <a14:hiddenFill xmlns:a14="http://schemas.microsoft.com/office/drawing/2010/main">
                <a:solidFill>
                  <a:srgbClr val="FFFFFF"/>
                </a:solidFill>
              </a14:hiddenFill>
            </a:ext>
          </a:extLst>
        </p:spPr>
      </p:pic>
      <p:grpSp>
        <p:nvGrpSpPr>
          <p:cNvPr id="647218" name="Group 50"/>
          <p:cNvGrpSpPr>
            <a:grpSpLocks noChangeAspect="1"/>
          </p:cNvGrpSpPr>
          <p:nvPr userDrawn="1"/>
        </p:nvGrpSpPr>
        <p:grpSpPr bwMode="gray">
          <a:xfrm>
            <a:off x="9745134" y="185738"/>
            <a:ext cx="2197100" cy="920750"/>
            <a:chOff x="4604" y="117"/>
            <a:chExt cx="1038" cy="580"/>
          </a:xfrm>
        </p:grpSpPr>
        <p:sp>
          <p:nvSpPr>
            <p:cNvPr id="647219" name="AutoShape 51"/>
            <p:cNvSpPr>
              <a:spLocks noChangeAspect="1" noChangeArrowheads="1" noTextEdit="1"/>
            </p:cNvSpPr>
            <p:nvPr userDrawn="1"/>
          </p:nvSpPr>
          <p:spPr bwMode="gray">
            <a:xfrm>
              <a:off x="4604" y="117"/>
              <a:ext cx="103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0" name="Freeform 52"/>
            <p:cNvSpPr>
              <a:spLocks/>
            </p:cNvSpPr>
            <p:nvPr userDrawn="1"/>
          </p:nvSpPr>
          <p:spPr bwMode="gray">
            <a:xfrm>
              <a:off x="4655" y="604"/>
              <a:ext cx="26" cy="43"/>
            </a:xfrm>
            <a:custGeom>
              <a:avLst/>
              <a:gdLst>
                <a:gd name="T0" fmla="*/ 0 w 463"/>
                <a:gd name="T1" fmla="*/ 731 h 762"/>
                <a:gd name="T2" fmla="*/ 0 w 463"/>
                <a:gd name="T3" fmla="*/ 643 h 762"/>
                <a:gd name="T4" fmla="*/ 177 w 463"/>
                <a:gd name="T5" fmla="*/ 684 h 762"/>
                <a:gd name="T6" fmla="*/ 355 w 463"/>
                <a:gd name="T7" fmla="*/ 568 h 762"/>
                <a:gd name="T8" fmla="*/ 325 w 463"/>
                <a:gd name="T9" fmla="*/ 493 h 762"/>
                <a:gd name="T10" fmla="*/ 271 w 463"/>
                <a:gd name="T11" fmla="*/ 452 h 762"/>
                <a:gd name="T12" fmla="*/ 203 w 463"/>
                <a:gd name="T13" fmla="*/ 417 h 762"/>
                <a:gd name="T14" fmla="*/ 62 w 463"/>
                <a:gd name="T15" fmla="*/ 323 h 762"/>
                <a:gd name="T16" fmla="*/ 12 w 463"/>
                <a:gd name="T17" fmla="*/ 190 h 762"/>
                <a:gd name="T18" fmla="*/ 90 w 463"/>
                <a:gd name="T19" fmla="*/ 41 h 762"/>
                <a:gd name="T20" fmla="*/ 257 w 463"/>
                <a:gd name="T21" fmla="*/ 0 h 762"/>
                <a:gd name="T22" fmla="*/ 411 w 463"/>
                <a:gd name="T23" fmla="*/ 24 h 762"/>
                <a:gd name="T24" fmla="*/ 411 w 463"/>
                <a:gd name="T25" fmla="*/ 106 h 762"/>
                <a:gd name="T26" fmla="*/ 262 w 463"/>
                <a:gd name="T27" fmla="*/ 74 h 762"/>
                <a:gd name="T28" fmla="*/ 162 w 463"/>
                <a:gd name="T29" fmla="*/ 98 h 762"/>
                <a:gd name="T30" fmla="*/ 120 w 463"/>
                <a:gd name="T31" fmla="*/ 178 h 762"/>
                <a:gd name="T32" fmla="*/ 149 w 463"/>
                <a:gd name="T33" fmla="*/ 253 h 762"/>
                <a:gd name="T34" fmla="*/ 273 w 463"/>
                <a:gd name="T35" fmla="*/ 331 h 762"/>
                <a:gd name="T36" fmla="*/ 374 w 463"/>
                <a:gd name="T37" fmla="*/ 388 h 762"/>
                <a:gd name="T38" fmla="*/ 444 w 463"/>
                <a:gd name="T39" fmla="*/ 465 h 762"/>
                <a:gd name="T40" fmla="*/ 463 w 463"/>
                <a:gd name="T41" fmla="*/ 556 h 762"/>
                <a:gd name="T42" fmla="*/ 184 w 463"/>
                <a:gd name="T43" fmla="*/ 762 h 762"/>
                <a:gd name="T44" fmla="*/ 0 w 463"/>
                <a:gd name="T45" fmla="*/ 731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3" h="762">
                  <a:moveTo>
                    <a:pt x="0" y="731"/>
                  </a:moveTo>
                  <a:cubicBezTo>
                    <a:pt x="0" y="643"/>
                    <a:pt x="0" y="643"/>
                    <a:pt x="0" y="643"/>
                  </a:cubicBezTo>
                  <a:cubicBezTo>
                    <a:pt x="48" y="670"/>
                    <a:pt x="107" y="684"/>
                    <a:pt x="177" y="684"/>
                  </a:cubicBezTo>
                  <a:cubicBezTo>
                    <a:pt x="296" y="684"/>
                    <a:pt x="355" y="645"/>
                    <a:pt x="355" y="568"/>
                  </a:cubicBezTo>
                  <a:cubicBezTo>
                    <a:pt x="355" y="538"/>
                    <a:pt x="345" y="513"/>
                    <a:pt x="325" y="493"/>
                  </a:cubicBezTo>
                  <a:cubicBezTo>
                    <a:pt x="309" y="477"/>
                    <a:pt x="291" y="463"/>
                    <a:pt x="271" y="452"/>
                  </a:cubicBezTo>
                  <a:cubicBezTo>
                    <a:pt x="253" y="442"/>
                    <a:pt x="231" y="431"/>
                    <a:pt x="203" y="417"/>
                  </a:cubicBezTo>
                  <a:cubicBezTo>
                    <a:pt x="135" y="384"/>
                    <a:pt x="89" y="352"/>
                    <a:pt x="62" y="323"/>
                  </a:cubicBezTo>
                  <a:cubicBezTo>
                    <a:pt x="29" y="286"/>
                    <a:pt x="12" y="242"/>
                    <a:pt x="12" y="190"/>
                  </a:cubicBezTo>
                  <a:cubicBezTo>
                    <a:pt x="12" y="124"/>
                    <a:pt x="38" y="74"/>
                    <a:pt x="90" y="41"/>
                  </a:cubicBezTo>
                  <a:cubicBezTo>
                    <a:pt x="134" y="13"/>
                    <a:pt x="189" y="0"/>
                    <a:pt x="257" y="0"/>
                  </a:cubicBezTo>
                  <a:cubicBezTo>
                    <a:pt x="304" y="0"/>
                    <a:pt x="355" y="8"/>
                    <a:pt x="411" y="24"/>
                  </a:cubicBezTo>
                  <a:cubicBezTo>
                    <a:pt x="411" y="106"/>
                    <a:pt x="411" y="106"/>
                    <a:pt x="411" y="106"/>
                  </a:cubicBezTo>
                  <a:cubicBezTo>
                    <a:pt x="364" y="85"/>
                    <a:pt x="314" y="74"/>
                    <a:pt x="262" y="74"/>
                  </a:cubicBezTo>
                  <a:cubicBezTo>
                    <a:pt x="222" y="74"/>
                    <a:pt x="188" y="82"/>
                    <a:pt x="162" y="98"/>
                  </a:cubicBezTo>
                  <a:cubicBezTo>
                    <a:pt x="134" y="115"/>
                    <a:pt x="120" y="141"/>
                    <a:pt x="120" y="178"/>
                  </a:cubicBezTo>
                  <a:cubicBezTo>
                    <a:pt x="120" y="209"/>
                    <a:pt x="130" y="234"/>
                    <a:pt x="149" y="253"/>
                  </a:cubicBezTo>
                  <a:cubicBezTo>
                    <a:pt x="168" y="273"/>
                    <a:pt x="209" y="298"/>
                    <a:pt x="273" y="331"/>
                  </a:cubicBezTo>
                  <a:cubicBezTo>
                    <a:pt x="324" y="356"/>
                    <a:pt x="357" y="375"/>
                    <a:pt x="374" y="388"/>
                  </a:cubicBezTo>
                  <a:cubicBezTo>
                    <a:pt x="407" y="412"/>
                    <a:pt x="430" y="437"/>
                    <a:pt x="444" y="465"/>
                  </a:cubicBezTo>
                  <a:cubicBezTo>
                    <a:pt x="457" y="490"/>
                    <a:pt x="463" y="520"/>
                    <a:pt x="463" y="556"/>
                  </a:cubicBezTo>
                  <a:cubicBezTo>
                    <a:pt x="463" y="693"/>
                    <a:pt x="370" y="762"/>
                    <a:pt x="184" y="762"/>
                  </a:cubicBezTo>
                  <a:cubicBezTo>
                    <a:pt x="109" y="762"/>
                    <a:pt x="48" y="752"/>
                    <a:pt x="0" y="7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1" name="Freeform 53"/>
            <p:cNvSpPr>
              <a:spLocks/>
            </p:cNvSpPr>
            <p:nvPr userDrawn="1"/>
          </p:nvSpPr>
          <p:spPr bwMode="gray">
            <a:xfrm>
              <a:off x="4691" y="585"/>
              <a:ext cx="30" cy="61"/>
            </a:xfrm>
            <a:custGeom>
              <a:avLst/>
              <a:gdLst>
                <a:gd name="T0" fmla="*/ 0 w 548"/>
                <a:gd name="T1" fmla="*/ 1087 h 1087"/>
                <a:gd name="T2" fmla="*/ 0 w 548"/>
                <a:gd name="T3" fmla="*/ 0 h 1087"/>
                <a:gd name="T4" fmla="*/ 124 w 548"/>
                <a:gd name="T5" fmla="*/ 0 h 1087"/>
                <a:gd name="T6" fmla="*/ 124 w 548"/>
                <a:gd name="T7" fmla="*/ 382 h 1087"/>
                <a:gd name="T8" fmla="*/ 306 w 548"/>
                <a:gd name="T9" fmla="*/ 345 h 1087"/>
                <a:gd name="T10" fmla="*/ 526 w 548"/>
                <a:gd name="T11" fmla="*/ 458 h 1087"/>
                <a:gd name="T12" fmla="*/ 548 w 548"/>
                <a:gd name="T13" fmla="*/ 644 h 1087"/>
                <a:gd name="T14" fmla="*/ 548 w 548"/>
                <a:gd name="T15" fmla="*/ 1087 h 1087"/>
                <a:gd name="T16" fmla="*/ 425 w 548"/>
                <a:gd name="T17" fmla="*/ 1087 h 1087"/>
                <a:gd name="T18" fmla="*/ 425 w 548"/>
                <a:gd name="T19" fmla="*/ 624 h 1087"/>
                <a:gd name="T20" fmla="*/ 403 w 548"/>
                <a:gd name="T21" fmla="*/ 477 h 1087"/>
                <a:gd name="T22" fmla="*/ 294 w 548"/>
                <a:gd name="T23" fmla="*/ 419 h 1087"/>
                <a:gd name="T24" fmla="*/ 124 w 548"/>
                <a:gd name="T25" fmla="*/ 463 h 1087"/>
                <a:gd name="T26" fmla="*/ 124 w 548"/>
                <a:gd name="T27" fmla="*/ 1087 h 1087"/>
                <a:gd name="T28" fmla="*/ 0 w 548"/>
                <a:gd name="T29" fmla="*/ 1087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2" name="Freeform 54"/>
            <p:cNvSpPr>
              <a:spLocks noEditPoints="1"/>
            </p:cNvSpPr>
            <p:nvPr userDrawn="1"/>
          </p:nvSpPr>
          <p:spPr bwMode="gray">
            <a:xfrm>
              <a:off x="4730" y="604"/>
              <a:ext cx="32" cy="43"/>
            </a:xfrm>
            <a:custGeom>
              <a:avLst/>
              <a:gdLst>
                <a:gd name="T0" fmla="*/ 437 w 561"/>
                <a:gd name="T1" fmla="*/ 286 h 762"/>
                <a:gd name="T2" fmla="*/ 437 w 561"/>
                <a:gd name="T3" fmla="*/ 248 h 762"/>
                <a:gd name="T4" fmla="*/ 415 w 561"/>
                <a:gd name="T5" fmla="*/ 138 h 762"/>
                <a:gd name="T6" fmla="*/ 271 w 561"/>
                <a:gd name="T7" fmla="*/ 77 h 762"/>
                <a:gd name="T8" fmla="*/ 70 w 561"/>
                <a:gd name="T9" fmla="*/ 118 h 762"/>
                <a:gd name="T10" fmla="*/ 70 w 561"/>
                <a:gd name="T11" fmla="*/ 31 h 762"/>
                <a:gd name="T12" fmla="*/ 284 w 561"/>
                <a:gd name="T13" fmla="*/ 0 h 762"/>
                <a:gd name="T14" fmla="*/ 516 w 561"/>
                <a:gd name="T15" fmla="*/ 76 h 762"/>
                <a:gd name="T16" fmla="*/ 558 w 561"/>
                <a:gd name="T17" fmla="*/ 200 h 762"/>
                <a:gd name="T18" fmla="*/ 561 w 561"/>
                <a:gd name="T19" fmla="*/ 290 h 762"/>
                <a:gd name="T20" fmla="*/ 561 w 561"/>
                <a:gd name="T21" fmla="*/ 727 h 762"/>
                <a:gd name="T22" fmla="*/ 293 w 561"/>
                <a:gd name="T23" fmla="*/ 762 h 762"/>
                <a:gd name="T24" fmla="*/ 83 w 561"/>
                <a:gd name="T25" fmla="*/ 720 h 762"/>
                <a:gd name="T26" fmla="*/ 0 w 561"/>
                <a:gd name="T27" fmla="*/ 558 h 762"/>
                <a:gd name="T28" fmla="*/ 96 w 561"/>
                <a:gd name="T29" fmla="*/ 363 h 762"/>
                <a:gd name="T30" fmla="*/ 336 w 561"/>
                <a:gd name="T31" fmla="*/ 297 h 762"/>
                <a:gd name="T32" fmla="*/ 437 w 561"/>
                <a:gd name="T33" fmla="*/ 286 h 762"/>
                <a:gd name="T34" fmla="*/ 437 w 561"/>
                <a:gd name="T35" fmla="*/ 356 h 762"/>
                <a:gd name="T36" fmla="*/ 267 w 561"/>
                <a:gd name="T37" fmla="*/ 382 h 762"/>
                <a:gd name="T38" fmla="*/ 127 w 561"/>
                <a:gd name="T39" fmla="*/ 545 h 762"/>
                <a:gd name="T40" fmla="*/ 168 w 561"/>
                <a:gd name="T41" fmla="*/ 650 h 762"/>
                <a:gd name="T42" fmla="*/ 312 w 561"/>
                <a:gd name="T43" fmla="*/ 687 h 762"/>
                <a:gd name="T44" fmla="*/ 437 w 561"/>
                <a:gd name="T45" fmla="*/ 670 h 762"/>
                <a:gd name="T46" fmla="*/ 437 w 561"/>
                <a:gd name="T47" fmla="*/ 356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1" h="762">
                  <a:moveTo>
                    <a:pt x="437" y="286"/>
                  </a:moveTo>
                  <a:cubicBezTo>
                    <a:pt x="437" y="248"/>
                    <a:pt x="437" y="248"/>
                    <a:pt x="437" y="248"/>
                  </a:cubicBezTo>
                  <a:cubicBezTo>
                    <a:pt x="437" y="200"/>
                    <a:pt x="430" y="164"/>
                    <a:pt x="415" y="138"/>
                  </a:cubicBezTo>
                  <a:cubicBezTo>
                    <a:pt x="392" y="97"/>
                    <a:pt x="344" y="77"/>
                    <a:pt x="271" y="77"/>
                  </a:cubicBezTo>
                  <a:cubicBezTo>
                    <a:pt x="206" y="77"/>
                    <a:pt x="139" y="91"/>
                    <a:pt x="70" y="118"/>
                  </a:cubicBezTo>
                  <a:cubicBezTo>
                    <a:pt x="70" y="31"/>
                    <a:pt x="70" y="31"/>
                    <a:pt x="70" y="31"/>
                  </a:cubicBezTo>
                  <a:cubicBezTo>
                    <a:pt x="139" y="10"/>
                    <a:pt x="210" y="0"/>
                    <a:pt x="284" y="0"/>
                  </a:cubicBezTo>
                  <a:cubicBezTo>
                    <a:pt x="397" y="0"/>
                    <a:pt x="474" y="25"/>
                    <a:pt x="516" y="76"/>
                  </a:cubicBezTo>
                  <a:cubicBezTo>
                    <a:pt x="539" y="104"/>
                    <a:pt x="553" y="145"/>
                    <a:pt x="558" y="200"/>
                  </a:cubicBezTo>
                  <a:cubicBezTo>
                    <a:pt x="560" y="220"/>
                    <a:pt x="561" y="250"/>
                    <a:pt x="561" y="290"/>
                  </a:cubicBezTo>
                  <a:cubicBezTo>
                    <a:pt x="561" y="727"/>
                    <a:pt x="561" y="727"/>
                    <a:pt x="561" y="727"/>
                  </a:cubicBezTo>
                  <a:cubicBezTo>
                    <a:pt x="477" y="750"/>
                    <a:pt x="387" y="762"/>
                    <a:pt x="293" y="762"/>
                  </a:cubicBezTo>
                  <a:cubicBezTo>
                    <a:pt x="203" y="762"/>
                    <a:pt x="133" y="748"/>
                    <a:pt x="83" y="720"/>
                  </a:cubicBezTo>
                  <a:cubicBezTo>
                    <a:pt x="28" y="689"/>
                    <a:pt x="0" y="635"/>
                    <a:pt x="0" y="558"/>
                  </a:cubicBezTo>
                  <a:cubicBezTo>
                    <a:pt x="0" y="470"/>
                    <a:pt x="32" y="405"/>
                    <a:pt x="96" y="363"/>
                  </a:cubicBezTo>
                  <a:cubicBezTo>
                    <a:pt x="143" y="332"/>
                    <a:pt x="223" y="310"/>
                    <a:pt x="336" y="297"/>
                  </a:cubicBezTo>
                  <a:cubicBezTo>
                    <a:pt x="357" y="294"/>
                    <a:pt x="391" y="291"/>
                    <a:pt x="437" y="286"/>
                  </a:cubicBezTo>
                  <a:close/>
                  <a:moveTo>
                    <a:pt x="437" y="356"/>
                  </a:moveTo>
                  <a:cubicBezTo>
                    <a:pt x="362" y="363"/>
                    <a:pt x="305" y="372"/>
                    <a:pt x="267" y="382"/>
                  </a:cubicBezTo>
                  <a:cubicBezTo>
                    <a:pt x="173" y="405"/>
                    <a:pt x="127" y="460"/>
                    <a:pt x="127" y="545"/>
                  </a:cubicBezTo>
                  <a:cubicBezTo>
                    <a:pt x="127" y="593"/>
                    <a:pt x="140" y="627"/>
                    <a:pt x="168" y="650"/>
                  </a:cubicBezTo>
                  <a:cubicBezTo>
                    <a:pt x="198" y="675"/>
                    <a:pt x="246" y="687"/>
                    <a:pt x="312" y="687"/>
                  </a:cubicBezTo>
                  <a:cubicBezTo>
                    <a:pt x="357" y="687"/>
                    <a:pt x="398" y="681"/>
                    <a:pt x="437" y="670"/>
                  </a:cubicBezTo>
                  <a:lnTo>
                    <a:pt x="437" y="3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3" name="Freeform 55"/>
            <p:cNvSpPr>
              <a:spLocks noEditPoints="1"/>
            </p:cNvSpPr>
            <p:nvPr userDrawn="1"/>
          </p:nvSpPr>
          <p:spPr bwMode="gray">
            <a:xfrm>
              <a:off x="4774" y="604"/>
              <a:ext cx="32" cy="61"/>
            </a:xfrm>
            <a:custGeom>
              <a:avLst/>
              <a:gdLst>
                <a:gd name="T0" fmla="*/ 123 w 567"/>
                <a:gd name="T1" fmla="*/ 711 h 1087"/>
                <a:gd name="T2" fmla="*/ 123 w 567"/>
                <a:gd name="T3" fmla="*/ 1087 h 1087"/>
                <a:gd name="T4" fmla="*/ 0 w 567"/>
                <a:gd name="T5" fmla="*/ 1087 h 1087"/>
                <a:gd name="T6" fmla="*/ 0 w 567"/>
                <a:gd name="T7" fmla="*/ 28 h 1087"/>
                <a:gd name="T8" fmla="*/ 249 w 567"/>
                <a:gd name="T9" fmla="*/ 0 h 1087"/>
                <a:gd name="T10" fmla="*/ 505 w 567"/>
                <a:gd name="T11" fmla="*/ 113 h 1087"/>
                <a:gd name="T12" fmla="*/ 567 w 567"/>
                <a:gd name="T13" fmla="*/ 379 h 1087"/>
                <a:gd name="T14" fmla="*/ 489 w 567"/>
                <a:gd name="T15" fmla="*/ 662 h 1087"/>
                <a:gd name="T16" fmla="*/ 274 w 567"/>
                <a:gd name="T17" fmla="*/ 762 h 1087"/>
                <a:gd name="T18" fmla="*/ 172 w 567"/>
                <a:gd name="T19" fmla="*/ 742 h 1087"/>
                <a:gd name="T20" fmla="*/ 123 w 567"/>
                <a:gd name="T21" fmla="*/ 711 h 1087"/>
                <a:gd name="T22" fmla="*/ 123 w 567"/>
                <a:gd name="T23" fmla="*/ 625 h 1087"/>
                <a:gd name="T24" fmla="*/ 260 w 567"/>
                <a:gd name="T25" fmla="*/ 687 h 1087"/>
                <a:gd name="T26" fmla="*/ 400 w 567"/>
                <a:gd name="T27" fmla="*/ 591 h 1087"/>
                <a:gd name="T28" fmla="*/ 441 w 567"/>
                <a:gd name="T29" fmla="*/ 378 h 1087"/>
                <a:gd name="T30" fmla="*/ 386 w 567"/>
                <a:gd name="T31" fmla="*/ 140 h 1087"/>
                <a:gd name="T32" fmla="*/ 230 w 567"/>
                <a:gd name="T33" fmla="*/ 74 h 1087"/>
                <a:gd name="T34" fmla="*/ 123 w 567"/>
                <a:gd name="T35" fmla="*/ 83 h 1087"/>
                <a:gd name="T36" fmla="*/ 123 w 567"/>
                <a:gd name="T37" fmla="*/ 625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7" h="1087">
                  <a:moveTo>
                    <a:pt x="123" y="711"/>
                  </a:moveTo>
                  <a:cubicBezTo>
                    <a:pt x="123" y="1087"/>
                    <a:pt x="123" y="1087"/>
                    <a:pt x="123" y="1087"/>
                  </a:cubicBezTo>
                  <a:cubicBezTo>
                    <a:pt x="0" y="1087"/>
                    <a:pt x="0" y="1087"/>
                    <a:pt x="0" y="1087"/>
                  </a:cubicBezTo>
                  <a:cubicBezTo>
                    <a:pt x="0" y="28"/>
                    <a:pt x="0" y="28"/>
                    <a:pt x="0" y="28"/>
                  </a:cubicBezTo>
                  <a:cubicBezTo>
                    <a:pt x="85" y="9"/>
                    <a:pt x="168" y="0"/>
                    <a:pt x="249" y="0"/>
                  </a:cubicBezTo>
                  <a:cubicBezTo>
                    <a:pt x="374" y="0"/>
                    <a:pt x="459" y="37"/>
                    <a:pt x="505" y="113"/>
                  </a:cubicBezTo>
                  <a:cubicBezTo>
                    <a:pt x="546" y="180"/>
                    <a:pt x="567" y="269"/>
                    <a:pt x="567" y="379"/>
                  </a:cubicBezTo>
                  <a:cubicBezTo>
                    <a:pt x="567" y="495"/>
                    <a:pt x="541" y="590"/>
                    <a:pt x="489" y="662"/>
                  </a:cubicBezTo>
                  <a:cubicBezTo>
                    <a:pt x="440" y="728"/>
                    <a:pt x="369" y="762"/>
                    <a:pt x="274" y="762"/>
                  </a:cubicBezTo>
                  <a:cubicBezTo>
                    <a:pt x="234" y="762"/>
                    <a:pt x="200" y="755"/>
                    <a:pt x="172" y="742"/>
                  </a:cubicBezTo>
                  <a:cubicBezTo>
                    <a:pt x="159" y="736"/>
                    <a:pt x="142" y="725"/>
                    <a:pt x="123" y="711"/>
                  </a:cubicBezTo>
                  <a:close/>
                  <a:moveTo>
                    <a:pt x="123" y="625"/>
                  </a:moveTo>
                  <a:cubicBezTo>
                    <a:pt x="165" y="666"/>
                    <a:pt x="210" y="687"/>
                    <a:pt x="260" y="687"/>
                  </a:cubicBezTo>
                  <a:cubicBezTo>
                    <a:pt x="324" y="687"/>
                    <a:pt x="371" y="655"/>
                    <a:pt x="400" y="591"/>
                  </a:cubicBezTo>
                  <a:cubicBezTo>
                    <a:pt x="427" y="533"/>
                    <a:pt x="441" y="462"/>
                    <a:pt x="441" y="378"/>
                  </a:cubicBezTo>
                  <a:cubicBezTo>
                    <a:pt x="441" y="272"/>
                    <a:pt x="422" y="193"/>
                    <a:pt x="386" y="140"/>
                  </a:cubicBezTo>
                  <a:cubicBezTo>
                    <a:pt x="356" y="96"/>
                    <a:pt x="304" y="74"/>
                    <a:pt x="230" y="74"/>
                  </a:cubicBezTo>
                  <a:cubicBezTo>
                    <a:pt x="198" y="74"/>
                    <a:pt x="162" y="77"/>
                    <a:pt x="123" y="83"/>
                  </a:cubicBezTo>
                  <a:lnTo>
                    <a:pt x="123" y="6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4" name="Freeform 56"/>
            <p:cNvSpPr>
              <a:spLocks noEditPoints="1"/>
            </p:cNvSpPr>
            <p:nvPr userDrawn="1"/>
          </p:nvSpPr>
          <p:spPr bwMode="gray">
            <a:xfrm>
              <a:off x="4815" y="591"/>
              <a:ext cx="9" cy="55"/>
            </a:xfrm>
            <a:custGeom>
              <a:avLst/>
              <a:gdLst>
                <a:gd name="T0" fmla="*/ 75 w 150"/>
                <a:gd name="T1" fmla="*/ 0 h 987"/>
                <a:gd name="T2" fmla="*/ 131 w 150"/>
                <a:gd name="T3" fmla="*/ 25 h 987"/>
                <a:gd name="T4" fmla="*/ 150 w 150"/>
                <a:gd name="T5" fmla="*/ 76 h 987"/>
                <a:gd name="T6" fmla="*/ 126 w 150"/>
                <a:gd name="T7" fmla="*/ 132 h 987"/>
                <a:gd name="T8" fmla="*/ 74 w 150"/>
                <a:gd name="T9" fmla="*/ 151 h 987"/>
                <a:gd name="T10" fmla="*/ 19 w 150"/>
                <a:gd name="T11" fmla="*/ 127 h 987"/>
                <a:gd name="T12" fmla="*/ 0 w 150"/>
                <a:gd name="T13" fmla="*/ 75 h 987"/>
                <a:gd name="T14" fmla="*/ 24 w 150"/>
                <a:gd name="T15" fmla="*/ 20 h 987"/>
                <a:gd name="T16" fmla="*/ 75 w 150"/>
                <a:gd name="T17" fmla="*/ 0 h 987"/>
                <a:gd name="T18" fmla="*/ 15 w 150"/>
                <a:gd name="T19" fmla="*/ 987 h 987"/>
                <a:gd name="T20" fmla="*/ 15 w 150"/>
                <a:gd name="T21" fmla="*/ 265 h 987"/>
                <a:gd name="T22" fmla="*/ 138 w 150"/>
                <a:gd name="T23" fmla="*/ 265 h 987"/>
                <a:gd name="T24" fmla="*/ 138 w 150"/>
                <a:gd name="T25" fmla="*/ 987 h 987"/>
                <a:gd name="T26" fmla="*/ 15 w 150"/>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87">
                  <a:moveTo>
                    <a:pt x="75" y="0"/>
                  </a:moveTo>
                  <a:cubicBezTo>
                    <a:pt x="97" y="0"/>
                    <a:pt x="116" y="9"/>
                    <a:pt x="131" y="25"/>
                  </a:cubicBezTo>
                  <a:cubicBezTo>
                    <a:pt x="144" y="40"/>
                    <a:pt x="150" y="57"/>
                    <a:pt x="150" y="76"/>
                  </a:cubicBezTo>
                  <a:cubicBezTo>
                    <a:pt x="150" y="98"/>
                    <a:pt x="142" y="117"/>
                    <a:pt x="126" y="132"/>
                  </a:cubicBezTo>
                  <a:cubicBezTo>
                    <a:pt x="112" y="145"/>
                    <a:pt x="94" y="151"/>
                    <a:pt x="74" y="151"/>
                  </a:cubicBezTo>
                  <a:cubicBezTo>
                    <a:pt x="52" y="151"/>
                    <a:pt x="33" y="143"/>
                    <a:pt x="19" y="127"/>
                  </a:cubicBezTo>
                  <a:cubicBezTo>
                    <a:pt x="6" y="112"/>
                    <a:pt x="0" y="95"/>
                    <a:pt x="0" y="75"/>
                  </a:cubicBezTo>
                  <a:cubicBezTo>
                    <a:pt x="0" y="53"/>
                    <a:pt x="8" y="35"/>
                    <a:pt x="24" y="20"/>
                  </a:cubicBezTo>
                  <a:cubicBezTo>
                    <a:pt x="38" y="7"/>
                    <a:pt x="55" y="0"/>
                    <a:pt x="75" y="0"/>
                  </a:cubicBezTo>
                  <a:close/>
                  <a:moveTo>
                    <a:pt x="15" y="987"/>
                  </a:moveTo>
                  <a:cubicBezTo>
                    <a:pt x="15" y="265"/>
                    <a:pt x="15" y="265"/>
                    <a:pt x="15" y="265"/>
                  </a:cubicBezTo>
                  <a:cubicBezTo>
                    <a:pt x="138" y="265"/>
                    <a:pt x="138" y="265"/>
                    <a:pt x="138" y="265"/>
                  </a:cubicBezTo>
                  <a:cubicBezTo>
                    <a:pt x="138" y="987"/>
                    <a:pt x="138" y="987"/>
                    <a:pt x="138" y="987"/>
                  </a:cubicBezTo>
                  <a:lnTo>
                    <a:pt x="15" y="9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5" name="Freeform 57"/>
            <p:cNvSpPr>
              <a:spLocks/>
            </p:cNvSpPr>
            <p:nvPr userDrawn="1"/>
          </p:nvSpPr>
          <p:spPr bwMode="gray">
            <a:xfrm>
              <a:off x="4836" y="604"/>
              <a:ext cx="31" cy="42"/>
            </a:xfrm>
            <a:custGeom>
              <a:avLst/>
              <a:gdLst>
                <a:gd name="T0" fmla="*/ 0 w 548"/>
                <a:gd name="T1" fmla="*/ 742 h 742"/>
                <a:gd name="T2" fmla="*/ 0 w 548"/>
                <a:gd name="T3" fmla="*/ 28 h 742"/>
                <a:gd name="T4" fmla="*/ 289 w 548"/>
                <a:gd name="T5" fmla="*/ 0 h 742"/>
                <a:gd name="T6" fmla="*/ 526 w 548"/>
                <a:gd name="T7" fmla="*/ 113 h 742"/>
                <a:gd name="T8" fmla="*/ 548 w 548"/>
                <a:gd name="T9" fmla="*/ 299 h 742"/>
                <a:gd name="T10" fmla="*/ 548 w 548"/>
                <a:gd name="T11" fmla="*/ 742 h 742"/>
                <a:gd name="T12" fmla="*/ 424 w 548"/>
                <a:gd name="T13" fmla="*/ 742 h 742"/>
                <a:gd name="T14" fmla="*/ 424 w 548"/>
                <a:gd name="T15" fmla="*/ 306 h 742"/>
                <a:gd name="T16" fmla="*/ 403 w 548"/>
                <a:gd name="T17" fmla="*/ 134 h 742"/>
                <a:gd name="T18" fmla="*/ 277 w 548"/>
                <a:gd name="T19" fmla="*/ 74 h 742"/>
                <a:gd name="T20" fmla="*/ 123 w 548"/>
                <a:gd name="T21" fmla="*/ 90 h 742"/>
                <a:gd name="T22" fmla="*/ 123 w 548"/>
                <a:gd name="T23" fmla="*/ 742 h 742"/>
                <a:gd name="T24" fmla="*/ 0 w 548"/>
                <a:gd name="T25" fmla="*/ 74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8" h="742">
                  <a:moveTo>
                    <a:pt x="0" y="742"/>
                  </a:moveTo>
                  <a:cubicBezTo>
                    <a:pt x="0" y="28"/>
                    <a:pt x="0" y="28"/>
                    <a:pt x="0" y="28"/>
                  </a:cubicBezTo>
                  <a:cubicBezTo>
                    <a:pt x="114" y="9"/>
                    <a:pt x="210" y="0"/>
                    <a:pt x="289" y="0"/>
                  </a:cubicBezTo>
                  <a:cubicBezTo>
                    <a:pt x="415" y="0"/>
                    <a:pt x="494" y="38"/>
                    <a:pt x="526" y="113"/>
                  </a:cubicBezTo>
                  <a:cubicBezTo>
                    <a:pt x="541" y="149"/>
                    <a:pt x="548" y="210"/>
                    <a:pt x="548" y="299"/>
                  </a:cubicBezTo>
                  <a:cubicBezTo>
                    <a:pt x="548" y="742"/>
                    <a:pt x="548" y="742"/>
                    <a:pt x="548" y="742"/>
                  </a:cubicBezTo>
                  <a:cubicBezTo>
                    <a:pt x="424" y="742"/>
                    <a:pt x="424" y="742"/>
                    <a:pt x="424" y="742"/>
                  </a:cubicBezTo>
                  <a:cubicBezTo>
                    <a:pt x="424" y="306"/>
                    <a:pt x="424" y="306"/>
                    <a:pt x="424" y="306"/>
                  </a:cubicBezTo>
                  <a:cubicBezTo>
                    <a:pt x="424" y="221"/>
                    <a:pt x="417" y="163"/>
                    <a:pt x="403" y="134"/>
                  </a:cubicBezTo>
                  <a:cubicBezTo>
                    <a:pt x="382" y="94"/>
                    <a:pt x="341" y="74"/>
                    <a:pt x="277" y="74"/>
                  </a:cubicBezTo>
                  <a:cubicBezTo>
                    <a:pt x="227" y="74"/>
                    <a:pt x="176" y="80"/>
                    <a:pt x="123" y="90"/>
                  </a:cubicBezTo>
                  <a:cubicBezTo>
                    <a:pt x="123" y="742"/>
                    <a:pt x="123" y="742"/>
                    <a:pt x="123"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6" name="Freeform 58"/>
            <p:cNvSpPr>
              <a:spLocks noEditPoints="1"/>
            </p:cNvSpPr>
            <p:nvPr userDrawn="1"/>
          </p:nvSpPr>
          <p:spPr bwMode="gray">
            <a:xfrm>
              <a:off x="4876" y="604"/>
              <a:ext cx="32" cy="62"/>
            </a:xfrm>
            <a:custGeom>
              <a:avLst/>
              <a:gdLst>
                <a:gd name="T0" fmla="*/ 445 w 569"/>
                <a:gd name="T1" fmla="*/ 677 h 1098"/>
                <a:gd name="T2" fmla="*/ 399 w 569"/>
                <a:gd name="T3" fmla="*/ 721 h 1098"/>
                <a:gd name="T4" fmla="*/ 257 w 569"/>
                <a:gd name="T5" fmla="*/ 762 h 1098"/>
                <a:gd name="T6" fmla="*/ 97 w 569"/>
                <a:gd name="T7" fmla="*/ 708 h 1098"/>
                <a:gd name="T8" fmla="*/ 0 w 569"/>
                <a:gd name="T9" fmla="*/ 414 h 1098"/>
                <a:gd name="T10" fmla="*/ 71 w 569"/>
                <a:gd name="T11" fmla="*/ 131 h 1098"/>
                <a:gd name="T12" fmla="*/ 340 w 569"/>
                <a:gd name="T13" fmla="*/ 0 h 1098"/>
                <a:gd name="T14" fmla="*/ 569 w 569"/>
                <a:gd name="T15" fmla="*/ 28 h 1098"/>
                <a:gd name="T16" fmla="*/ 569 w 569"/>
                <a:gd name="T17" fmla="*/ 601 h 1098"/>
                <a:gd name="T18" fmla="*/ 555 w 569"/>
                <a:gd name="T19" fmla="*/ 843 h 1098"/>
                <a:gd name="T20" fmla="*/ 422 w 569"/>
                <a:gd name="T21" fmla="*/ 1052 h 1098"/>
                <a:gd name="T22" fmla="*/ 191 w 569"/>
                <a:gd name="T23" fmla="*/ 1098 h 1098"/>
                <a:gd name="T24" fmla="*/ 98 w 569"/>
                <a:gd name="T25" fmla="*/ 1092 h 1098"/>
                <a:gd name="T26" fmla="*/ 98 w 569"/>
                <a:gd name="T27" fmla="*/ 1018 h 1098"/>
                <a:gd name="T28" fmla="*/ 190 w 569"/>
                <a:gd name="T29" fmla="*/ 1024 h 1098"/>
                <a:gd name="T30" fmla="*/ 341 w 569"/>
                <a:gd name="T31" fmla="*/ 997 h 1098"/>
                <a:gd name="T32" fmla="*/ 434 w 569"/>
                <a:gd name="T33" fmla="*/ 858 h 1098"/>
                <a:gd name="T34" fmla="*/ 445 w 569"/>
                <a:gd name="T35" fmla="*/ 716 h 1098"/>
                <a:gd name="T36" fmla="*/ 445 w 569"/>
                <a:gd name="T37" fmla="*/ 677 h 1098"/>
                <a:gd name="T38" fmla="*/ 445 w 569"/>
                <a:gd name="T39" fmla="*/ 81 h 1098"/>
                <a:gd name="T40" fmla="*/ 353 w 569"/>
                <a:gd name="T41" fmla="*/ 74 h 1098"/>
                <a:gd name="T42" fmla="*/ 231 w 569"/>
                <a:gd name="T43" fmla="*/ 106 h 1098"/>
                <a:gd name="T44" fmla="*/ 152 w 569"/>
                <a:gd name="T45" fmla="*/ 233 h 1098"/>
                <a:gd name="T46" fmla="*/ 126 w 569"/>
                <a:gd name="T47" fmla="*/ 419 h 1098"/>
                <a:gd name="T48" fmla="*/ 174 w 569"/>
                <a:gd name="T49" fmla="*/ 633 h 1098"/>
                <a:gd name="T50" fmla="*/ 274 w 569"/>
                <a:gd name="T51" fmla="*/ 687 h 1098"/>
                <a:gd name="T52" fmla="*/ 371 w 569"/>
                <a:gd name="T53" fmla="*/ 654 h 1098"/>
                <a:gd name="T54" fmla="*/ 435 w 569"/>
                <a:gd name="T55" fmla="*/ 566 h 1098"/>
                <a:gd name="T56" fmla="*/ 445 w 569"/>
                <a:gd name="T57" fmla="*/ 483 h 1098"/>
                <a:gd name="T58" fmla="*/ 445 w 569"/>
                <a:gd name="T59" fmla="*/ 81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9" h="1098">
                  <a:moveTo>
                    <a:pt x="445" y="677"/>
                  </a:moveTo>
                  <a:cubicBezTo>
                    <a:pt x="427" y="697"/>
                    <a:pt x="412" y="712"/>
                    <a:pt x="399" y="721"/>
                  </a:cubicBezTo>
                  <a:cubicBezTo>
                    <a:pt x="362" y="748"/>
                    <a:pt x="314" y="762"/>
                    <a:pt x="257" y="762"/>
                  </a:cubicBezTo>
                  <a:cubicBezTo>
                    <a:pt x="192" y="762"/>
                    <a:pt x="139" y="744"/>
                    <a:pt x="97" y="708"/>
                  </a:cubicBezTo>
                  <a:cubicBezTo>
                    <a:pt x="32" y="654"/>
                    <a:pt x="0" y="556"/>
                    <a:pt x="0" y="414"/>
                  </a:cubicBezTo>
                  <a:cubicBezTo>
                    <a:pt x="0" y="300"/>
                    <a:pt x="24" y="206"/>
                    <a:pt x="71" y="131"/>
                  </a:cubicBezTo>
                  <a:cubicBezTo>
                    <a:pt x="126" y="44"/>
                    <a:pt x="216" y="0"/>
                    <a:pt x="340" y="0"/>
                  </a:cubicBezTo>
                  <a:cubicBezTo>
                    <a:pt x="414" y="0"/>
                    <a:pt x="490" y="9"/>
                    <a:pt x="569" y="28"/>
                  </a:cubicBezTo>
                  <a:cubicBezTo>
                    <a:pt x="569" y="601"/>
                    <a:pt x="569" y="601"/>
                    <a:pt x="569" y="601"/>
                  </a:cubicBezTo>
                  <a:cubicBezTo>
                    <a:pt x="569" y="707"/>
                    <a:pt x="564" y="788"/>
                    <a:pt x="555" y="843"/>
                  </a:cubicBezTo>
                  <a:cubicBezTo>
                    <a:pt x="538" y="944"/>
                    <a:pt x="494" y="1013"/>
                    <a:pt x="422" y="1052"/>
                  </a:cubicBezTo>
                  <a:cubicBezTo>
                    <a:pt x="363" y="1083"/>
                    <a:pt x="286" y="1098"/>
                    <a:pt x="191" y="1098"/>
                  </a:cubicBezTo>
                  <a:cubicBezTo>
                    <a:pt x="164" y="1098"/>
                    <a:pt x="133" y="1096"/>
                    <a:pt x="98" y="1092"/>
                  </a:cubicBezTo>
                  <a:cubicBezTo>
                    <a:pt x="98" y="1018"/>
                    <a:pt x="98" y="1018"/>
                    <a:pt x="98" y="1018"/>
                  </a:cubicBezTo>
                  <a:cubicBezTo>
                    <a:pt x="130" y="1022"/>
                    <a:pt x="160" y="1024"/>
                    <a:pt x="190" y="1024"/>
                  </a:cubicBezTo>
                  <a:cubicBezTo>
                    <a:pt x="258" y="1024"/>
                    <a:pt x="308" y="1015"/>
                    <a:pt x="341" y="997"/>
                  </a:cubicBezTo>
                  <a:cubicBezTo>
                    <a:pt x="390" y="971"/>
                    <a:pt x="421" y="924"/>
                    <a:pt x="434" y="858"/>
                  </a:cubicBezTo>
                  <a:cubicBezTo>
                    <a:pt x="442" y="821"/>
                    <a:pt x="445" y="773"/>
                    <a:pt x="445" y="716"/>
                  </a:cubicBezTo>
                  <a:lnTo>
                    <a:pt x="445" y="677"/>
                  </a:lnTo>
                  <a:close/>
                  <a:moveTo>
                    <a:pt x="445" y="81"/>
                  </a:moveTo>
                  <a:cubicBezTo>
                    <a:pt x="411" y="77"/>
                    <a:pt x="380" y="74"/>
                    <a:pt x="353" y="74"/>
                  </a:cubicBezTo>
                  <a:cubicBezTo>
                    <a:pt x="301" y="74"/>
                    <a:pt x="260" y="85"/>
                    <a:pt x="231" y="106"/>
                  </a:cubicBezTo>
                  <a:cubicBezTo>
                    <a:pt x="197" y="130"/>
                    <a:pt x="171" y="173"/>
                    <a:pt x="152" y="233"/>
                  </a:cubicBezTo>
                  <a:cubicBezTo>
                    <a:pt x="135" y="287"/>
                    <a:pt x="126" y="348"/>
                    <a:pt x="126" y="419"/>
                  </a:cubicBezTo>
                  <a:cubicBezTo>
                    <a:pt x="126" y="517"/>
                    <a:pt x="142" y="589"/>
                    <a:pt x="174" y="633"/>
                  </a:cubicBezTo>
                  <a:cubicBezTo>
                    <a:pt x="199" y="669"/>
                    <a:pt x="233" y="687"/>
                    <a:pt x="274" y="687"/>
                  </a:cubicBezTo>
                  <a:cubicBezTo>
                    <a:pt x="308" y="687"/>
                    <a:pt x="341" y="676"/>
                    <a:pt x="371" y="654"/>
                  </a:cubicBezTo>
                  <a:cubicBezTo>
                    <a:pt x="401" y="631"/>
                    <a:pt x="423" y="602"/>
                    <a:pt x="435" y="566"/>
                  </a:cubicBezTo>
                  <a:cubicBezTo>
                    <a:pt x="442" y="547"/>
                    <a:pt x="445" y="520"/>
                    <a:pt x="445" y="483"/>
                  </a:cubicBezTo>
                  <a:lnTo>
                    <a:pt x="445"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7" name="Freeform 59"/>
            <p:cNvSpPr>
              <a:spLocks/>
            </p:cNvSpPr>
            <p:nvPr userDrawn="1"/>
          </p:nvSpPr>
          <p:spPr bwMode="gray">
            <a:xfrm>
              <a:off x="4939" y="595"/>
              <a:ext cx="18" cy="51"/>
            </a:xfrm>
            <a:custGeom>
              <a:avLst/>
              <a:gdLst>
                <a:gd name="T0" fmla="*/ 0 w 318"/>
                <a:gd name="T1" fmla="*/ 0 h 917"/>
                <a:gd name="T2" fmla="*/ 124 w 318"/>
                <a:gd name="T3" fmla="*/ 0 h 917"/>
                <a:gd name="T4" fmla="*/ 124 w 318"/>
                <a:gd name="T5" fmla="*/ 195 h 917"/>
                <a:gd name="T6" fmla="*/ 318 w 318"/>
                <a:gd name="T7" fmla="*/ 195 h 917"/>
                <a:gd name="T8" fmla="*/ 318 w 318"/>
                <a:gd name="T9" fmla="*/ 273 h 917"/>
                <a:gd name="T10" fmla="*/ 124 w 318"/>
                <a:gd name="T11" fmla="*/ 273 h 917"/>
                <a:gd name="T12" fmla="*/ 124 w 318"/>
                <a:gd name="T13" fmla="*/ 656 h 917"/>
                <a:gd name="T14" fmla="*/ 156 w 318"/>
                <a:gd name="T15" fmla="*/ 804 h 917"/>
                <a:gd name="T16" fmla="*/ 225 w 318"/>
                <a:gd name="T17" fmla="*/ 836 h 917"/>
                <a:gd name="T18" fmla="*/ 277 w 318"/>
                <a:gd name="T19" fmla="*/ 838 h 917"/>
                <a:gd name="T20" fmla="*/ 318 w 318"/>
                <a:gd name="T21" fmla="*/ 838 h 917"/>
                <a:gd name="T22" fmla="*/ 318 w 318"/>
                <a:gd name="T23" fmla="*/ 917 h 917"/>
                <a:gd name="T24" fmla="*/ 251 w 318"/>
                <a:gd name="T25" fmla="*/ 917 h 917"/>
                <a:gd name="T26" fmla="*/ 127 w 318"/>
                <a:gd name="T27" fmla="*/ 904 h 917"/>
                <a:gd name="T28" fmla="*/ 11 w 318"/>
                <a:gd name="T29" fmla="*/ 782 h 917"/>
                <a:gd name="T30" fmla="*/ 0 w 318"/>
                <a:gd name="T31" fmla="*/ 638 h 917"/>
                <a:gd name="T32" fmla="*/ 0 w 318"/>
                <a:gd name="T33" fmla="*/ 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6" y="846"/>
                    <a:pt x="11" y="782"/>
                  </a:cubicBezTo>
                  <a:cubicBezTo>
                    <a:pt x="4" y="747"/>
                    <a:pt x="0" y="699"/>
                    <a:pt x="0" y="63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8" name="Freeform 60"/>
            <p:cNvSpPr>
              <a:spLocks noEditPoints="1"/>
            </p:cNvSpPr>
            <p:nvPr userDrawn="1"/>
          </p:nvSpPr>
          <p:spPr bwMode="gray">
            <a:xfrm>
              <a:off x="4963"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29" name="Freeform 61"/>
            <p:cNvSpPr>
              <a:spLocks/>
            </p:cNvSpPr>
            <p:nvPr userDrawn="1"/>
          </p:nvSpPr>
          <p:spPr bwMode="gray">
            <a:xfrm>
              <a:off x="5007" y="604"/>
              <a:ext cx="52" cy="42"/>
            </a:xfrm>
            <a:custGeom>
              <a:avLst/>
              <a:gdLst>
                <a:gd name="T0" fmla="*/ 0 w 933"/>
                <a:gd name="T1" fmla="*/ 742 h 742"/>
                <a:gd name="T2" fmla="*/ 0 w 933"/>
                <a:gd name="T3" fmla="*/ 28 h 742"/>
                <a:gd name="T4" fmla="*/ 267 w 933"/>
                <a:gd name="T5" fmla="*/ 0 h 742"/>
                <a:gd name="T6" fmla="*/ 460 w 933"/>
                <a:gd name="T7" fmla="*/ 46 h 742"/>
                <a:gd name="T8" fmla="*/ 691 w 933"/>
                <a:gd name="T9" fmla="*/ 0 h 742"/>
                <a:gd name="T10" fmla="*/ 912 w 933"/>
                <a:gd name="T11" fmla="*/ 114 h 742"/>
                <a:gd name="T12" fmla="*/ 933 w 933"/>
                <a:gd name="T13" fmla="*/ 299 h 742"/>
                <a:gd name="T14" fmla="*/ 933 w 933"/>
                <a:gd name="T15" fmla="*/ 742 h 742"/>
                <a:gd name="T16" fmla="*/ 809 w 933"/>
                <a:gd name="T17" fmla="*/ 742 h 742"/>
                <a:gd name="T18" fmla="*/ 809 w 933"/>
                <a:gd name="T19" fmla="*/ 306 h 742"/>
                <a:gd name="T20" fmla="*/ 790 w 933"/>
                <a:gd name="T21" fmla="*/ 135 h 742"/>
                <a:gd name="T22" fmla="*/ 675 w 933"/>
                <a:gd name="T23" fmla="*/ 74 h 742"/>
                <a:gd name="T24" fmla="*/ 528 w 933"/>
                <a:gd name="T25" fmla="*/ 108 h 742"/>
                <a:gd name="T26" fmla="*/ 528 w 933"/>
                <a:gd name="T27" fmla="*/ 742 h 742"/>
                <a:gd name="T28" fmla="*/ 405 w 933"/>
                <a:gd name="T29" fmla="*/ 742 h 742"/>
                <a:gd name="T30" fmla="*/ 405 w 933"/>
                <a:gd name="T31" fmla="*/ 301 h 742"/>
                <a:gd name="T32" fmla="*/ 385 w 933"/>
                <a:gd name="T33" fmla="*/ 135 h 742"/>
                <a:gd name="T34" fmla="*/ 267 w 933"/>
                <a:gd name="T35" fmla="*/ 74 h 742"/>
                <a:gd name="T36" fmla="*/ 124 w 933"/>
                <a:gd name="T37" fmla="*/ 90 h 742"/>
                <a:gd name="T38" fmla="*/ 124 w 933"/>
                <a:gd name="T39" fmla="*/ 742 h 742"/>
                <a:gd name="T40" fmla="*/ 0 w 933"/>
                <a:gd name="T41" fmla="*/ 74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3" h="742">
                  <a:moveTo>
                    <a:pt x="0" y="742"/>
                  </a:moveTo>
                  <a:cubicBezTo>
                    <a:pt x="0" y="28"/>
                    <a:pt x="0" y="28"/>
                    <a:pt x="0" y="28"/>
                  </a:cubicBezTo>
                  <a:cubicBezTo>
                    <a:pt x="113" y="9"/>
                    <a:pt x="202" y="0"/>
                    <a:pt x="267" y="0"/>
                  </a:cubicBezTo>
                  <a:cubicBezTo>
                    <a:pt x="352" y="0"/>
                    <a:pt x="417" y="15"/>
                    <a:pt x="460" y="46"/>
                  </a:cubicBezTo>
                  <a:cubicBezTo>
                    <a:pt x="538" y="15"/>
                    <a:pt x="615" y="0"/>
                    <a:pt x="691" y="0"/>
                  </a:cubicBezTo>
                  <a:cubicBezTo>
                    <a:pt x="808" y="0"/>
                    <a:pt x="881" y="38"/>
                    <a:pt x="912" y="114"/>
                  </a:cubicBezTo>
                  <a:cubicBezTo>
                    <a:pt x="926" y="149"/>
                    <a:pt x="933" y="211"/>
                    <a:pt x="933" y="299"/>
                  </a:cubicBezTo>
                  <a:cubicBezTo>
                    <a:pt x="933" y="742"/>
                    <a:pt x="933" y="742"/>
                    <a:pt x="933" y="742"/>
                  </a:cubicBezTo>
                  <a:cubicBezTo>
                    <a:pt x="809" y="742"/>
                    <a:pt x="809" y="742"/>
                    <a:pt x="809" y="742"/>
                  </a:cubicBezTo>
                  <a:cubicBezTo>
                    <a:pt x="809" y="306"/>
                    <a:pt x="809" y="306"/>
                    <a:pt x="809" y="306"/>
                  </a:cubicBezTo>
                  <a:cubicBezTo>
                    <a:pt x="809" y="222"/>
                    <a:pt x="803" y="164"/>
                    <a:pt x="790" y="135"/>
                  </a:cubicBezTo>
                  <a:cubicBezTo>
                    <a:pt x="771" y="94"/>
                    <a:pt x="733" y="74"/>
                    <a:pt x="675" y="74"/>
                  </a:cubicBezTo>
                  <a:cubicBezTo>
                    <a:pt x="627" y="74"/>
                    <a:pt x="578" y="86"/>
                    <a:pt x="528" y="108"/>
                  </a:cubicBezTo>
                  <a:cubicBezTo>
                    <a:pt x="528" y="742"/>
                    <a:pt x="528" y="742"/>
                    <a:pt x="528" y="742"/>
                  </a:cubicBezTo>
                  <a:cubicBezTo>
                    <a:pt x="405" y="742"/>
                    <a:pt x="405" y="742"/>
                    <a:pt x="405" y="742"/>
                  </a:cubicBezTo>
                  <a:cubicBezTo>
                    <a:pt x="405" y="301"/>
                    <a:pt x="405" y="301"/>
                    <a:pt x="405" y="301"/>
                  </a:cubicBezTo>
                  <a:cubicBezTo>
                    <a:pt x="405" y="219"/>
                    <a:pt x="398" y="164"/>
                    <a:pt x="385" y="135"/>
                  </a:cubicBezTo>
                  <a:cubicBezTo>
                    <a:pt x="366" y="94"/>
                    <a:pt x="327" y="74"/>
                    <a:pt x="267" y="74"/>
                  </a:cubicBezTo>
                  <a:cubicBezTo>
                    <a:pt x="221" y="74"/>
                    <a:pt x="173" y="80"/>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0" name="Freeform 62"/>
            <p:cNvSpPr>
              <a:spLocks noEditPoints="1"/>
            </p:cNvSpPr>
            <p:nvPr userDrawn="1"/>
          </p:nvSpPr>
          <p:spPr bwMode="gray">
            <a:xfrm>
              <a:off x="5069"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1" name="Freeform 63"/>
            <p:cNvSpPr>
              <a:spLocks/>
            </p:cNvSpPr>
            <p:nvPr userDrawn="1"/>
          </p:nvSpPr>
          <p:spPr bwMode="gray">
            <a:xfrm>
              <a:off x="5113" y="604"/>
              <a:ext cx="17" cy="42"/>
            </a:xfrm>
            <a:custGeom>
              <a:avLst/>
              <a:gdLst>
                <a:gd name="T0" fmla="*/ 0 w 312"/>
                <a:gd name="T1" fmla="*/ 742 h 742"/>
                <a:gd name="T2" fmla="*/ 0 w 312"/>
                <a:gd name="T3" fmla="*/ 31 h 742"/>
                <a:gd name="T4" fmla="*/ 312 w 312"/>
                <a:gd name="T5" fmla="*/ 0 h 742"/>
                <a:gd name="T6" fmla="*/ 312 w 312"/>
                <a:gd name="T7" fmla="*/ 77 h 742"/>
                <a:gd name="T8" fmla="*/ 124 w 312"/>
                <a:gd name="T9" fmla="*/ 90 h 742"/>
                <a:gd name="T10" fmla="*/ 124 w 312"/>
                <a:gd name="T11" fmla="*/ 742 h 742"/>
                <a:gd name="T12" fmla="*/ 0 w 312"/>
                <a:gd name="T13" fmla="*/ 742 h 742"/>
              </a:gdLst>
              <a:ahLst/>
              <a:cxnLst>
                <a:cxn ang="0">
                  <a:pos x="T0" y="T1"/>
                </a:cxn>
                <a:cxn ang="0">
                  <a:pos x="T2" y="T3"/>
                </a:cxn>
                <a:cxn ang="0">
                  <a:pos x="T4" y="T5"/>
                </a:cxn>
                <a:cxn ang="0">
                  <a:pos x="T6" y="T7"/>
                </a:cxn>
                <a:cxn ang="0">
                  <a:pos x="T8" y="T9"/>
                </a:cxn>
                <a:cxn ang="0">
                  <a:pos x="T10" y="T11"/>
                </a:cxn>
                <a:cxn ang="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2" name="Freeform 64"/>
            <p:cNvSpPr>
              <a:spLocks/>
            </p:cNvSpPr>
            <p:nvPr userDrawn="1"/>
          </p:nvSpPr>
          <p:spPr bwMode="gray">
            <a:xfrm>
              <a:off x="5138" y="604"/>
              <a:ext cx="17" cy="42"/>
            </a:xfrm>
            <a:custGeom>
              <a:avLst/>
              <a:gdLst>
                <a:gd name="T0" fmla="*/ 0 w 312"/>
                <a:gd name="T1" fmla="*/ 742 h 742"/>
                <a:gd name="T2" fmla="*/ 0 w 312"/>
                <a:gd name="T3" fmla="*/ 31 h 742"/>
                <a:gd name="T4" fmla="*/ 312 w 312"/>
                <a:gd name="T5" fmla="*/ 0 h 742"/>
                <a:gd name="T6" fmla="*/ 312 w 312"/>
                <a:gd name="T7" fmla="*/ 77 h 742"/>
                <a:gd name="T8" fmla="*/ 124 w 312"/>
                <a:gd name="T9" fmla="*/ 90 h 742"/>
                <a:gd name="T10" fmla="*/ 124 w 312"/>
                <a:gd name="T11" fmla="*/ 742 h 742"/>
                <a:gd name="T12" fmla="*/ 0 w 312"/>
                <a:gd name="T13" fmla="*/ 742 h 742"/>
              </a:gdLst>
              <a:ahLst/>
              <a:cxnLst>
                <a:cxn ang="0">
                  <a:pos x="T0" y="T1"/>
                </a:cxn>
                <a:cxn ang="0">
                  <a:pos x="T2" y="T3"/>
                </a:cxn>
                <a:cxn ang="0">
                  <a:pos x="T4" y="T5"/>
                </a:cxn>
                <a:cxn ang="0">
                  <a:pos x="T6" y="T7"/>
                </a:cxn>
                <a:cxn ang="0">
                  <a:pos x="T8" y="T9"/>
                </a:cxn>
                <a:cxn ang="0">
                  <a:pos x="T10" y="T11"/>
                </a:cxn>
                <a:cxn ang="0">
                  <a:pos x="T12" y="T13"/>
                </a:cxn>
              </a:cxnLst>
              <a:rect l="0" t="0" r="r" b="b"/>
              <a:pathLst>
                <a:path w="312" h="742">
                  <a:moveTo>
                    <a:pt x="0" y="742"/>
                  </a:moveTo>
                  <a:cubicBezTo>
                    <a:pt x="0" y="31"/>
                    <a:pt x="0" y="31"/>
                    <a:pt x="0" y="31"/>
                  </a:cubicBezTo>
                  <a:cubicBezTo>
                    <a:pt x="94" y="11"/>
                    <a:pt x="198" y="1"/>
                    <a:pt x="312" y="0"/>
                  </a:cubicBezTo>
                  <a:cubicBezTo>
                    <a:pt x="312" y="77"/>
                    <a:pt x="312" y="77"/>
                    <a:pt x="312" y="77"/>
                  </a:cubicBezTo>
                  <a:cubicBezTo>
                    <a:pt x="243" y="78"/>
                    <a:pt x="180" y="82"/>
                    <a:pt x="124" y="90"/>
                  </a:cubicBezTo>
                  <a:cubicBezTo>
                    <a:pt x="124" y="742"/>
                    <a:pt x="124" y="742"/>
                    <a:pt x="124" y="742"/>
                  </a:cubicBezTo>
                  <a:lnTo>
                    <a:pt x="0" y="7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3" name="Freeform 65"/>
            <p:cNvSpPr>
              <a:spLocks noEditPoints="1"/>
            </p:cNvSpPr>
            <p:nvPr userDrawn="1"/>
          </p:nvSpPr>
          <p:spPr bwMode="gray">
            <a:xfrm>
              <a:off x="5160" y="604"/>
              <a:ext cx="34" cy="43"/>
            </a:xfrm>
            <a:custGeom>
              <a:avLst/>
              <a:gdLst>
                <a:gd name="T0" fmla="*/ 304 w 607"/>
                <a:gd name="T1" fmla="*/ 0 h 762"/>
                <a:gd name="T2" fmla="*/ 534 w 607"/>
                <a:gd name="T3" fmla="*/ 103 h 762"/>
                <a:gd name="T4" fmla="*/ 607 w 607"/>
                <a:gd name="T5" fmla="*/ 381 h 762"/>
                <a:gd name="T6" fmla="*/ 534 w 607"/>
                <a:gd name="T7" fmla="*/ 659 h 762"/>
                <a:gd name="T8" fmla="*/ 305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5" y="762"/>
                  </a:cubicBezTo>
                  <a:cubicBezTo>
                    <a:pt x="102" y="762"/>
                    <a:pt x="0" y="633"/>
                    <a:pt x="0" y="375"/>
                  </a:cubicBezTo>
                  <a:cubicBezTo>
                    <a:pt x="0" y="260"/>
                    <a:pt x="24" y="169"/>
                    <a:pt x="73" y="103"/>
                  </a:cubicBezTo>
                  <a:cubicBezTo>
                    <a:pt x="123" y="34"/>
                    <a:pt x="200" y="0"/>
                    <a:pt x="304" y="0"/>
                  </a:cubicBezTo>
                  <a:close/>
                  <a:moveTo>
                    <a:pt x="304" y="74"/>
                  </a:moveTo>
                  <a:cubicBezTo>
                    <a:pt x="234" y="74"/>
                    <a:pt x="186" y="106"/>
                    <a:pt x="159" y="168"/>
                  </a:cubicBezTo>
                  <a:cubicBezTo>
                    <a:pt x="137" y="220"/>
                    <a:pt x="126" y="290"/>
                    <a:pt x="126" y="377"/>
                  </a:cubicBezTo>
                  <a:cubicBezTo>
                    <a:pt x="126" y="469"/>
                    <a:pt x="137" y="541"/>
                    <a:pt x="159" y="593"/>
                  </a:cubicBezTo>
                  <a:cubicBezTo>
                    <a:pt x="186"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4" name="Freeform 66"/>
            <p:cNvSpPr>
              <a:spLocks/>
            </p:cNvSpPr>
            <p:nvPr userDrawn="1"/>
          </p:nvSpPr>
          <p:spPr bwMode="gray">
            <a:xfrm>
              <a:off x="5198" y="605"/>
              <a:ext cx="52" cy="41"/>
            </a:xfrm>
            <a:custGeom>
              <a:avLst/>
              <a:gdLst>
                <a:gd name="T0" fmla="*/ 204 w 929"/>
                <a:gd name="T1" fmla="*/ 722 h 722"/>
                <a:gd name="T2" fmla="*/ 0 w 929"/>
                <a:gd name="T3" fmla="*/ 0 h 722"/>
                <a:gd name="T4" fmla="*/ 124 w 929"/>
                <a:gd name="T5" fmla="*/ 0 h 722"/>
                <a:gd name="T6" fmla="*/ 277 w 929"/>
                <a:gd name="T7" fmla="*/ 588 h 722"/>
                <a:gd name="T8" fmla="*/ 412 w 929"/>
                <a:gd name="T9" fmla="*/ 0 h 722"/>
                <a:gd name="T10" fmla="*/ 534 w 929"/>
                <a:gd name="T11" fmla="*/ 0 h 722"/>
                <a:gd name="T12" fmla="*/ 676 w 929"/>
                <a:gd name="T13" fmla="*/ 588 h 722"/>
                <a:gd name="T14" fmla="*/ 828 w 929"/>
                <a:gd name="T15" fmla="*/ 0 h 722"/>
                <a:gd name="T16" fmla="*/ 929 w 929"/>
                <a:gd name="T17" fmla="*/ 0 h 722"/>
                <a:gd name="T18" fmla="*/ 726 w 929"/>
                <a:gd name="T19" fmla="*/ 722 h 722"/>
                <a:gd name="T20" fmla="*/ 603 w 929"/>
                <a:gd name="T21" fmla="*/ 722 h 722"/>
                <a:gd name="T22" fmla="*/ 495 w 929"/>
                <a:gd name="T23" fmla="*/ 255 h 722"/>
                <a:gd name="T24" fmla="*/ 468 w 929"/>
                <a:gd name="T25" fmla="*/ 107 h 722"/>
                <a:gd name="T26" fmla="*/ 440 w 929"/>
                <a:gd name="T27" fmla="*/ 254 h 722"/>
                <a:gd name="T28" fmla="*/ 332 w 929"/>
                <a:gd name="T29" fmla="*/ 722 h 722"/>
                <a:gd name="T30" fmla="*/ 204 w 929"/>
                <a:gd name="T31" fmla="*/ 72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9" h="722">
                  <a:moveTo>
                    <a:pt x="204" y="722"/>
                  </a:moveTo>
                  <a:cubicBezTo>
                    <a:pt x="0" y="0"/>
                    <a:pt x="0" y="0"/>
                    <a:pt x="0" y="0"/>
                  </a:cubicBezTo>
                  <a:cubicBezTo>
                    <a:pt x="124" y="0"/>
                    <a:pt x="124" y="0"/>
                    <a:pt x="124" y="0"/>
                  </a:cubicBezTo>
                  <a:cubicBezTo>
                    <a:pt x="277" y="588"/>
                    <a:pt x="277" y="588"/>
                    <a:pt x="277" y="588"/>
                  </a:cubicBezTo>
                  <a:cubicBezTo>
                    <a:pt x="412" y="0"/>
                    <a:pt x="412" y="0"/>
                    <a:pt x="412" y="0"/>
                  </a:cubicBezTo>
                  <a:cubicBezTo>
                    <a:pt x="534" y="0"/>
                    <a:pt x="534" y="0"/>
                    <a:pt x="534" y="0"/>
                  </a:cubicBezTo>
                  <a:cubicBezTo>
                    <a:pt x="676" y="588"/>
                    <a:pt x="676" y="588"/>
                    <a:pt x="676" y="588"/>
                  </a:cubicBezTo>
                  <a:cubicBezTo>
                    <a:pt x="828" y="0"/>
                    <a:pt x="828" y="0"/>
                    <a:pt x="828" y="0"/>
                  </a:cubicBezTo>
                  <a:cubicBezTo>
                    <a:pt x="929" y="0"/>
                    <a:pt x="929" y="0"/>
                    <a:pt x="929" y="0"/>
                  </a:cubicBezTo>
                  <a:cubicBezTo>
                    <a:pt x="726" y="722"/>
                    <a:pt x="726" y="722"/>
                    <a:pt x="726" y="722"/>
                  </a:cubicBezTo>
                  <a:cubicBezTo>
                    <a:pt x="603" y="722"/>
                    <a:pt x="603" y="722"/>
                    <a:pt x="603" y="722"/>
                  </a:cubicBezTo>
                  <a:cubicBezTo>
                    <a:pt x="495" y="255"/>
                    <a:pt x="495" y="255"/>
                    <a:pt x="495" y="255"/>
                  </a:cubicBezTo>
                  <a:cubicBezTo>
                    <a:pt x="487" y="221"/>
                    <a:pt x="478" y="172"/>
                    <a:pt x="468" y="107"/>
                  </a:cubicBezTo>
                  <a:cubicBezTo>
                    <a:pt x="460" y="159"/>
                    <a:pt x="451" y="208"/>
                    <a:pt x="440" y="254"/>
                  </a:cubicBezTo>
                  <a:cubicBezTo>
                    <a:pt x="332" y="722"/>
                    <a:pt x="332" y="722"/>
                    <a:pt x="332" y="722"/>
                  </a:cubicBezTo>
                  <a:lnTo>
                    <a:pt x="204" y="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5" name="Freeform 67"/>
            <p:cNvSpPr>
              <a:spLocks/>
            </p:cNvSpPr>
            <p:nvPr userDrawn="1"/>
          </p:nvSpPr>
          <p:spPr bwMode="gray">
            <a:xfrm>
              <a:off x="5270" y="605"/>
              <a:ext cx="52" cy="41"/>
            </a:xfrm>
            <a:custGeom>
              <a:avLst/>
              <a:gdLst>
                <a:gd name="T0" fmla="*/ 204 w 930"/>
                <a:gd name="T1" fmla="*/ 722 h 722"/>
                <a:gd name="T2" fmla="*/ 0 w 930"/>
                <a:gd name="T3" fmla="*/ 0 h 722"/>
                <a:gd name="T4" fmla="*/ 125 w 930"/>
                <a:gd name="T5" fmla="*/ 0 h 722"/>
                <a:gd name="T6" fmla="*/ 277 w 930"/>
                <a:gd name="T7" fmla="*/ 588 h 722"/>
                <a:gd name="T8" fmla="*/ 412 w 930"/>
                <a:gd name="T9" fmla="*/ 0 h 722"/>
                <a:gd name="T10" fmla="*/ 535 w 930"/>
                <a:gd name="T11" fmla="*/ 0 h 722"/>
                <a:gd name="T12" fmla="*/ 676 w 930"/>
                <a:gd name="T13" fmla="*/ 588 h 722"/>
                <a:gd name="T14" fmla="*/ 829 w 930"/>
                <a:gd name="T15" fmla="*/ 0 h 722"/>
                <a:gd name="T16" fmla="*/ 930 w 930"/>
                <a:gd name="T17" fmla="*/ 0 h 722"/>
                <a:gd name="T18" fmla="*/ 726 w 930"/>
                <a:gd name="T19" fmla="*/ 722 h 722"/>
                <a:gd name="T20" fmla="*/ 604 w 930"/>
                <a:gd name="T21" fmla="*/ 722 h 722"/>
                <a:gd name="T22" fmla="*/ 495 w 930"/>
                <a:gd name="T23" fmla="*/ 255 h 722"/>
                <a:gd name="T24" fmla="*/ 468 w 930"/>
                <a:gd name="T25" fmla="*/ 107 h 722"/>
                <a:gd name="T26" fmla="*/ 441 w 930"/>
                <a:gd name="T27" fmla="*/ 254 h 722"/>
                <a:gd name="T28" fmla="*/ 332 w 930"/>
                <a:gd name="T29" fmla="*/ 722 h 722"/>
                <a:gd name="T30" fmla="*/ 204 w 930"/>
                <a:gd name="T31" fmla="*/ 72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0" h="722">
                  <a:moveTo>
                    <a:pt x="204" y="722"/>
                  </a:moveTo>
                  <a:cubicBezTo>
                    <a:pt x="0" y="0"/>
                    <a:pt x="0" y="0"/>
                    <a:pt x="0" y="0"/>
                  </a:cubicBezTo>
                  <a:cubicBezTo>
                    <a:pt x="125" y="0"/>
                    <a:pt x="125" y="0"/>
                    <a:pt x="125" y="0"/>
                  </a:cubicBezTo>
                  <a:cubicBezTo>
                    <a:pt x="277" y="588"/>
                    <a:pt x="277" y="588"/>
                    <a:pt x="277" y="588"/>
                  </a:cubicBezTo>
                  <a:cubicBezTo>
                    <a:pt x="412" y="0"/>
                    <a:pt x="412" y="0"/>
                    <a:pt x="412" y="0"/>
                  </a:cubicBezTo>
                  <a:cubicBezTo>
                    <a:pt x="535" y="0"/>
                    <a:pt x="535" y="0"/>
                    <a:pt x="535" y="0"/>
                  </a:cubicBezTo>
                  <a:cubicBezTo>
                    <a:pt x="676" y="588"/>
                    <a:pt x="676" y="588"/>
                    <a:pt x="676" y="588"/>
                  </a:cubicBezTo>
                  <a:cubicBezTo>
                    <a:pt x="829" y="0"/>
                    <a:pt x="829" y="0"/>
                    <a:pt x="829" y="0"/>
                  </a:cubicBezTo>
                  <a:cubicBezTo>
                    <a:pt x="930" y="0"/>
                    <a:pt x="930" y="0"/>
                    <a:pt x="930" y="0"/>
                  </a:cubicBezTo>
                  <a:cubicBezTo>
                    <a:pt x="726" y="722"/>
                    <a:pt x="726" y="722"/>
                    <a:pt x="726" y="722"/>
                  </a:cubicBezTo>
                  <a:cubicBezTo>
                    <a:pt x="604" y="722"/>
                    <a:pt x="604" y="722"/>
                    <a:pt x="604" y="722"/>
                  </a:cubicBezTo>
                  <a:cubicBezTo>
                    <a:pt x="495" y="255"/>
                    <a:pt x="495" y="255"/>
                    <a:pt x="495" y="255"/>
                  </a:cubicBezTo>
                  <a:cubicBezTo>
                    <a:pt x="488" y="221"/>
                    <a:pt x="479" y="172"/>
                    <a:pt x="468" y="107"/>
                  </a:cubicBezTo>
                  <a:cubicBezTo>
                    <a:pt x="460" y="159"/>
                    <a:pt x="451" y="208"/>
                    <a:pt x="441" y="254"/>
                  </a:cubicBezTo>
                  <a:cubicBezTo>
                    <a:pt x="332" y="722"/>
                    <a:pt x="332" y="722"/>
                    <a:pt x="332" y="722"/>
                  </a:cubicBezTo>
                  <a:lnTo>
                    <a:pt x="204" y="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6" name="Freeform 68"/>
            <p:cNvSpPr>
              <a:spLocks noEditPoints="1"/>
            </p:cNvSpPr>
            <p:nvPr userDrawn="1"/>
          </p:nvSpPr>
          <p:spPr bwMode="gray">
            <a:xfrm>
              <a:off x="5329" y="591"/>
              <a:ext cx="9" cy="55"/>
            </a:xfrm>
            <a:custGeom>
              <a:avLst/>
              <a:gdLst>
                <a:gd name="T0" fmla="*/ 76 w 151"/>
                <a:gd name="T1" fmla="*/ 0 h 987"/>
                <a:gd name="T2" fmla="*/ 132 w 151"/>
                <a:gd name="T3" fmla="*/ 25 h 987"/>
                <a:gd name="T4" fmla="*/ 151 w 151"/>
                <a:gd name="T5" fmla="*/ 76 h 987"/>
                <a:gd name="T6" fmla="*/ 126 w 151"/>
                <a:gd name="T7" fmla="*/ 132 h 987"/>
                <a:gd name="T8" fmla="*/ 75 w 151"/>
                <a:gd name="T9" fmla="*/ 151 h 987"/>
                <a:gd name="T10" fmla="*/ 20 w 151"/>
                <a:gd name="T11" fmla="*/ 127 h 987"/>
                <a:gd name="T12" fmla="*/ 0 w 151"/>
                <a:gd name="T13" fmla="*/ 75 h 987"/>
                <a:gd name="T14" fmla="*/ 25 w 151"/>
                <a:gd name="T15" fmla="*/ 20 h 987"/>
                <a:gd name="T16" fmla="*/ 76 w 151"/>
                <a:gd name="T17" fmla="*/ 0 h 987"/>
                <a:gd name="T18" fmla="*/ 15 w 151"/>
                <a:gd name="T19" fmla="*/ 987 h 987"/>
                <a:gd name="T20" fmla="*/ 15 w 151"/>
                <a:gd name="T21" fmla="*/ 265 h 987"/>
                <a:gd name="T22" fmla="*/ 139 w 151"/>
                <a:gd name="T23" fmla="*/ 265 h 987"/>
                <a:gd name="T24" fmla="*/ 139 w 151"/>
                <a:gd name="T25" fmla="*/ 987 h 987"/>
                <a:gd name="T26" fmla="*/ 15 w 151"/>
                <a:gd name="T27"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987">
                  <a:moveTo>
                    <a:pt x="76" y="0"/>
                  </a:moveTo>
                  <a:cubicBezTo>
                    <a:pt x="98" y="0"/>
                    <a:pt x="117" y="9"/>
                    <a:pt x="132" y="25"/>
                  </a:cubicBezTo>
                  <a:cubicBezTo>
                    <a:pt x="145" y="40"/>
                    <a:pt x="151" y="57"/>
                    <a:pt x="151" y="76"/>
                  </a:cubicBezTo>
                  <a:cubicBezTo>
                    <a:pt x="151" y="98"/>
                    <a:pt x="143" y="117"/>
                    <a:pt x="126" y="132"/>
                  </a:cubicBezTo>
                  <a:cubicBezTo>
                    <a:pt x="112" y="145"/>
                    <a:pt x="95" y="151"/>
                    <a:pt x="75" y="151"/>
                  </a:cubicBezTo>
                  <a:cubicBezTo>
                    <a:pt x="53" y="151"/>
                    <a:pt x="34" y="143"/>
                    <a:pt x="20" y="127"/>
                  </a:cubicBezTo>
                  <a:cubicBezTo>
                    <a:pt x="7" y="112"/>
                    <a:pt x="0" y="95"/>
                    <a:pt x="0" y="75"/>
                  </a:cubicBezTo>
                  <a:cubicBezTo>
                    <a:pt x="0" y="53"/>
                    <a:pt x="9" y="35"/>
                    <a:pt x="25" y="20"/>
                  </a:cubicBezTo>
                  <a:cubicBezTo>
                    <a:pt x="39" y="7"/>
                    <a:pt x="56" y="0"/>
                    <a:pt x="76" y="0"/>
                  </a:cubicBezTo>
                  <a:close/>
                  <a:moveTo>
                    <a:pt x="15" y="987"/>
                  </a:moveTo>
                  <a:cubicBezTo>
                    <a:pt x="15" y="265"/>
                    <a:pt x="15" y="265"/>
                    <a:pt x="15" y="265"/>
                  </a:cubicBezTo>
                  <a:cubicBezTo>
                    <a:pt x="139" y="265"/>
                    <a:pt x="139" y="265"/>
                    <a:pt x="139" y="265"/>
                  </a:cubicBezTo>
                  <a:cubicBezTo>
                    <a:pt x="139" y="987"/>
                    <a:pt x="139" y="987"/>
                    <a:pt x="139" y="987"/>
                  </a:cubicBezTo>
                  <a:lnTo>
                    <a:pt x="15" y="9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7" name="Freeform 69"/>
            <p:cNvSpPr>
              <a:spLocks/>
            </p:cNvSpPr>
            <p:nvPr userDrawn="1"/>
          </p:nvSpPr>
          <p:spPr bwMode="gray">
            <a:xfrm>
              <a:off x="5350" y="595"/>
              <a:ext cx="18" cy="51"/>
            </a:xfrm>
            <a:custGeom>
              <a:avLst/>
              <a:gdLst>
                <a:gd name="T0" fmla="*/ 0 w 318"/>
                <a:gd name="T1" fmla="*/ 0 h 917"/>
                <a:gd name="T2" fmla="*/ 124 w 318"/>
                <a:gd name="T3" fmla="*/ 0 h 917"/>
                <a:gd name="T4" fmla="*/ 124 w 318"/>
                <a:gd name="T5" fmla="*/ 195 h 917"/>
                <a:gd name="T6" fmla="*/ 318 w 318"/>
                <a:gd name="T7" fmla="*/ 195 h 917"/>
                <a:gd name="T8" fmla="*/ 318 w 318"/>
                <a:gd name="T9" fmla="*/ 273 h 917"/>
                <a:gd name="T10" fmla="*/ 124 w 318"/>
                <a:gd name="T11" fmla="*/ 273 h 917"/>
                <a:gd name="T12" fmla="*/ 124 w 318"/>
                <a:gd name="T13" fmla="*/ 656 h 917"/>
                <a:gd name="T14" fmla="*/ 156 w 318"/>
                <a:gd name="T15" fmla="*/ 804 h 917"/>
                <a:gd name="T16" fmla="*/ 225 w 318"/>
                <a:gd name="T17" fmla="*/ 836 h 917"/>
                <a:gd name="T18" fmla="*/ 277 w 318"/>
                <a:gd name="T19" fmla="*/ 838 h 917"/>
                <a:gd name="T20" fmla="*/ 318 w 318"/>
                <a:gd name="T21" fmla="*/ 838 h 917"/>
                <a:gd name="T22" fmla="*/ 318 w 318"/>
                <a:gd name="T23" fmla="*/ 917 h 917"/>
                <a:gd name="T24" fmla="*/ 251 w 318"/>
                <a:gd name="T25" fmla="*/ 917 h 917"/>
                <a:gd name="T26" fmla="*/ 127 w 318"/>
                <a:gd name="T27" fmla="*/ 904 h 917"/>
                <a:gd name="T28" fmla="*/ 11 w 318"/>
                <a:gd name="T29" fmla="*/ 782 h 917"/>
                <a:gd name="T30" fmla="*/ 0 w 318"/>
                <a:gd name="T31" fmla="*/ 638 h 917"/>
                <a:gd name="T32" fmla="*/ 0 w 318"/>
                <a:gd name="T33" fmla="*/ 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8" h="917">
                  <a:moveTo>
                    <a:pt x="0" y="0"/>
                  </a:moveTo>
                  <a:cubicBezTo>
                    <a:pt x="124" y="0"/>
                    <a:pt x="124" y="0"/>
                    <a:pt x="124" y="0"/>
                  </a:cubicBezTo>
                  <a:cubicBezTo>
                    <a:pt x="124" y="195"/>
                    <a:pt x="124" y="195"/>
                    <a:pt x="124" y="195"/>
                  </a:cubicBezTo>
                  <a:cubicBezTo>
                    <a:pt x="318" y="195"/>
                    <a:pt x="318" y="195"/>
                    <a:pt x="318" y="195"/>
                  </a:cubicBezTo>
                  <a:cubicBezTo>
                    <a:pt x="318" y="273"/>
                    <a:pt x="318" y="273"/>
                    <a:pt x="318" y="273"/>
                  </a:cubicBezTo>
                  <a:cubicBezTo>
                    <a:pt x="124" y="273"/>
                    <a:pt x="124" y="273"/>
                    <a:pt x="124" y="273"/>
                  </a:cubicBezTo>
                  <a:cubicBezTo>
                    <a:pt x="124" y="656"/>
                    <a:pt x="124" y="656"/>
                    <a:pt x="124" y="656"/>
                  </a:cubicBezTo>
                  <a:cubicBezTo>
                    <a:pt x="124" y="729"/>
                    <a:pt x="135" y="778"/>
                    <a:pt x="156" y="804"/>
                  </a:cubicBezTo>
                  <a:cubicBezTo>
                    <a:pt x="171" y="821"/>
                    <a:pt x="194" y="832"/>
                    <a:pt x="225" y="836"/>
                  </a:cubicBezTo>
                  <a:cubicBezTo>
                    <a:pt x="235" y="837"/>
                    <a:pt x="252" y="838"/>
                    <a:pt x="277" y="838"/>
                  </a:cubicBezTo>
                  <a:cubicBezTo>
                    <a:pt x="318" y="838"/>
                    <a:pt x="318" y="838"/>
                    <a:pt x="318" y="838"/>
                  </a:cubicBezTo>
                  <a:cubicBezTo>
                    <a:pt x="318" y="917"/>
                    <a:pt x="318" y="917"/>
                    <a:pt x="318" y="917"/>
                  </a:cubicBezTo>
                  <a:cubicBezTo>
                    <a:pt x="251" y="917"/>
                    <a:pt x="251" y="917"/>
                    <a:pt x="251" y="917"/>
                  </a:cubicBezTo>
                  <a:cubicBezTo>
                    <a:pt x="198" y="917"/>
                    <a:pt x="157" y="913"/>
                    <a:pt x="127" y="904"/>
                  </a:cubicBezTo>
                  <a:cubicBezTo>
                    <a:pt x="64" y="887"/>
                    <a:pt x="25" y="846"/>
                    <a:pt x="11" y="782"/>
                  </a:cubicBezTo>
                  <a:cubicBezTo>
                    <a:pt x="4" y="747"/>
                    <a:pt x="0" y="699"/>
                    <a:pt x="0" y="63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8" name="Freeform 70"/>
            <p:cNvSpPr>
              <a:spLocks/>
            </p:cNvSpPr>
            <p:nvPr userDrawn="1"/>
          </p:nvSpPr>
          <p:spPr bwMode="gray">
            <a:xfrm>
              <a:off x="5376" y="585"/>
              <a:ext cx="31" cy="61"/>
            </a:xfrm>
            <a:custGeom>
              <a:avLst/>
              <a:gdLst>
                <a:gd name="T0" fmla="*/ 0 w 548"/>
                <a:gd name="T1" fmla="*/ 1087 h 1087"/>
                <a:gd name="T2" fmla="*/ 0 w 548"/>
                <a:gd name="T3" fmla="*/ 0 h 1087"/>
                <a:gd name="T4" fmla="*/ 124 w 548"/>
                <a:gd name="T5" fmla="*/ 0 h 1087"/>
                <a:gd name="T6" fmla="*/ 124 w 548"/>
                <a:gd name="T7" fmla="*/ 382 h 1087"/>
                <a:gd name="T8" fmla="*/ 306 w 548"/>
                <a:gd name="T9" fmla="*/ 345 h 1087"/>
                <a:gd name="T10" fmla="*/ 526 w 548"/>
                <a:gd name="T11" fmla="*/ 458 h 1087"/>
                <a:gd name="T12" fmla="*/ 548 w 548"/>
                <a:gd name="T13" fmla="*/ 644 h 1087"/>
                <a:gd name="T14" fmla="*/ 548 w 548"/>
                <a:gd name="T15" fmla="*/ 1087 h 1087"/>
                <a:gd name="T16" fmla="*/ 425 w 548"/>
                <a:gd name="T17" fmla="*/ 1087 h 1087"/>
                <a:gd name="T18" fmla="*/ 425 w 548"/>
                <a:gd name="T19" fmla="*/ 624 h 1087"/>
                <a:gd name="T20" fmla="*/ 403 w 548"/>
                <a:gd name="T21" fmla="*/ 477 h 1087"/>
                <a:gd name="T22" fmla="*/ 294 w 548"/>
                <a:gd name="T23" fmla="*/ 419 h 1087"/>
                <a:gd name="T24" fmla="*/ 124 w 548"/>
                <a:gd name="T25" fmla="*/ 463 h 1087"/>
                <a:gd name="T26" fmla="*/ 124 w 548"/>
                <a:gd name="T27" fmla="*/ 1087 h 1087"/>
                <a:gd name="T28" fmla="*/ 0 w 548"/>
                <a:gd name="T29" fmla="*/ 1087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1087">
                  <a:moveTo>
                    <a:pt x="0" y="1087"/>
                  </a:moveTo>
                  <a:cubicBezTo>
                    <a:pt x="0" y="0"/>
                    <a:pt x="0" y="0"/>
                    <a:pt x="0" y="0"/>
                  </a:cubicBezTo>
                  <a:cubicBezTo>
                    <a:pt x="124" y="0"/>
                    <a:pt x="124" y="0"/>
                    <a:pt x="124" y="0"/>
                  </a:cubicBezTo>
                  <a:cubicBezTo>
                    <a:pt x="124" y="382"/>
                    <a:pt x="124" y="382"/>
                    <a:pt x="124" y="382"/>
                  </a:cubicBezTo>
                  <a:cubicBezTo>
                    <a:pt x="188" y="357"/>
                    <a:pt x="249" y="345"/>
                    <a:pt x="306" y="345"/>
                  </a:cubicBezTo>
                  <a:cubicBezTo>
                    <a:pt x="420" y="345"/>
                    <a:pt x="493" y="382"/>
                    <a:pt x="526" y="458"/>
                  </a:cubicBezTo>
                  <a:cubicBezTo>
                    <a:pt x="541" y="492"/>
                    <a:pt x="548" y="554"/>
                    <a:pt x="548" y="644"/>
                  </a:cubicBezTo>
                  <a:cubicBezTo>
                    <a:pt x="548" y="1087"/>
                    <a:pt x="548" y="1087"/>
                    <a:pt x="548" y="1087"/>
                  </a:cubicBezTo>
                  <a:cubicBezTo>
                    <a:pt x="425" y="1087"/>
                    <a:pt x="425" y="1087"/>
                    <a:pt x="425" y="1087"/>
                  </a:cubicBezTo>
                  <a:cubicBezTo>
                    <a:pt x="425" y="624"/>
                    <a:pt x="425" y="624"/>
                    <a:pt x="425" y="624"/>
                  </a:cubicBezTo>
                  <a:cubicBezTo>
                    <a:pt x="425" y="555"/>
                    <a:pt x="418" y="506"/>
                    <a:pt x="403" y="477"/>
                  </a:cubicBezTo>
                  <a:cubicBezTo>
                    <a:pt x="384" y="439"/>
                    <a:pt x="347" y="419"/>
                    <a:pt x="294" y="419"/>
                  </a:cubicBezTo>
                  <a:cubicBezTo>
                    <a:pt x="245" y="419"/>
                    <a:pt x="189" y="434"/>
                    <a:pt x="124" y="463"/>
                  </a:cubicBezTo>
                  <a:cubicBezTo>
                    <a:pt x="124" y="1087"/>
                    <a:pt x="124" y="1087"/>
                    <a:pt x="124" y="1087"/>
                  </a:cubicBezTo>
                  <a:lnTo>
                    <a:pt x="0" y="10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39" name="Freeform 71"/>
            <p:cNvSpPr>
              <a:spLocks/>
            </p:cNvSpPr>
            <p:nvPr userDrawn="1"/>
          </p:nvSpPr>
          <p:spPr bwMode="gray">
            <a:xfrm>
              <a:off x="5432" y="605"/>
              <a:ext cx="34" cy="60"/>
            </a:xfrm>
            <a:custGeom>
              <a:avLst/>
              <a:gdLst>
                <a:gd name="T0" fmla="*/ 15 w 34"/>
                <a:gd name="T1" fmla="*/ 41 h 60"/>
                <a:gd name="T2" fmla="*/ 0 w 34"/>
                <a:gd name="T3" fmla="*/ 0 h 60"/>
                <a:gd name="T4" fmla="*/ 7 w 34"/>
                <a:gd name="T5" fmla="*/ 0 h 60"/>
                <a:gd name="T6" fmla="*/ 18 w 34"/>
                <a:gd name="T7" fmla="*/ 33 h 60"/>
                <a:gd name="T8" fmla="*/ 28 w 34"/>
                <a:gd name="T9" fmla="*/ 0 h 60"/>
                <a:gd name="T10" fmla="*/ 34 w 34"/>
                <a:gd name="T11" fmla="*/ 0 h 60"/>
                <a:gd name="T12" fmla="*/ 14 w 34"/>
                <a:gd name="T13" fmla="*/ 60 h 60"/>
                <a:gd name="T14" fmla="*/ 8 w 34"/>
                <a:gd name="T15" fmla="*/ 60 h 60"/>
                <a:gd name="T16" fmla="*/ 15 w 34"/>
                <a:gd name="T17"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60">
                  <a:moveTo>
                    <a:pt x="15" y="41"/>
                  </a:moveTo>
                  <a:lnTo>
                    <a:pt x="0" y="0"/>
                  </a:lnTo>
                  <a:lnTo>
                    <a:pt x="7" y="0"/>
                  </a:lnTo>
                  <a:lnTo>
                    <a:pt x="18" y="33"/>
                  </a:lnTo>
                  <a:lnTo>
                    <a:pt x="28" y="0"/>
                  </a:lnTo>
                  <a:lnTo>
                    <a:pt x="34" y="0"/>
                  </a:lnTo>
                  <a:lnTo>
                    <a:pt x="14" y="60"/>
                  </a:lnTo>
                  <a:lnTo>
                    <a:pt x="8" y="60"/>
                  </a:lnTo>
                  <a:lnTo>
                    <a:pt x="1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0" name="Freeform 72"/>
            <p:cNvSpPr>
              <a:spLocks noEditPoints="1"/>
            </p:cNvSpPr>
            <p:nvPr userDrawn="1"/>
          </p:nvSpPr>
          <p:spPr bwMode="gray">
            <a:xfrm>
              <a:off x="5470" y="604"/>
              <a:ext cx="34" cy="43"/>
            </a:xfrm>
            <a:custGeom>
              <a:avLst/>
              <a:gdLst>
                <a:gd name="T0" fmla="*/ 304 w 607"/>
                <a:gd name="T1" fmla="*/ 0 h 762"/>
                <a:gd name="T2" fmla="*/ 534 w 607"/>
                <a:gd name="T3" fmla="*/ 103 h 762"/>
                <a:gd name="T4" fmla="*/ 607 w 607"/>
                <a:gd name="T5" fmla="*/ 381 h 762"/>
                <a:gd name="T6" fmla="*/ 534 w 607"/>
                <a:gd name="T7" fmla="*/ 659 h 762"/>
                <a:gd name="T8" fmla="*/ 304 w 607"/>
                <a:gd name="T9" fmla="*/ 762 h 762"/>
                <a:gd name="T10" fmla="*/ 0 w 607"/>
                <a:gd name="T11" fmla="*/ 375 h 762"/>
                <a:gd name="T12" fmla="*/ 73 w 607"/>
                <a:gd name="T13" fmla="*/ 103 h 762"/>
                <a:gd name="T14" fmla="*/ 304 w 607"/>
                <a:gd name="T15" fmla="*/ 0 h 762"/>
                <a:gd name="T16" fmla="*/ 304 w 607"/>
                <a:gd name="T17" fmla="*/ 74 h 762"/>
                <a:gd name="T18" fmla="*/ 159 w 607"/>
                <a:gd name="T19" fmla="*/ 168 h 762"/>
                <a:gd name="T20" fmla="*/ 126 w 607"/>
                <a:gd name="T21" fmla="*/ 377 h 762"/>
                <a:gd name="T22" fmla="*/ 159 w 607"/>
                <a:gd name="T23" fmla="*/ 593 h 762"/>
                <a:gd name="T24" fmla="*/ 304 w 607"/>
                <a:gd name="T25" fmla="*/ 687 h 762"/>
                <a:gd name="T26" fmla="*/ 448 w 607"/>
                <a:gd name="T27" fmla="*/ 593 h 762"/>
                <a:gd name="T28" fmla="*/ 481 w 607"/>
                <a:gd name="T29" fmla="*/ 380 h 762"/>
                <a:gd name="T30" fmla="*/ 448 w 607"/>
                <a:gd name="T31" fmla="*/ 168 h 762"/>
                <a:gd name="T32" fmla="*/ 304 w 607"/>
                <a:gd name="T33" fmla="*/ 7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762">
                  <a:moveTo>
                    <a:pt x="304" y="0"/>
                  </a:moveTo>
                  <a:cubicBezTo>
                    <a:pt x="407" y="0"/>
                    <a:pt x="484" y="34"/>
                    <a:pt x="534" y="103"/>
                  </a:cubicBezTo>
                  <a:cubicBezTo>
                    <a:pt x="583" y="169"/>
                    <a:pt x="607" y="262"/>
                    <a:pt x="607" y="381"/>
                  </a:cubicBezTo>
                  <a:cubicBezTo>
                    <a:pt x="607" y="499"/>
                    <a:pt x="583" y="591"/>
                    <a:pt x="534" y="659"/>
                  </a:cubicBezTo>
                  <a:cubicBezTo>
                    <a:pt x="485" y="727"/>
                    <a:pt x="408" y="762"/>
                    <a:pt x="304" y="762"/>
                  </a:cubicBezTo>
                  <a:cubicBezTo>
                    <a:pt x="101" y="762"/>
                    <a:pt x="0" y="633"/>
                    <a:pt x="0" y="375"/>
                  </a:cubicBezTo>
                  <a:cubicBezTo>
                    <a:pt x="0" y="260"/>
                    <a:pt x="24" y="169"/>
                    <a:pt x="73" y="103"/>
                  </a:cubicBezTo>
                  <a:cubicBezTo>
                    <a:pt x="123" y="34"/>
                    <a:pt x="200" y="0"/>
                    <a:pt x="304" y="0"/>
                  </a:cubicBezTo>
                  <a:close/>
                  <a:moveTo>
                    <a:pt x="304" y="74"/>
                  </a:moveTo>
                  <a:cubicBezTo>
                    <a:pt x="234" y="74"/>
                    <a:pt x="185" y="106"/>
                    <a:pt x="159" y="168"/>
                  </a:cubicBezTo>
                  <a:cubicBezTo>
                    <a:pt x="137" y="220"/>
                    <a:pt x="126" y="290"/>
                    <a:pt x="126" y="377"/>
                  </a:cubicBezTo>
                  <a:cubicBezTo>
                    <a:pt x="126" y="469"/>
                    <a:pt x="137" y="541"/>
                    <a:pt x="159" y="593"/>
                  </a:cubicBezTo>
                  <a:cubicBezTo>
                    <a:pt x="185" y="655"/>
                    <a:pt x="234" y="687"/>
                    <a:pt x="304" y="687"/>
                  </a:cubicBezTo>
                  <a:cubicBezTo>
                    <a:pt x="374" y="687"/>
                    <a:pt x="422" y="655"/>
                    <a:pt x="448" y="593"/>
                  </a:cubicBezTo>
                  <a:cubicBezTo>
                    <a:pt x="470" y="541"/>
                    <a:pt x="481" y="470"/>
                    <a:pt x="481" y="380"/>
                  </a:cubicBezTo>
                  <a:cubicBezTo>
                    <a:pt x="481" y="289"/>
                    <a:pt x="470" y="219"/>
                    <a:pt x="448" y="168"/>
                  </a:cubicBezTo>
                  <a:cubicBezTo>
                    <a:pt x="421" y="106"/>
                    <a:pt x="373" y="74"/>
                    <a:pt x="304"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1" name="Freeform 73"/>
            <p:cNvSpPr>
              <a:spLocks/>
            </p:cNvSpPr>
            <p:nvPr userDrawn="1"/>
          </p:nvSpPr>
          <p:spPr bwMode="gray">
            <a:xfrm>
              <a:off x="5514" y="605"/>
              <a:ext cx="29" cy="42"/>
            </a:xfrm>
            <a:custGeom>
              <a:avLst/>
              <a:gdLst>
                <a:gd name="T0" fmla="*/ 0 w 527"/>
                <a:gd name="T1" fmla="*/ 0 h 742"/>
                <a:gd name="T2" fmla="*/ 123 w 527"/>
                <a:gd name="T3" fmla="*/ 0 h 742"/>
                <a:gd name="T4" fmla="*/ 123 w 527"/>
                <a:gd name="T5" fmla="*/ 445 h 742"/>
                <a:gd name="T6" fmla="*/ 145 w 527"/>
                <a:gd name="T7" fmla="*/ 609 h 742"/>
                <a:gd name="T8" fmla="*/ 197 w 527"/>
                <a:gd name="T9" fmla="*/ 656 h 742"/>
                <a:gd name="T10" fmla="*/ 276 w 527"/>
                <a:gd name="T11" fmla="*/ 667 h 742"/>
                <a:gd name="T12" fmla="*/ 403 w 527"/>
                <a:gd name="T13" fmla="*/ 648 h 742"/>
                <a:gd name="T14" fmla="*/ 403 w 527"/>
                <a:gd name="T15" fmla="*/ 0 h 742"/>
                <a:gd name="T16" fmla="*/ 527 w 527"/>
                <a:gd name="T17" fmla="*/ 0 h 742"/>
                <a:gd name="T18" fmla="*/ 527 w 527"/>
                <a:gd name="T19" fmla="*/ 710 h 742"/>
                <a:gd name="T20" fmla="*/ 269 w 527"/>
                <a:gd name="T21" fmla="*/ 742 h 742"/>
                <a:gd name="T22" fmla="*/ 86 w 527"/>
                <a:gd name="T23" fmla="*/ 703 h 742"/>
                <a:gd name="T24" fmla="*/ 6 w 527"/>
                <a:gd name="T25" fmla="*/ 567 h 742"/>
                <a:gd name="T26" fmla="*/ 0 w 527"/>
                <a:gd name="T27" fmla="*/ 454 h 742"/>
                <a:gd name="T28" fmla="*/ 0 w 527"/>
                <a:gd name="T29" fmla="*/ 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7" h="742">
                  <a:moveTo>
                    <a:pt x="0" y="0"/>
                  </a:moveTo>
                  <a:cubicBezTo>
                    <a:pt x="123" y="0"/>
                    <a:pt x="123" y="0"/>
                    <a:pt x="123" y="0"/>
                  </a:cubicBezTo>
                  <a:cubicBezTo>
                    <a:pt x="123" y="445"/>
                    <a:pt x="123" y="445"/>
                    <a:pt x="123" y="445"/>
                  </a:cubicBezTo>
                  <a:cubicBezTo>
                    <a:pt x="123" y="527"/>
                    <a:pt x="131" y="582"/>
                    <a:pt x="145" y="609"/>
                  </a:cubicBezTo>
                  <a:cubicBezTo>
                    <a:pt x="157" y="632"/>
                    <a:pt x="174" y="648"/>
                    <a:pt x="197" y="656"/>
                  </a:cubicBezTo>
                  <a:cubicBezTo>
                    <a:pt x="216" y="663"/>
                    <a:pt x="242" y="667"/>
                    <a:pt x="276" y="667"/>
                  </a:cubicBezTo>
                  <a:cubicBezTo>
                    <a:pt x="317" y="667"/>
                    <a:pt x="359" y="661"/>
                    <a:pt x="403" y="648"/>
                  </a:cubicBezTo>
                  <a:cubicBezTo>
                    <a:pt x="403" y="0"/>
                    <a:pt x="403" y="0"/>
                    <a:pt x="403" y="0"/>
                  </a:cubicBezTo>
                  <a:cubicBezTo>
                    <a:pt x="527" y="0"/>
                    <a:pt x="527" y="0"/>
                    <a:pt x="527" y="0"/>
                  </a:cubicBezTo>
                  <a:cubicBezTo>
                    <a:pt x="527" y="710"/>
                    <a:pt x="527" y="710"/>
                    <a:pt x="527" y="710"/>
                  </a:cubicBezTo>
                  <a:cubicBezTo>
                    <a:pt x="435" y="731"/>
                    <a:pt x="349" y="742"/>
                    <a:pt x="269" y="742"/>
                  </a:cubicBezTo>
                  <a:cubicBezTo>
                    <a:pt x="187" y="742"/>
                    <a:pt x="126" y="729"/>
                    <a:pt x="86" y="703"/>
                  </a:cubicBezTo>
                  <a:cubicBezTo>
                    <a:pt x="41" y="674"/>
                    <a:pt x="14" y="629"/>
                    <a:pt x="6" y="567"/>
                  </a:cubicBezTo>
                  <a:cubicBezTo>
                    <a:pt x="2" y="539"/>
                    <a:pt x="0" y="501"/>
                    <a:pt x="0" y="454"/>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2" name="Freeform 74"/>
            <p:cNvSpPr>
              <a:spLocks/>
            </p:cNvSpPr>
            <p:nvPr userDrawn="1"/>
          </p:nvSpPr>
          <p:spPr bwMode="gray">
            <a:xfrm>
              <a:off x="5115" y="216"/>
              <a:ext cx="132" cy="10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3" name="Freeform 75"/>
            <p:cNvSpPr>
              <a:spLocks/>
            </p:cNvSpPr>
            <p:nvPr userDrawn="1"/>
          </p:nvSpPr>
          <p:spPr bwMode="gray">
            <a:xfrm>
              <a:off x="4899" y="327"/>
              <a:ext cx="91" cy="148"/>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4" name="Freeform 76"/>
            <p:cNvSpPr>
              <a:spLocks/>
            </p:cNvSpPr>
            <p:nvPr userDrawn="1"/>
          </p:nvSpPr>
          <p:spPr bwMode="gray">
            <a:xfrm>
              <a:off x="5114" y="327"/>
              <a:ext cx="60" cy="207"/>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5" name="Freeform 77"/>
            <p:cNvSpPr>
              <a:spLocks/>
            </p:cNvSpPr>
            <p:nvPr userDrawn="1"/>
          </p:nvSpPr>
          <p:spPr bwMode="gray">
            <a:xfrm>
              <a:off x="5180" y="327"/>
              <a:ext cx="47" cy="148"/>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6" name="Freeform 78"/>
            <p:cNvSpPr>
              <a:spLocks/>
            </p:cNvSpPr>
            <p:nvPr userDrawn="1"/>
          </p:nvSpPr>
          <p:spPr bwMode="gray">
            <a:xfrm>
              <a:off x="5227" y="327"/>
              <a:ext cx="111" cy="148"/>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7" name="Freeform 79"/>
            <p:cNvSpPr>
              <a:spLocks/>
            </p:cNvSpPr>
            <p:nvPr userDrawn="1"/>
          </p:nvSpPr>
          <p:spPr bwMode="gray">
            <a:xfrm>
              <a:off x="5429" y="327"/>
              <a:ext cx="124" cy="151"/>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8" name="Freeform 80"/>
            <p:cNvSpPr>
              <a:spLocks/>
            </p:cNvSpPr>
            <p:nvPr userDrawn="1"/>
          </p:nvSpPr>
          <p:spPr bwMode="gray">
            <a:xfrm>
              <a:off x="4994" y="327"/>
              <a:ext cx="125" cy="151"/>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7249" name="Freeform 81"/>
            <p:cNvSpPr>
              <a:spLocks/>
            </p:cNvSpPr>
            <p:nvPr userDrawn="1"/>
          </p:nvSpPr>
          <p:spPr bwMode="gray">
            <a:xfrm>
              <a:off x="5333" y="324"/>
              <a:ext cx="95" cy="154"/>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grpSp>
      <p:sp>
        <p:nvSpPr>
          <p:cNvPr id="647173" name="Rectangle 5"/>
          <p:cNvSpPr>
            <a:spLocks noGrp="1" noChangeArrowheads="1"/>
          </p:cNvSpPr>
          <p:nvPr>
            <p:ph type="subTitle" idx="1" hasCustomPrompt="1"/>
          </p:nvPr>
        </p:nvSpPr>
        <p:spPr bwMode="gray">
          <a:xfrm>
            <a:off x="431800" y="4579200"/>
            <a:ext cx="10560051" cy="1784350"/>
          </a:xfrm>
        </p:spPr>
        <p:txBody>
          <a:bodyPr/>
          <a:lstStyle>
            <a:lvl1pPr marL="0" indent="0">
              <a:lnSpc>
                <a:spcPct val="100000"/>
              </a:lnSpc>
              <a:spcBef>
                <a:spcPct val="0"/>
              </a:spcBef>
              <a:spcAft>
                <a:spcPct val="0"/>
              </a:spcAft>
              <a:buFont typeface="Wingdings" pitchFamily="2" charset="2"/>
              <a:buNone/>
              <a:defRPr sz="2400"/>
            </a:lvl1pPr>
          </a:lstStyle>
          <a:p>
            <a:pPr lvl="0"/>
            <a:r>
              <a:rPr lang="en-US" altLang="ja-JP" noProof="0" dirty="0" smtClean="0"/>
              <a:t>Master subtitle</a:t>
            </a:r>
          </a:p>
          <a:p>
            <a:pPr lvl="0"/>
            <a:r>
              <a:rPr lang="en-US" altLang="ja-JP" noProof="0" dirty="0" smtClean="0"/>
              <a:t>Master subtitle</a:t>
            </a:r>
          </a:p>
          <a:p>
            <a:pPr lvl="0"/>
            <a:r>
              <a:rPr lang="en-US" altLang="ja-JP" noProof="0" dirty="0" smtClean="0"/>
              <a:t>Master subtitle</a:t>
            </a:r>
          </a:p>
          <a:p>
            <a:pPr lvl="0"/>
            <a:r>
              <a:rPr lang="en-US" altLang="ja-JP" noProof="0" dirty="0" smtClean="0"/>
              <a:t>Master subtitle</a:t>
            </a:r>
          </a:p>
        </p:txBody>
      </p:sp>
      <p:sp>
        <p:nvSpPr>
          <p:cNvPr id="647174" name="Rectangle 6"/>
          <p:cNvSpPr>
            <a:spLocks noGrp="1" noChangeArrowheads="1"/>
          </p:cNvSpPr>
          <p:nvPr>
            <p:ph type="ctrTitle" hasCustomPrompt="1"/>
          </p:nvPr>
        </p:nvSpPr>
        <p:spPr bwMode="gray">
          <a:xfrm>
            <a:off x="431800" y="1738313"/>
            <a:ext cx="10560051" cy="2360612"/>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400">
                <a:solidFill>
                  <a:srgbClr val="FFFFFF"/>
                </a:solidFill>
              </a:defRPr>
            </a:lvl1pPr>
          </a:lstStyle>
          <a:p>
            <a:pPr lvl="0"/>
            <a:r>
              <a:rPr lang="en-US" altLang="ja-JP" noProof="0" dirty="0" smtClean="0"/>
              <a:t/>
            </a:r>
            <a:br>
              <a:rPr lang="en-US" altLang="ja-JP" noProof="0" dirty="0" smtClean="0"/>
            </a:br>
            <a:r>
              <a:rPr lang="en-US" altLang="ja-JP" noProof="0" dirty="0" smtClean="0"/>
              <a:t>Master title</a:t>
            </a:r>
            <a:br>
              <a:rPr lang="en-US" altLang="ja-JP" noProof="0" dirty="0" smtClean="0"/>
            </a:br>
            <a:r>
              <a:rPr lang="en-US" altLang="ja-JP" noProof="0" dirty="0" smtClean="0"/>
              <a:t>Master title</a:t>
            </a:r>
            <a:br>
              <a:rPr lang="en-US" altLang="ja-JP" noProof="0" dirty="0" smtClean="0"/>
            </a:br>
            <a:r>
              <a:rPr lang="en-US" altLang="ja-JP" noProof="0" dirty="0" smtClean="0"/>
              <a:t>Master title</a:t>
            </a:r>
            <a:endParaRPr lang="de-DE" altLang="ja-JP" noProof="0" dirty="0" smtClean="0"/>
          </a:p>
        </p:txBody>
      </p:sp>
      <p:sp>
        <p:nvSpPr>
          <p:cNvPr id="647215" name="Rectangle 47"/>
          <p:cNvSpPr>
            <a:spLocks noGrp="1" noChangeArrowheads="1"/>
          </p:cNvSpPr>
          <p:nvPr>
            <p:ph type="ftr" sz="quarter" idx="3"/>
          </p:nvPr>
        </p:nvSpPr>
        <p:spPr bwMode="gray"/>
        <p:txBody>
          <a:bodyPr/>
          <a:lstStyle>
            <a:lvl1pPr>
              <a:defRPr/>
            </a:lvl1pPr>
          </a:lstStyle>
          <a:p>
            <a:r>
              <a:rPr lang="de-DE" altLang="ja-JP" smtClean="0">
                <a:solidFill>
                  <a:srgbClr val="000000"/>
                </a:solidFill>
              </a:rPr>
              <a:t>Copyright 2018 FUJITSU LIMITED</a:t>
            </a:r>
            <a:endParaRPr lang="de-DE" altLang="ja-JP">
              <a:solidFill>
                <a:srgbClr val="000000"/>
              </a:solidFill>
            </a:endParaRPr>
          </a:p>
        </p:txBody>
      </p:sp>
      <p:sp>
        <p:nvSpPr>
          <p:cNvPr id="39"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bg1"/>
                </a:solidFill>
                <a:latin typeface="+mn-lt"/>
              </a:defRPr>
            </a:lvl1pPr>
          </a:lstStyle>
          <a:p>
            <a:fld id="{E5C4FF1C-8F5E-4BC8-BCAF-207649A9C157}" type="slidenum">
              <a:rPr lang="de-DE" altLang="ja-JP" smtClean="0">
                <a:solidFill>
                  <a:srgbClr val="FFFFFF"/>
                </a:solidFill>
              </a:rPr>
              <a:pPr/>
              <a:t>‹#›</a:t>
            </a:fld>
            <a:endParaRPr lang="de-DE" altLang="ja-JP">
              <a:solidFill>
                <a:srgbClr val="FFFFFF"/>
              </a:solidFill>
            </a:endParaRPr>
          </a:p>
        </p:txBody>
      </p:sp>
      <p:sp>
        <p:nvSpPr>
          <p:cNvPr id="41"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4146573613"/>
      </p:ext>
    </p:extLst>
  </p:cSld>
  <p:clrMapOvr>
    <a:masterClrMapping/>
  </p:clrMapOvr>
  <p:timing>
    <p:tnLst>
      <p:par>
        <p:cTn id="1" dur="indefinite" restart="never" nodeType="tmRoot"/>
      </p:par>
    </p:tnLst>
  </p:timing>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type="title" preserve="1">
  <p:cSld name="Intermediate Cover">
    <p:spTree>
      <p:nvGrpSpPr>
        <p:cNvPr id="1" name=""/>
        <p:cNvGrpSpPr/>
        <p:nvPr/>
      </p:nvGrpSpPr>
      <p:grpSpPr>
        <a:xfrm>
          <a:off x="0" y="0"/>
          <a:ext cx="0" cy="0"/>
          <a:chOff x="0" y="0"/>
          <a:chExt cx="0" cy="0"/>
        </a:xfrm>
      </p:grpSpPr>
      <p:grpSp>
        <p:nvGrpSpPr>
          <p:cNvPr id="39" name="Group 84" descr="F_Tool_Middle_Cover"/>
          <p:cNvGrpSpPr>
            <a:grpSpLocks/>
          </p:cNvGrpSpPr>
          <p:nvPr userDrawn="1"/>
        </p:nvGrpSpPr>
        <p:grpSpPr bwMode="gray">
          <a:xfrm>
            <a:off x="0" y="0"/>
            <a:ext cx="12192000" cy="3913188"/>
            <a:chOff x="0" y="0"/>
            <a:chExt cx="5760" cy="2465"/>
          </a:xfrm>
        </p:grpSpPr>
        <p:pic>
          <p:nvPicPr>
            <p:cNvPr id="40" name="Picture 39" descr="MiddleGray_L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0" y="0"/>
              <a:ext cx="5760" cy="2465"/>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43"/>
            <p:cNvGrpSpPr>
              <a:grpSpLocks noChangeAspect="1"/>
            </p:cNvGrpSpPr>
            <p:nvPr/>
          </p:nvGrpSpPr>
          <p:grpSpPr bwMode="gray">
            <a:xfrm>
              <a:off x="4604" y="117"/>
              <a:ext cx="1038" cy="580"/>
              <a:chOff x="4604" y="117"/>
              <a:chExt cx="1038" cy="580"/>
            </a:xfrm>
          </p:grpSpPr>
          <p:sp>
            <p:nvSpPr>
              <p:cNvPr id="42" name="AutoShape 42"/>
              <p:cNvSpPr>
                <a:spLocks noChangeAspect="1" noChangeArrowheads="1" noTextEdit="1"/>
              </p:cNvSpPr>
              <p:nvPr/>
            </p:nvSpPr>
            <p:spPr bwMode="gray">
              <a:xfrm>
                <a:off x="4604" y="117"/>
                <a:ext cx="1038"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3" name="Freeform 44"/>
              <p:cNvSpPr>
                <a:spLocks/>
              </p:cNvSpPr>
              <p:nvPr/>
            </p:nvSpPr>
            <p:spPr bwMode="gray">
              <a:xfrm>
                <a:off x="5115" y="216"/>
                <a:ext cx="132" cy="10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4" name="Freeform 45"/>
              <p:cNvSpPr>
                <a:spLocks/>
              </p:cNvSpPr>
              <p:nvPr/>
            </p:nvSpPr>
            <p:spPr bwMode="gray">
              <a:xfrm>
                <a:off x="4899" y="327"/>
                <a:ext cx="91" cy="148"/>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5" name="Freeform 46"/>
              <p:cNvSpPr>
                <a:spLocks/>
              </p:cNvSpPr>
              <p:nvPr/>
            </p:nvSpPr>
            <p:spPr bwMode="gray">
              <a:xfrm>
                <a:off x="5114" y="327"/>
                <a:ext cx="60" cy="207"/>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6" name="Freeform 47"/>
              <p:cNvSpPr>
                <a:spLocks/>
              </p:cNvSpPr>
              <p:nvPr/>
            </p:nvSpPr>
            <p:spPr bwMode="gray">
              <a:xfrm>
                <a:off x="5180" y="327"/>
                <a:ext cx="47" cy="148"/>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7" name="Freeform 48"/>
              <p:cNvSpPr>
                <a:spLocks/>
              </p:cNvSpPr>
              <p:nvPr/>
            </p:nvSpPr>
            <p:spPr bwMode="gray">
              <a:xfrm>
                <a:off x="5227" y="327"/>
                <a:ext cx="111" cy="148"/>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8" name="Freeform 49"/>
              <p:cNvSpPr>
                <a:spLocks/>
              </p:cNvSpPr>
              <p:nvPr/>
            </p:nvSpPr>
            <p:spPr bwMode="gray">
              <a:xfrm>
                <a:off x="5429" y="327"/>
                <a:ext cx="124" cy="151"/>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49" name="Freeform 50"/>
              <p:cNvSpPr>
                <a:spLocks/>
              </p:cNvSpPr>
              <p:nvPr/>
            </p:nvSpPr>
            <p:spPr bwMode="gray">
              <a:xfrm>
                <a:off x="4994" y="327"/>
                <a:ext cx="125" cy="151"/>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50" name="Freeform 51"/>
              <p:cNvSpPr>
                <a:spLocks/>
              </p:cNvSpPr>
              <p:nvPr/>
            </p:nvSpPr>
            <p:spPr bwMode="gray">
              <a:xfrm>
                <a:off x="5333" y="324"/>
                <a:ext cx="95" cy="154"/>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grpSp>
      </p:grpSp>
      <p:sp>
        <p:nvSpPr>
          <p:cNvPr id="647173" name="Rectangle 5"/>
          <p:cNvSpPr>
            <a:spLocks noGrp="1" noChangeArrowheads="1"/>
          </p:cNvSpPr>
          <p:nvPr>
            <p:ph type="subTitle" idx="1" hasCustomPrompt="1"/>
          </p:nvPr>
        </p:nvSpPr>
        <p:spPr bwMode="gray">
          <a:xfrm>
            <a:off x="431800" y="3697200"/>
            <a:ext cx="10564800" cy="2595600"/>
          </a:xfrm>
        </p:spPr>
        <p:txBody>
          <a:bodyPr/>
          <a:lstStyle>
            <a:lvl1pPr marL="304800" marR="0" indent="-304800" algn="l" defTabSz="457200" rtl="0" eaLnBrk="1" fontAlgn="base" latinLnBrk="0" hangingPunct="1">
              <a:lnSpc>
                <a:spcPct val="100000"/>
              </a:lnSpc>
              <a:spcBef>
                <a:spcPct val="10000"/>
              </a:spcBef>
              <a:spcAft>
                <a:spcPct val="10000"/>
              </a:spcAft>
              <a:buClr>
                <a:srgbClr val="87867E"/>
              </a:buClr>
              <a:buSzTx/>
              <a:buFont typeface="Wingdings" pitchFamily="2" charset="2"/>
              <a:buChar char="n"/>
              <a:tabLst/>
              <a:defRPr sz="2400"/>
            </a:lvl1pPr>
          </a:lstStyle>
          <a:p>
            <a:pPr lvl="0"/>
            <a:r>
              <a:rPr lang="en-US" altLang="ja-JP" noProof="0" dirty="0" smtClean="0"/>
              <a:t>Master subtitle</a:t>
            </a:r>
          </a:p>
          <a:p>
            <a:pPr lvl="0"/>
            <a:endParaRPr kumimoji="1" lang="de-DE" altLang="ja-JP" sz="2400" b="0" i="0" u="none" strike="noStrike" kern="0" cap="none" spc="0" normalizeH="0" baseline="0" noProof="0" dirty="0">
              <a:ln>
                <a:noFill/>
              </a:ln>
              <a:solidFill>
                <a:srgbClr val="000000"/>
              </a:solidFill>
              <a:effectLst/>
              <a:uLnTx/>
              <a:uFillTx/>
              <a:latin typeface="+mn-lt"/>
              <a:ea typeface="+mn-ea"/>
              <a:cs typeface="+mn-cs"/>
            </a:endParaRPr>
          </a:p>
        </p:txBody>
      </p:sp>
      <p:sp>
        <p:nvSpPr>
          <p:cNvPr id="647174" name="Rectangle 6"/>
          <p:cNvSpPr>
            <a:spLocks noGrp="1" noChangeArrowheads="1"/>
          </p:cNvSpPr>
          <p:nvPr>
            <p:ph type="ctrTitle" hasCustomPrompt="1"/>
          </p:nvPr>
        </p:nvSpPr>
        <p:spPr bwMode="gray">
          <a:xfrm>
            <a:off x="431800" y="2134800"/>
            <a:ext cx="10564800" cy="10476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3200">
                <a:solidFill>
                  <a:schemeClr val="tx1"/>
                </a:solidFill>
              </a:defRPr>
            </a:lvl1pPr>
          </a:lstStyle>
          <a:p>
            <a:pPr lvl="0"/>
            <a:r>
              <a:rPr lang="en-US" altLang="ja-JP" noProof="0" dirty="0" smtClean="0"/>
              <a:t/>
            </a:r>
            <a:br>
              <a:rPr lang="en-US" altLang="ja-JP" noProof="0" dirty="0" smtClean="0"/>
            </a:br>
            <a:r>
              <a:rPr lang="en-US" altLang="ja-JP" noProof="0" dirty="0" smtClean="0"/>
              <a:t>Master title</a:t>
            </a:r>
            <a:endParaRPr lang="de-DE" altLang="ja-JP" noProof="0" dirty="0" smtClean="0"/>
          </a:p>
        </p:txBody>
      </p:sp>
      <p:sp>
        <p:nvSpPr>
          <p:cNvPr id="647215" name="Rectangle 47"/>
          <p:cNvSpPr>
            <a:spLocks noGrp="1" noChangeArrowheads="1"/>
          </p:cNvSpPr>
          <p:nvPr>
            <p:ph type="ftr" sz="quarter" idx="3"/>
          </p:nvPr>
        </p:nvSpPr>
        <p:spPr bwMode="gray"/>
        <p:txBody>
          <a:bodyPr/>
          <a:lstStyle>
            <a:lvl1pPr>
              <a:defRPr/>
            </a:lvl1pPr>
          </a:lstStyle>
          <a:p>
            <a:r>
              <a:rPr lang="de-DE" altLang="ja-JP" smtClean="0">
                <a:solidFill>
                  <a:srgbClr val="000000"/>
                </a:solidFill>
              </a:rPr>
              <a:t>Copyright 2018 FUJITSU LIMITED</a:t>
            </a:r>
            <a:endParaRPr lang="de-DE" altLang="ja-JP">
              <a:solidFill>
                <a:srgbClr val="000000"/>
              </a:solidFill>
            </a:endParaRPr>
          </a:p>
        </p:txBody>
      </p:sp>
      <p:sp>
        <p:nvSpPr>
          <p:cNvPr id="51" name="Line 4"/>
          <p:cNvSpPr>
            <a:spLocks noChangeShapeType="1"/>
          </p:cNvSpPr>
          <p:nvPr userDrawn="1"/>
        </p:nvSpPr>
        <p:spPr bwMode="gray">
          <a:xfrm>
            <a:off x="0" y="6632575"/>
            <a:ext cx="12192000"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52"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tx1"/>
                </a:solidFill>
                <a:latin typeface="+mn-lt"/>
              </a:defRPr>
            </a:lvl1pPr>
          </a:lstStyle>
          <a:p>
            <a:fld id="{E5C4FF1C-8F5E-4BC8-BCAF-207649A9C157}" type="slidenum">
              <a:rPr lang="de-DE" altLang="ja-JP">
                <a:solidFill>
                  <a:srgbClr val="000000"/>
                </a:solidFill>
              </a:rPr>
              <a:pPr/>
              <a:t>‹#›</a:t>
            </a:fld>
            <a:endParaRPr lang="de-DE" altLang="ja-JP">
              <a:solidFill>
                <a:srgbClr val="000000"/>
              </a:solidFill>
            </a:endParaRPr>
          </a:p>
        </p:txBody>
      </p:sp>
      <p:sp>
        <p:nvSpPr>
          <p:cNvPr id="20"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3997597857"/>
      </p:ext>
    </p:extLst>
  </p:cSld>
  <p:clrMapOvr>
    <a:masterClrMapping/>
  </p:clrMapOvr>
  <p:timing>
    <p:tnLst>
      <p:par>
        <p:cTn id="1" dur="indefinite" restart="never" nodeType="tmRoot"/>
      </p:par>
    </p:tnLst>
  </p:timing>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ext 1 colum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bwMode="gray"/>
        <p:txBody>
          <a:bodyPr/>
          <a:lstStyle/>
          <a:p>
            <a:r>
              <a:rPr lang="en-US" altLang="ja-JP" dirty="0" smtClean="0"/>
              <a:t>Master title</a:t>
            </a:r>
            <a:endParaRPr lang="ja-JP" altLang="en-US" dirty="0"/>
          </a:p>
        </p:txBody>
      </p:sp>
      <p:sp>
        <p:nvSpPr>
          <p:cNvPr id="3" name="コンテンツ プレースホルダー 2"/>
          <p:cNvSpPr>
            <a:spLocks noGrp="1"/>
          </p:cNvSpPr>
          <p:nvPr>
            <p:ph idx="1" hasCustomPrompt="1"/>
          </p:nvPr>
        </p:nvSpPr>
        <p:spPr bwMode="gray"/>
        <p:txBody>
          <a:bodyPr/>
          <a:lstStyle/>
          <a:p>
            <a:pPr lvl="0"/>
            <a:r>
              <a:rPr lang="en-US" altLang="ja-JP" dirty="0" smtClean="0"/>
              <a:t>Headline </a:t>
            </a:r>
          </a:p>
          <a:p>
            <a:pPr lvl="1"/>
            <a:r>
              <a:rPr lang="en-US" altLang="ja-JP" dirty="0" smtClean="0"/>
              <a:t>1st subhead  </a:t>
            </a:r>
          </a:p>
          <a:p>
            <a:pPr lvl="2"/>
            <a:r>
              <a:rPr lang="en-US" altLang="ja-JP" dirty="0" smtClean="0"/>
              <a:t>2nd subhead  </a:t>
            </a:r>
          </a:p>
          <a:p>
            <a:pPr lvl="3"/>
            <a:r>
              <a:rPr lang="en-US" altLang="ja-JP" dirty="0" smtClean="0"/>
              <a:t>Text</a:t>
            </a:r>
          </a:p>
        </p:txBody>
      </p:sp>
      <p:sp>
        <p:nvSpPr>
          <p:cNvPr id="4" name="スライド番号プレースホルダー 3"/>
          <p:cNvSpPr>
            <a:spLocks noGrp="1"/>
          </p:cNvSpPr>
          <p:nvPr>
            <p:ph type="sldNum" sz="quarter" idx="10"/>
          </p:nvPr>
        </p:nvSpPr>
        <p:spPr bwMode="gray"/>
        <p:txBody>
          <a:bodyPr/>
          <a:lstStyle>
            <a:lvl1pPr>
              <a:defRPr/>
            </a:lvl1pPr>
          </a:lstStyle>
          <a:p>
            <a:fld id="{DE2B87E1-F9DF-4BEE-B07D-635D26011F4B}" type="slidenum">
              <a:rPr lang="de-DE" altLang="ja-JP">
                <a:solidFill>
                  <a:srgbClr val="000000"/>
                </a:solidFill>
              </a:rPr>
              <a:pPr/>
              <a:t>‹#›</a:t>
            </a:fld>
            <a:endParaRPr lang="de-DE" altLang="ja-JP">
              <a:solidFill>
                <a:srgbClr val="000000"/>
              </a:solidFill>
            </a:endParaRPr>
          </a:p>
        </p:txBody>
      </p:sp>
      <p:sp>
        <p:nvSpPr>
          <p:cNvPr id="5" name="フッター プレースホルダー 4"/>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
        <p:nvSpPr>
          <p:cNvPr id="6"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593577196"/>
      </p:ext>
    </p:extLst>
  </p:cSld>
  <p:clrMapOvr>
    <a:masterClrMapping/>
  </p:clrMapOvr>
  <p:timing>
    <p:tnLst>
      <p:par>
        <p:cTn id="1" dur="indefinite" restart="never" nodeType="tmRoot"/>
      </p:par>
    </p:tnLst>
  </p:timing>
</p:sldLayout>
</file>

<file path=ppt/slideLayouts/slideLayout278.xml><?xml version="1.0" encoding="utf-8"?>
<p:sldLayout xmlns:a="http://schemas.openxmlformats.org/drawingml/2006/main" xmlns:r="http://schemas.openxmlformats.org/officeDocument/2006/relationships" xmlns:p="http://schemas.openxmlformats.org/presentationml/2006/main" type="twoObj" preserve="1">
  <p:cSld name="Text 2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bwMode="gray"/>
        <p:txBody>
          <a:bodyPr/>
          <a:lstStyle/>
          <a:p>
            <a:r>
              <a:rPr lang="en-US" altLang="ja-JP" dirty="0" smtClean="0"/>
              <a:t>Master title</a:t>
            </a:r>
            <a:endParaRPr lang="ja-JP" altLang="en-US" dirty="0"/>
          </a:p>
        </p:txBody>
      </p:sp>
      <p:sp>
        <p:nvSpPr>
          <p:cNvPr id="3" name="コンテンツ プレースホルダー 2"/>
          <p:cNvSpPr>
            <a:spLocks noGrp="1"/>
          </p:cNvSpPr>
          <p:nvPr>
            <p:ph sz="half" idx="1" hasCustomPrompt="1"/>
          </p:nvPr>
        </p:nvSpPr>
        <p:spPr bwMode="gray">
          <a:xfrm>
            <a:off x="224367" y="869951"/>
            <a:ext cx="5755217" cy="5592763"/>
          </a:xfrm>
        </p:spPr>
        <p:txBody>
          <a:bodyPr/>
          <a:lstStyle>
            <a:lvl1pPr marL="290513" marR="0" indent="-290513" algn="l" defTabSz="457200" rtl="0" eaLnBrk="1" fontAlgn="base" latinLnBrk="0" hangingPunct="1">
              <a:lnSpc>
                <a:spcPct val="95000"/>
              </a:lnSpc>
              <a:spcBef>
                <a:spcPct val="20000"/>
              </a:spcBef>
              <a:spcAft>
                <a:spcPct val="10000"/>
              </a:spcAft>
              <a:buClr>
                <a:srgbClr val="A30B1A"/>
              </a:buClr>
              <a:buSzTx/>
              <a:buFont typeface="Wingdings" pitchFamily="2" charset="2"/>
              <a:buChar char="n"/>
              <a:tabLst/>
              <a:defRPr sz="2400"/>
            </a:lvl1pPr>
            <a:lvl2pPr marL="581025" marR="0" indent="-242888" algn="l" defTabSz="457200" rtl="0" eaLnBrk="1" fontAlgn="base" latinLnBrk="0" hangingPunct="1">
              <a:lnSpc>
                <a:spcPct val="95000"/>
              </a:lnSpc>
              <a:spcBef>
                <a:spcPct val="20000"/>
              </a:spcBef>
              <a:spcAft>
                <a:spcPct val="10000"/>
              </a:spcAft>
              <a:buClr>
                <a:srgbClr val="87867E"/>
              </a:buClr>
              <a:buSzTx/>
              <a:buFont typeface="Wingdings" pitchFamily="2" charset="2"/>
              <a:buChar char="n"/>
              <a:tabLst/>
              <a:defRPr sz="2000"/>
            </a:lvl2pPr>
            <a:lvl3pPr marL="795338" marR="0" indent="-138113" algn="l" defTabSz="457200" rtl="0" eaLnBrk="1" fontAlgn="base" latinLnBrk="0" hangingPunct="1">
              <a:lnSpc>
                <a:spcPct val="95000"/>
              </a:lnSpc>
              <a:spcBef>
                <a:spcPct val="20000"/>
              </a:spcBef>
              <a:spcAft>
                <a:spcPct val="10000"/>
              </a:spcAft>
              <a:buClr>
                <a:srgbClr val="87867E"/>
              </a:buClr>
              <a:buSzPct val="100000"/>
              <a:buFontTx/>
              <a:buChar char="•"/>
              <a:tabLst/>
              <a:defRPr sz="1800"/>
            </a:lvl3pPr>
            <a:lvl4pPr marL="1014413" marR="0" indent="-134938" algn="l" defTabSz="457200" rtl="0" eaLnBrk="1" fontAlgn="base" latinLnBrk="0" hangingPunct="1">
              <a:lnSpc>
                <a:spcPct val="95000"/>
              </a:lnSpc>
              <a:spcBef>
                <a:spcPct val="20000"/>
              </a:spcBef>
              <a:spcAft>
                <a:spcPct val="10000"/>
              </a:spcAft>
              <a:buClr>
                <a:srgbClr val="87867E"/>
              </a:buClr>
              <a:buSzPct val="100000"/>
              <a:buFontTx/>
              <a:buChar char="•"/>
              <a:tabLst/>
              <a:defRPr sz="1600"/>
            </a:lvl4pPr>
            <a:lvl5pPr>
              <a:defRPr sz="1800"/>
            </a:lvl5pPr>
            <a:lvl6pPr>
              <a:defRPr sz="1800"/>
            </a:lvl6pPr>
            <a:lvl7pPr>
              <a:defRPr sz="1800"/>
            </a:lvl7pPr>
            <a:lvl8pPr>
              <a:defRPr sz="1800"/>
            </a:lvl8pPr>
            <a:lvl9pPr>
              <a:defRPr sz="1800"/>
            </a:lvl9pPr>
          </a:lstStyle>
          <a:p>
            <a:pPr marL="290513" marR="0" lvl="0" indent="-290513" algn="l" defTabSz="457200" rtl="0" eaLnBrk="1" fontAlgn="base" latinLnBrk="0" hangingPunct="1">
              <a:lnSpc>
                <a:spcPct val="95000"/>
              </a:lnSpc>
              <a:spcBef>
                <a:spcPct val="20000"/>
              </a:spcBef>
              <a:spcAft>
                <a:spcPct val="10000"/>
              </a:spcAft>
              <a:buClr>
                <a:srgbClr val="A30B1A"/>
              </a:buClr>
              <a:buSzTx/>
              <a:buFont typeface="Wingdings" pitchFamily="2" charset="2"/>
              <a:buChar char="n"/>
              <a:tabLst/>
              <a:defRPr/>
            </a:pPr>
            <a:r>
              <a:rPr kumimoji="1" lang="en-US" altLang="ja-JP" sz="2400" b="0" i="0" u="none" strike="noStrike" kern="0" cap="none" spc="0" normalizeH="0" baseline="0" noProof="0" dirty="0" smtClean="0">
                <a:ln>
                  <a:noFill/>
                </a:ln>
                <a:solidFill>
                  <a:srgbClr val="000000"/>
                </a:solidFill>
                <a:effectLst/>
                <a:uLnTx/>
                <a:uFillTx/>
                <a:latin typeface="+mn-lt"/>
                <a:ea typeface="+mn-ea"/>
                <a:cs typeface="+mn-cs"/>
              </a:rPr>
              <a:t>Headline </a:t>
            </a:r>
          </a:p>
          <a:p>
            <a:pPr marL="581025" marR="0" lvl="1" indent="-242888" algn="l" defTabSz="457200" rtl="0" eaLnBrk="1" fontAlgn="base" latinLnBrk="0" hangingPunct="1">
              <a:lnSpc>
                <a:spcPct val="95000"/>
              </a:lnSpc>
              <a:spcBef>
                <a:spcPct val="20000"/>
              </a:spcBef>
              <a:spcAft>
                <a:spcPct val="10000"/>
              </a:spcAft>
              <a:buClr>
                <a:srgbClr val="87867E"/>
              </a:buClr>
              <a:buSzTx/>
              <a:buFont typeface="Wingdings" pitchFamily="2" charset="2"/>
              <a:buChar char="n"/>
              <a:tabLst/>
              <a:defRPr/>
            </a:pPr>
            <a:r>
              <a:rPr kumimoji="1" lang="en-US" altLang="ja-JP" sz="2000" b="0" i="0" u="none" strike="noStrike" kern="0" cap="none" spc="0" normalizeH="0" baseline="0" noProof="0" dirty="0" smtClean="0">
                <a:ln>
                  <a:noFill/>
                </a:ln>
                <a:solidFill>
                  <a:srgbClr val="000000"/>
                </a:solidFill>
                <a:effectLst/>
                <a:uLnTx/>
                <a:uFillTx/>
                <a:latin typeface="+mn-lt"/>
                <a:ea typeface="+mn-ea"/>
                <a:cs typeface="+mn-cs"/>
              </a:rPr>
              <a:t>1st subhead  </a:t>
            </a:r>
          </a:p>
          <a:p>
            <a:pPr marL="795338" marR="0" lvl="2" indent="-138113" algn="l" defTabSz="457200" rtl="0" eaLnBrk="1" fontAlgn="base" latinLnBrk="0" hangingPunct="1">
              <a:lnSpc>
                <a:spcPct val="95000"/>
              </a:lnSpc>
              <a:spcBef>
                <a:spcPct val="20000"/>
              </a:spcBef>
              <a:spcAft>
                <a:spcPct val="10000"/>
              </a:spcAft>
              <a:buClr>
                <a:srgbClr val="87867E"/>
              </a:buClr>
              <a:buSzPct val="100000"/>
              <a:buFontTx/>
              <a:buChar char="•"/>
              <a:tabLst/>
              <a:defRPr/>
            </a:pPr>
            <a:r>
              <a:rPr kumimoji="1" lang="en-US" altLang="ja-JP" sz="1800" b="0" i="0" u="none" strike="noStrike" kern="0" cap="none" spc="0" normalizeH="0" baseline="0" noProof="0" dirty="0" smtClean="0">
                <a:ln>
                  <a:noFill/>
                </a:ln>
                <a:solidFill>
                  <a:srgbClr val="000000"/>
                </a:solidFill>
                <a:effectLst/>
                <a:uLnTx/>
                <a:uFillTx/>
                <a:latin typeface="+mn-lt"/>
                <a:ea typeface="+mn-ea"/>
                <a:cs typeface="+mn-cs"/>
              </a:rPr>
              <a:t>2nd subhead  </a:t>
            </a:r>
          </a:p>
          <a:p>
            <a:pPr marL="1014413" marR="0" lvl="3" indent="-134938" algn="l" defTabSz="457200" rtl="0" eaLnBrk="1" fontAlgn="base" latinLnBrk="0" hangingPunct="1">
              <a:lnSpc>
                <a:spcPct val="95000"/>
              </a:lnSpc>
              <a:spcBef>
                <a:spcPct val="20000"/>
              </a:spcBef>
              <a:spcAft>
                <a:spcPct val="10000"/>
              </a:spcAft>
              <a:buClr>
                <a:srgbClr val="87867E"/>
              </a:buClr>
              <a:buSzPct val="100000"/>
              <a:buFontTx/>
              <a:buChar char="•"/>
              <a:tabLst/>
              <a:defRPr/>
            </a:pPr>
            <a:r>
              <a:rPr kumimoji="1" lang="en-US" altLang="ja-JP" sz="1600" b="0" i="0" u="none" strike="noStrike" kern="0" cap="none" spc="0" normalizeH="0" baseline="0" noProof="0" dirty="0" smtClean="0">
                <a:ln>
                  <a:noFill/>
                </a:ln>
                <a:solidFill>
                  <a:srgbClr val="000000"/>
                </a:solidFill>
                <a:effectLst/>
                <a:uLnTx/>
                <a:uFillTx/>
                <a:latin typeface="+mn-lt"/>
                <a:ea typeface="+mn-ea"/>
                <a:cs typeface="+mn-cs"/>
              </a:rPr>
              <a:t>Text</a:t>
            </a:r>
          </a:p>
        </p:txBody>
      </p:sp>
      <p:sp>
        <p:nvSpPr>
          <p:cNvPr id="4" name="コンテンツ プレースホルダー 3"/>
          <p:cNvSpPr>
            <a:spLocks noGrp="1"/>
          </p:cNvSpPr>
          <p:nvPr>
            <p:ph sz="half" idx="2" hasCustomPrompt="1"/>
          </p:nvPr>
        </p:nvSpPr>
        <p:spPr bwMode="gray">
          <a:xfrm>
            <a:off x="6182784" y="869951"/>
            <a:ext cx="5757333" cy="5592763"/>
          </a:xfrm>
        </p:spPr>
        <p:txBody>
          <a:bodyPr/>
          <a:lstStyle>
            <a:lvl1pPr marL="290513" marR="0" indent="-290513" algn="l" defTabSz="457200" rtl="0" eaLnBrk="1" fontAlgn="base" latinLnBrk="0" hangingPunct="1">
              <a:lnSpc>
                <a:spcPct val="95000"/>
              </a:lnSpc>
              <a:spcBef>
                <a:spcPct val="20000"/>
              </a:spcBef>
              <a:spcAft>
                <a:spcPct val="10000"/>
              </a:spcAft>
              <a:buClr>
                <a:srgbClr val="A30B1A"/>
              </a:buClr>
              <a:buSzTx/>
              <a:buFont typeface="Wingdings" pitchFamily="2" charset="2"/>
              <a:buChar char="n"/>
              <a:tabLst/>
              <a:defRPr sz="2400"/>
            </a:lvl1pPr>
            <a:lvl2pPr marL="581025" marR="0" indent="-242888" algn="l" defTabSz="457200" rtl="0" eaLnBrk="1" fontAlgn="base" latinLnBrk="0" hangingPunct="1">
              <a:lnSpc>
                <a:spcPct val="95000"/>
              </a:lnSpc>
              <a:spcBef>
                <a:spcPct val="20000"/>
              </a:spcBef>
              <a:spcAft>
                <a:spcPct val="10000"/>
              </a:spcAft>
              <a:buClr>
                <a:srgbClr val="87867E"/>
              </a:buClr>
              <a:buSzTx/>
              <a:buFont typeface="Wingdings" pitchFamily="2" charset="2"/>
              <a:buChar char="n"/>
              <a:tabLst/>
              <a:defRPr sz="2000"/>
            </a:lvl2pPr>
            <a:lvl3pPr marL="795338" marR="0" indent="-138113" algn="l" defTabSz="457200" rtl="0" eaLnBrk="1" fontAlgn="base" latinLnBrk="0" hangingPunct="1">
              <a:lnSpc>
                <a:spcPct val="95000"/>
              </a:lnSpc>
              <a:spcBef>
                <a:spcPct val="20000"/>
              </a:spcBef>
              <a:spcAft>
                <a:spcPct val="10000"/>
              </a:spcAft>
              <a:buClr>
                <a:srgbClr val="87867E"/>
              </a:buClr>
              <a:buSzPct val="100000"/>
              <a:buFontTx/>
              <a:buChar char="•"/>
              <a:tabLst/>
              <a:defRPr sz="1800"/>
            </a:lvl3pPr>
            <a:lvl4pPr marL="1014413" marR="0" indent="-134938" algn="l" defTabSz="457200" rtl="0" eaLnBrk="1" fontAlgn="base" latinLnBrk="0" hangingPunct="1">
              <a:lnSpc>
                <a:spcPct val="95000"/>
              </a:lnSpc>
              <a:spcBef>
                <a:spcPct val="20000"/>
              </a:spcBef>
              <a:spcAft>
                <a:spcPct val="10000"/>
              </a:spcAft>
              <a:buClr>
                <a:srgbClr val="87867E"/>
              </a:buClr>
              <a:buSzPct val="100000"/>
              <a:buFontTx/>
              <a:buChar char="•"/>
              <a:tabLst/>
              <a:defRPr sz="1600"/>
            </a:lvl4pPr>
            <a:lvl5pPr>
              <a:defRPr sz="1800"/>
            </a:lvl5pPr>
            <a:lvl6pPr>
              <a:defRPr sz="1800"/>
            </a:lvl6pPr>
            <a:lvl7pPr>
              <a:defRPr sz="1800"/>
            </a:lvl7pPr>
            <a:lvl8pPr>
              <a:defRPr sz="1800"/>
            </a:lvl8pPr>
            <a:lvl9pPr>
              <a:defRPr sz="1800"/>
            </a:lvl9pPr>
          </a:lstStyle>
          <a:p>
            <a:pPr marL="290513" marR="0" lvl="0" indent="-290513" algn="l" defTabSz="457200" rtl="0" eaLnBrk="1" fontAlgn="base" latinLnBrk="0" hangingPunct="1">
              <a:lnSpc>
                <a:spcPct val="95000"/>
              </a:lnSpc>
              <a:spcBef>
                <a:spcPct val="20000"/>
              </a:spcBef>
              <a:spcAft>
                <a:spcPct val="10000"/>
              </a:spcAft>
              <a:buClr>
                <a:srgbClr val="A30B1A"/>
              </a:buClr>
              <a:buSzTx/>
              <a:buFont typeface="Wingdings" pitchFamily="2" charset="2"/>
              <a:buChar char="n"/>
              <a:tabLst/>
              <a:defRPr/>
            </a:pPr>
            <a:r>
              <a:rPr kumimoji="1" lang="en-US" altLang="ja-JP" sz="2400" b="0" i="0" u="none" strike="noStrike" kern="0" cap="none" spc="0" normalizeH="0" baseline="0" noProof="0" dirty="0" smtClean="0">
                <a:ln>
                  <a:noFill/>
                </a:ln>
                <a:solidFill>
                  <a:srgbClr val="000000"/>
                </a:solidFill>
                <a:effectLst/>
                <a:uLnTx/>
                <a:uFillTx/>
                <a:latin typeface="+mn-lt"/>
                <a:ea typeface="+mn-ea"/>
                <a:cs typeface="+mn-cs"/>
              </a:rPr>
              <a:t>Headline </a:t>
            </a:r>
          </a:p>
          <a:p>
            <a:pPr marL="581025" marR="0" lvl="1" indent="-242888" algn="l" defTabSz="457200" rtl="0" eaLnBrk="1" fontAlgn="base" latinLnBrk="0" hangingPunct="1">
              <a:lnSpc>
                <a:spcPct val="95000"/>
              </a:lnSpc>
              <a:spcBef>
                <a:spcPct val="20000"/>
              </a:spcBef>
              <a:spcAft>
                <a:spcPct val="10000"/>
              </a:spcAft>
              <a:buClr>
                <a:srgbClr val="87867E"/>
              </a:buClr>
              <a:buSzTx/>
              <a:buFont typeface="Wingdings" pitchFamily="2" charset="2"/>
              <a:buChar char="n"/>
              <a:tabLst/>
              <a:defRPr/>
            </a:pPr>
            <a:r>
              <a:rPr kumimoji="1" lang="en-US" altLang="ja-JP" sz="2000" b="0" i="0" u="none" strike="noStrike" kern="0" cap="none" spc="0" normalizeH="0" baseline="0" noProof="0" dirty="0" smtClean="0">
                <a:ln>
                  <a:noFill/>
                </a:ln>
                <a:solidFill>
                  <a:srgbClr val="000000"/>
                </a:solidFill>
                <a:effectLst/>
                <a:uLnTx/>
                <a:uFillTx/>
                <a:latin typeface="+mn-lt"/>
                <a:ea typeface="+mn-ea"/>
                <a:cs typeface="+mn-cs"/>
              </a:rPr>
              <a:t>1st subhead  </a:t>
            </a:r>
          </a:p>
          <a:p>
            <a:pPr marL="795338" marR="0" lvl="2" indent="-138113" algn="l" defTabSz="457200" rtl="0" eaLnBrk="1" fontAlgn="base" latinLnBrk="0" hangingPunct="1">
              <a:lnSpc>
                <a:spcPct val="95000"/>
              </a:lnSpc>
              <a:spcBef>
                <a:spcPct val="20000"/>
              </a:spcBef>
              <a:spcAft>
                <a:spcPct val="10000"/>
              </a:spcAft>
              <a:buClr>
                <a:srgbClr val="87867E"/>
              </a:buClr>
              <a:buSzPct val="100000"/>
              <a:buFontTx/>
              <a:buChar char="•"/>
              <a:tabLst/>
              <a:defRPr/>
            </a:pPr>
            <a:r>
              <a:rPr kumimoji="1" lang="en-US" altLang="ja-JP" sz="1800" b="0" i="0" u="none" strike="noStrike" kern="0" cap="none" spc="0" normalizeH="0" baseline="0" noProof="0" dirty="0" smtClean="0">
                <a:ln>
                  <a:noFill/>
                </a:ln>
                <a:solidFill>
                  <a:srgbClr val="000000"/>
                </a:solidFill>
                <a:effectLst/>
                <a:uLnTx/>
                <a:uFillTx/>
                <a:latin typeface="+mn-lt"/>
                <a:ea typeface="+mn-ea"/>
                <a:cs typeface="+mn-cs"/>
              </a:rPr>
              <a:t>2nd subhead  </a:t>
            </a:r>
          </a:p>
          <a:p>
            <a:pPr marL="1014413" marR="0" lvl="3" indent="-134938" algn="l" defTabSz="457200" rtl="0" eaLnBrk="1" fontAlgn="base" latinLnBrk="0" hangingPunct="1">
              <a:lnSpc>
                <a:spcPct val="95000"/>
              </a:lnSpc>
              <a:spcBef>
                <a:spcPct val="20000"/>
              </a:spcBef>
              <a:spcAft>
                <a:spcPct val="10000"/>
              </a:spcAft>
              <a:buClr>
                <a:srgbClr val="87867E"/>
              </a:buClr>
              <a:buSzPct val="100000"/>
              <a:buFontTx/>
              <a:buChar char="•"/>
              <a:tabLst/>
              <a:defRPr/>
            </a:pPr>
            <a:r>
              <a:rPr kumimoji="1" lang="en-US" altLang="ja-JP" sz="1600" b="0" i="0" u="none" strike="noStrike" kern="0" cap="none" spc="0" normalizeH="0" baseline="0" noProof="0" dirty="0" smtClean="0">
                <a:ln>
                  <a:noFill/>
                </a:ln>
                <a:solidFill>
                  <a:srgbClr val="000000"/>
                </a:solidFill>
                <a:effectLst/>
                <a:uLnTx/>
                <a:uFillTx/>
                <a:latin typeface="+mn-lt"/>
                <a:ea typeface="+mn-ea"/>
                <a:cs typeface="+mn-cs"/>
              </a:rPr>
              <a:t>Text</a:t>
            </a:r>
          </a:p>
        </p:txBody>
      </p:sp>
      <p:sp>
        <p:nvSpPr>
          <p:cNvPr id="5" name="スライド番号プレースホルダー 4"/>
          <p:cNvSpPr>
            <a:spLocks noGrp="1"/>
          </p:cNvSpPr>
          <p:nvPr>
            <p:ph type="sldNum" sz="quarter" idx="10"/>
          </p:nvPr>
        </p:nvSpPr>
        <p:spPr bwMode="gray"/>
        <p:txBody>
          <a:bodyPr/>
          <a:lstStyle>
            <a:lvl1pPr>
              <a:defRPr/>
            </a:lvl1pPr>
          </a:lstStyle>
          <a:p>
            <a:fld id="{FCB7B9BA-EF19-4458-B462-893E29D19B1E}" type="slidenum">
              <a:rPr lang="de-DE" altLang="ja-JP">
                <a:solidFill>
                  <a:srgbClr val="000000"/>
                </a:solidFill>
              </a:rPr>
              <a:pPr/>
              <a:t>‹#›</a:t>
            </a:fld>
            <a:endParaRPr lang="de-DE" altLang="ja-JP">
              <a:solidFill>
                <a:srgbClr val="000000"/>
              </a:solidFill>
            </a:endParaRPr>
          </a:p>
        </p:txBody>
      </p:sp>
      <p:sp>
        <p:nvSpPr>
          <p:cNvPr id="6" name="フッター プレースホルダー 5"/>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
        <p:nvSpPr>
          <p:cNvPr id="7" name="日付プレースホルダー 2"/>
          <p:cNvSpPr>
            <a:spLocks noGrp="1"/>
          </p:cNvSpPr>
          <p:nvPr>
            <p:ph type="dt" sz="half" idx="1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3533915422"/>
      </p:ext>
    </p:extLst>
  </p:cSld>
  <p:clrMapOvr>
    <a:masterClrMapping/>
  </p:clrMapOvr>
  <p:timing>
    <p:tnLst>
      <p:par>
        <p:cTn id="1" dur="indefinite" restart="never" nodeType="tmRoot"/>
      </p:par>
    </p:tn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type="titleOnly" preserve="1">
  <p:cSld name="Tit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bwMode="gray"/>
        <p:txBody>
          <a:bodyPr/>
          <a:lstStyle/>
          <a:p>
            <a:r>
              <a:rPr lang="en-US" altLang="ja-JP" dirty="0" smtClean="0"/>
              <a:t>Master title</a:t>
            </a:r>
            <a:endParaRPr lang="ja-JP" altLang="en-US" dirty="0"/>
          </a:p>
        </p:txBody>
      </p:sp>
      <p:sp>
        <p:nvSpPr>
          <p:cNvPr id="3" name="スライド番号プレースホルダー 2"/>
          <p:cNvSpPr>
            <a:spLocks noGrp="1"/>
          </p:cNvSpPr>
          <p:nvPr>
            <p:ph type="sldNum" sz="quarter" idx="10"/>
          </p:nvPr>
        </p:nvSpPr>
        <p:spPr bwMode="gray"/>
        <p:txBody>
          <a:bodyPr/>
          <a:lstStyle>
            <a:lvl1pPr>
              <a:defRPr/>
            </a:lvl1pPr>
          </a:lstStyle>
          <a:p>
            <a:fld id="{1195C95A-030B-42EE-9D8D-E0455A77345A}" type="slidenum">
              <a:rPr lang="de-DE" altLang="ja-JP">
                <a:solidFill>
                  <a:srgbClr val="000000"/>
                </a:solidFill>
              </a:rPr>
              <a:pPr/>
              <a:t>‹#›</a:t>
            </a:fld>
            <a:endParaRPr lang="de-DE" altLang="ja-JP">
              <a:solidFill>
                <a:srgbClr val="000000"/>
              </a:solidFill>
            </a:endParaRPr>
          </a:p>
        </p:txBody>
      </p:sp>
      <p:sp>
        <p:nvSpPr>
          <p:cNvPr id="4" name="フッター プレースホルダー 3"/>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
        <p:nvSpPr>
          <p:cNvPr id="5"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154651477"/>
      </p:ext>
    </p:extLst>
  </p:cSld>
  <p:clrMapOvr>
    <a:masterClrMapping/>
  </p:clrMapOvr>
  <p:timing>
    <p:tnLst>
      <p:par>
        <p:cT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bwMode="gray"/>
        <p:txBody>
          <a:bodyPr/>
          <a:lstStyle>
            <a:lvl1pPr>
              <a:defRPr/>
            </a:lvl1pPr>
          </a:lstStyle>
          <a:p>
            <a:fld id="{E8E9CBD9-E97A-4244-BA2F-A59041725FCD}" type="slidenum">
              <a:rPr lang="de-DE" altLang="ja-JP">
                <a:solidFill>
                  <a:srgbClr val="000000"/>
                </a:solidFill>
              </a:rPr>
              <a:pPr/>
              <a:t>‹#›</a:t>
            </a:fld>
            <a:endParaRPr lang="de-DE" altLang="ja-JP">
              <a:solidFill>
                <a:srgbClr val="000000"/>
              </a:solidFill>
            </a:endParaRPr>
          </a:p>
        </p:txBody>
      </p:sp>
      <p:sp>
        <p:nvSpPr>
          <p:cNvPr id="3" name="フッター プレースホルダー 2"/>
          <p:cNvSpPr>
            <a:spLocks noGrp="1"/>
          </p:cNvSpPr>
          <p:nvPr>
            <p:ph type="ftr" sz="quarter" idx="11"/>
          </p:nvPr>
        </p:nvSpPr>
        <p:spPr bwMode="gray"/>
        <p:txBody>
          <a:bodyPr/>
          <a:lstStyle>
            <a:lvl1pPr>
              <a:defRPr/>
            </a:lvl1pPr>
          </a:lstStyle>
          <a:p>
            <a:r>
              <a:rPr lang="de-DE" altLang="ja-JP" smtClean="0">
                <a:solidFill>
                  <a:srgbClr val="000000"/>
                </a:solidFill>
              </a:rPr>
              <a:t>Copyright 2018 FUJITSU LIMITED</a:t>
            </a:r>
            <a:endParaRPr lang="de-DE" altLang="ja-JP" dirty="0">
              <a:solidFill>
                <a:srgbClr val="000000"/>
              </a:solidFill>
            </a:endParaRPr>
          </a:p>
        </p:txBody>
      </p:sp>
      <p:sp>
        <p:nvSpPr>
          <p:cNvPr id="4"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265877936"/>
      </p:ext>
    </p:extLst>
  </p:cSld>
  <p:clrMapOvr>
    <a:masterClrMapping/>
  </p:clrMapOvr>
  <p:timing>
    <p:tnLst>
      <p:par>
        <p:cT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type="blank" preserve="1">
  <p:cSld name="Closing page">
    <p:spTree>
      <p:nvGrpSpPr>
        <p:cNvPr id="1" name=""/>
        <p:cNvGrpSpPr/>
        <p:nvPr/>
      </p:nvGrpSpPr>
      <p:grpSpPr>
        <a:xfrm>
          <a:off x="0" y="0"/>
          <a:ext cx="0" cy="0"/>
          <a:chOff x="0" y="0"/>
          <a:chExt cx="0" cy="0"/>
        </a:xfrm>
      </p:grpSpPr>
      <p:sp>
        <p:nvSpPr>
          <p:cNvPr id="38"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bg1"/>
                </a:solidFill>
                <a:latin typeface="+mn-lt"/>
              </a:defRPr>
            </a:lvl1pPr>
          </a:lstStyle>
          <a:p>
            <a:fld id="{E5C4FF1C-8F5E-4BC8-BCAF-207649A9C157}" type="slidenum">
              <a:rPr lang="de-DE" altLang="ja-JP" smtClean="0">
                <a:solidFill>
                  <a:srgbClr val="FFFFFF"/>
                </a:solidFill>
              </a:rPr>
              <a:pPr/>
              <a:t>‹#›</a:t>
            </a:fld>
            <a:endParaRPr lang="de-DE" altLang="ja-JP">
              <a:solidFill>
                <a:srgbClr val="FFFFFF"/>
              </a:solidFill>
            </a:endParaRPr>
          </a:p>
        </p:txBody>
      </p:sp>
      <p:sp>
        <p:nvSpPr>
          <p:cNvPr id="39" name="Rectangle 30"/>
          <p:cNvSpPr>
            <a:spLocks noGrp="1" noChangeArrowheads="1"/>
          </p:cNvSpPr>
          <p:nvPr>
            <p:ph type="ftr" sz="quarter" idx="3"/>
          </p:nvPr>
        </p:nvSpPr>
        <p:spPr bwMode="gray">
          <a:xfrm>
            <a:off x="6580718" y="6653213"/>
            <a:ext cx="5363633"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fontAlgn="base">
              <a:defRPr kumimoji="0" sz="800">
                <a:solidFill>
                  <a:schemeClr val="bg1"/>
                </a:solidFill>
                <a:latin typeface="+mn-lt"/>
              </a:defRPr>
            </a:lvl1pPr>
          </a:lstStyle>
          <a:p>
            <a:r>
              <a:rPr lang="de-DE" altLang="ja-JP" smtClean="0">
                <a:solidFill>
                  <a:srgbClr val="FFFFFF"/>
                </a:solidFill>
              </a:rPr>
              <a:t>Copyright 2018 FUJITSU LIMITED</a:t>
            </a:r>
            <a:endParaRPr lang="de-DE" altLang="ja-JP">
              <a:solidFill>
                <a:srgbClr val="FFFFFF"/>
              </a:solidFill>
            </a:endParaRPr>
          </a:p>
        </p:txBody>
      </p:sp>
      <p:grpSp>
        <p:nvGrpSpPr>
          <p:cNvPr id="4" name="Group 38" descr="Message Lockup"/>
          <p:cNvGrpSpPr>
            <a:grpSpLocks/>
          </p:cNvGrpSpPr>
          <p:nvPr userDrawn="1"/>
        </p:nvGrpSpPr>
        <p:grpSpPr bwMode="gray">
          <a:xfrm>
            <a:off x="0" y="0"/>
            <a:ext cx="12192000" cy="6858000"/>
            <a:chOff x="0" y="0"/>
            <a:chExt cx="5760" cy="4320"/>
          </a:xfrm>
        </p:grpSpPr>
        <p:sp>
          <p:nvSpPr>
            <p:cNvPr id="5" name="Rectangle 4"/>
            <p:cNvSpPr>
              <a:spLocks noChangeArrowheads="1"/>
            </p:cNvSpPr>
            <p:nvPr/>
          </p:nvSpPr>
          <p:spPr bwMode="gray">
            <a:xfrm>
              <a:off x="0" y="0"/>
              <a:ext cx="5760" cy="4320"/>
            </a:xfrm>
            <a:prstGeom prst="rect">
              <a:avLst/>
            </a:prstGeom>
            <a:solidFill>
              <a:srgbClr val="FFFFFF"/>
            </a:solidFill>
            <a:ln>
              <a:noFill/>
            </a:ln>
            <a:effectLst/>
            <a:extLst>
              <a:ext uri="{91240B29-F687-4F45-9708-019B960494DF}">
                <a14:hiddenLine xmlns:a14="http://schemas.microsoft.com/office/drawing/2010/main" w="9525" algn="ctr">
                  <a:solidFill>
                    <a:srgbClr val="505050"/>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anchor="ctr"/>
            <a:lstStyle/>
            <a:p>
              <a:pPr algn="ctr" fontAlgn="ctr">
                <a:spcBef>
                  <a:spcPct val="0"/>
                </a:spcBef>
                <a:spcAft>
                  <a:spcPct val="0"/>
                </a:spcAft>
              </a:pPr>
              <a:endParaRPr lang="ja-JP" altLang="en-US">
                <a:solidFill>
                  <a:srgbClr val="000000"/>
                </a:solidFill>
                <a:latin typeface="ＭＳ Ｐゴシック" pitchFamily="50" charset="-128"/>
              </a:endParaRPr>
            </a:p>
          </p:txBody>
        </p:sp>
        <p:grpSp>
          <p:nvGrpSpPr>
            <p:cNvPr id="6" name="Group 7"/>
            <p:cNvGrpSpPr>
              <a:grpSpLocks noChangeAspect="1"/>
            </p:cNvGrpSpPr>
            <p:nvPr/>
          </p:nvGrpSpPr>
          <p:grpSpPr bwMode="gray">
            <a:xfrm>
              <a:off x="0" y="0"/>
              <a:ext cx="5760" cy="4320"/>
              <a:chOff x="0" y="0"/>
              <a:chExt cx="5760" cy="4320"/>
            </a:xfrm>
          </p:grpSpPr>
          <p:sp>
            <p:nvSpPr>
              <p:cNvPr id="7" name="AutoShape 6"/>
              <p:cNvSpPr>
                <a:spLocks noChangeAspect="1" noChangeArrowheads="1" noTextEdit="1"/>
              </p:cNvSpPr>
              <p:nvPr/>
            </p:nvSpPr>
            <p:spPr bwMode="gray">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8" name="Freeform 8"/>
              <p:cNvSpPr>
                <a:spLocks/>
              </p:cNvSpPr>
              <p:nvPr/>
            </p:nvSpPr>
            <p:spPr bwMode="gray">
              <a:xfrm>
                <a:off x="1217" y="2598"/>
                <a:ext cx="97" cy="159"/>
              </a:xfrm>
              <a:custGeom>
                <a:avLst/>
                <a:gdLst>
                  <a:gd name="T0" fmla="*/ 0 w 484"/>
                  <a:gd name="T1" fmla="*/ 764 h 795"/>
                  <a:gd name="T2" fmla="*/ 0 w 484"/>
                  <a:gd name="T3" fmla="*/ 672 h 795"/>
                  <a:gd name="T4" fmla="*/ 186 w 484"/>
                  <a:gd name="T5" fmla="*/ 715 h 795"/>
                  <a:gd name="T6" fmla="*/ 371 w 484"/>
                  <a:gd name="T7" fmla="*/ 593 h 795"/>
                  <a:gd name="T8" fmla="*/ 339 w 484"/>
                  <a:gd name="T9" fmla="*/ 515 h 795"/>
                  <a:gd name="T10" fmla="*/ 284 w 484"/>
                  <a:gd name="T11" fmla="*/ 472 h 795"/>
                  <a:gd name="T12" fmla="*/ 212 w 484"/>
                  <a:gd name="T13" fmla="*/ 436 h 795"/>
                  <a:gd name="T14" fmla="*/ 65 w 484"/>
                  <a:gd name="T15" fmla="*/ 337 h 795"/>
                  <a:gd name="T16" fmla="*/ 13 w 484"/>
                  <a:gd name="T17" fmla="*/ 199 h 795"/>
                  <a:gd name="T18" fmla="*/ 94 w 484"/>
                  <a:gd name="T19" fmla="*/ 43 h 795"/>
                  <a:gd name="T20" fmla="*/ 269 w 484"/>
                  <a:gd name="T21" fmla="*/ 0 h 795"/>
                  <a:gd name="T22" fmla="*/ 430 w 484"/>
                  <a:gd name="T23" fmla="*/ 26 h 795"/>
                  <a:gd name="T24" fmla="*/ 430 w 484"/>
                  <a:gd name="T25" fmla="*/ 111 h 795"/>
                  <a:gd name="T26" fmla="*/ 274 w 484"/>
                  <a:gd name="T27" fmla="*/ 78 h 795"/>
                  <a:gd name="T28" fmla="*/ 169 w 484"/>
                  <a:gd name="T29" fmla="*/ 103 h 795"/>
                  <a:gd name="T30" fmla="*/ 126 w 484"/>
                  <a:gd name="T31" fmla="*/ 186 h 795"/>
                  <a:gd name="T32" fmla="*/ 156 w 484"/>
                  <a:gd name="T33" fmla="*/ 264 h 795"/>
                  <a:gd name="T34" fmla="*/ 286 w 484"/>
                  <a:gd name="T35" fmla="*/ 345 h 795"/>
                  <a:gd name="T36" fmla="*/ 391 w 484"/>
                  <a:gd name="T37" fmla="*/ 406 h 795"/>
                  <a:gd name="T38" fmla="*/ 464 w 484"/>
                  <a:gd name="T39" fmla="*/ 486 h 795"/>
                  <a:gd name="T40" fmla="*/ 484 w 484"/>
                  <a:gd name="T41" fmla="*/ 581 h 795"/>
                  <a:gd name="T42" fmla="*/ 193 w 484"/>
                  <a:gd name="T43" fmla="*/ 795 h 795"/>
                  <a:gd name="T44" fmla="*/ 0 w 484"/>
                  <a:gd name="T45" fmla="*/ 764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4" h="795">
                    <a:moveTo>
                      <a:pt x="0" y="764"/>
                    </a:moveTo>
                    <a:cubicBezTo>
                      <a:pt x="0" y="672"/>
                      <a:pt x="0" y="672"/>
                      <a:pt x="0" y="672"/>
                    </a:cubicBezTo>
                    <a:cubicBezTo>
                      <a:pt x="50" y="700"/>
                      <a:pt x="113" y="715"/>
                      <a:pt x="186" y="715"/>
                    </a:cubicBezTo>
                    <a:cubicBezTo>
                      <a:pt x="309" y="715"/>
                      <a:pt x="371" y="674"/>
                      <a:pt x="371" y="593"/>
                    </a:cubicBezTo>
                    <a:cubicBezTo>
                      <a:pt x="371" y="562"/>
                      <a:pt x="361" y="536"/>
                      <a:pt x="339" y="515"/>
                    </a:cubicBezTo>
                    <a:cubicBezTo>
                      <a:pt x="323" y="498"/>
                      <a:pt x="305" y="484"/>
                      <a:pt x="284" y="472"/>
                    </a:cubicBezTo>
                    <a:cubicBezTo>
                      <a:pt x="265" y="462"/>
                      <a:pt x="241" y="450"/>
                      <a:pt x="212" y="436"/>
                    </a:cubicBezTo>
                    <a:cubicBezTo>
                      <a:pt x="142" y="402"/>
                      <a:pt x="93" y="369"/>
                      <a:pt x="65" y="337"/>
                    </a:cubicBezTo>
                    <a:cubicBezTo>
                      <a:pt x="30" y="299"/>
                      <a:pt x="13" y="253"/>
                      <a:pt x="13" y="199"/>
                    </a:cubicBezTo>
                    <a:cubicBezTo>
                      <a:pt x="13" y="129"/>
                      <a:pt x="40" y="77"/>
                      <a:pt x="94" y="43"/>
                    </a:cubicBezTo>
                    <a:cubicBezTo>
                      <a:pt x="140" y="14"/>
                      <a:pt x="198" y="0"/>
                      <a:pt x="269" y="0"/>
                    </a:cubicBezTo>
                    <a:cubicBezTo>
                      <a:pt x="318" y="0"/>
                      <a:pt x="372" y="8"/>
                      <a:pt x="430" y="26"/>
                    </a:cubicBezTo>
                    <a:cubicBezTo>
                      <a:pt x="430" y="111"/>
                      <a:pt x="430" y="111"/>
                      <a:pt x="430" y="111"/>
                    </a:cubicBezTo>
                    <a:cubicBezTo>
                      <a:pt x="381" y="89"/>
                      <a:pt x="329" y="78"/>
                      <a:pt x="274" y="78"/>
                    </a:cubicBezTo>
                    <a:cubicBezTo>
                      <a:pt x="232" y="78"/>
                      <a:pt x="197" y="86"/>
                      <a:pt x="169" y="103"/>
                    </a:cubicBezTo>
                    <a:cubicBezTo>
                      <a:pt x="141" y="120"/>
                      <a:pt x="126" y="148"/>
                      <a:pt x="126" y="186"/>
                    </a:cubicBezTo>
                    <a:cubicBezTo>
                      <a:pt x="126" y="218"/>
                      <a:pt x="136" y="244"/>
                      <a:pt x="156" y="264"/>
                    </a:cubicBezTo>
                    <a:cubicBezTo>
                      <a:pt x="176" y="285"/>
                      <a:pt x="219" y="312"/>
                      <a:pt x="286" y="345"/>
                    </a:cubicBezTo>
                    <a:cubicBezTo>
                      <a:pt x="338" y="372"/>
                      <a:pt x="374" y="392"/>
                      <a:pt x="391" y="406"/>
                    </a:cubicBezTo>
                    <a:cubicBezTo>
                      <a:pt x="426" y="430"/>
                      <a:pt x="450" y="457"/>
                      <a:pt x="464" y="486"/>
                    </a:cubicBezTo>
                    <a:cubicBezTo>
                      <a:pt x="478" y="512"/>
                      <a:pt x="484" y="544"/>
                      <a:pt x="484" y="581"/>
                    </a:cubicBezTo>
                    <a:cubicBezTo>
                      <a:pt x="484" y="724"/>
                      <a:pt x="387" y="795"/>
                      <a:pt x="193" y="795"/>
                    </a:cubicBezTo>
                    <a:cubicBezTo>
                      <a:pt x="114" y="795"/>
                      <a:pt x="50" y="785"/>
                      <a:pt x="0" y="764"/>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9" name="Freeform 9"/>
              <p:cNvSpPr>
                <a:spLocks/>
              </p:cNvSpPr>
              <p:nvPr/>
            </p:nvSpPr>
            <p:spPr bwMode="gray">
              <a:xfrm>
                <a:off x="1349" y="2526"/>
                <a:ext cx="115" cy="227"/>
              </a:xfrm>
              <a:custGeom>
                <a:avLst/>
                <a:gdLst>
                  <a:gd name="T0" fmla="*/ 0 w 572"/>
                  <a:gd name="T1" fmla="*/ 1136 h 1136"/>
                  <a:gd name="T2" fmla="*/ 0 w 572"/>
                  <a:gd name="T3" fmla="*/ 0 h 1136"/>
                  <a:gd name="T4" fmla="*/ 129 w 572"/>
                  <a:gd name="T5" fmla="*/ 0 h 1136"/>
                  <a:gd name="T6" fmla="*/ 129 w 572"/>
                  <a:gd name="T7" fmla="*/ 400 h 1136"/>
                  <a:gd name="T8" fmla="*/ 319 w 572"/>
                  <a:gd name="T9" fmla="*/ 361 h 1136"/>
                  <a:gd name="T10" fmla="*/ 549 w 572"/>
                  <a:gd name="T11" fmla="*/ 479 h 1136"/>
                  <a:gd name="T12" fmla="*/ 572 w 572"/>
                  <a:gd name="T13" fmla="*/ 673 h 1136"/>
                  <a:gd name="T14" fmla="*/ 572 w 572"/>
                  <a:gd name="T15" fmla="*/ 1136 h 1136"/>
                  <a:gd name="T16" fmla="*/ 443 w 572"/>
                  <a:gd name="T17" fmla="*/ 1136 h 1136"/>
                  <a:gd name="T18" fmla="*/ 443 w 572"/>
                  <a:gd name="T19" fmla="*/ 653 h 1136"/>
                  <a:gd name="T20" fmla="*/ 420 w 572"/>
                  <a:gd name="T21" fmla="*/ 499 h 1136"/>
                  <a:gd name="T22" fmla="*/ 307 w 572"/>
                  <a:gd name="T23" fmla="*/ 439 h 1136"/>
                  <a:gd name="T24" fmla="*/ 129 w 572"/>
                  <a:gd name="T25" fmla="*/ 485 h 1136"/>
                  <a:gd name="T26" fmla="*/ 129 w 572"/>
                  <a:gd name="T27" fmla="*/ 1136 h 1136"/>
                  <a:gd name="T28" fmla="*/ 0 w 572"/>
                  <a:gd name="T29" fmla="*/ 113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60"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7" y="439"/>
                    </a:cubicBezTo>
                    <a:cubicBezTo>
                      <a:pt x="256" y="439"/>
                      <a:pt x="196" y="454"/>
                      <a:pt x="129" y="485"/>
                    </a:cubicBezTo>
                    <a:cubicBezTo>
                      <a:pt x="129" y="1136"/>
                      <a:pt x="129" y="1136"/>
                      <a:pt x="129" y="1136"/>
                    </a:cubicBezTo>
                    <a:lnTo>
                      <a:pt x="0" y="11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0" name="Freeform 10"/>
              <p:cNvSpPr>
                <a:spLocks noEditPoints="1"/>
              </p:cNvSpPr>
              <p:nvPr/>
            </p:nvSpPr>
            <p:spPr bwMode="gray">
              <a:xfrm>
                <a:off x="1499" y="2598"/>
                <a:ext cx="117" cy="159"/>
              </a:xfrm>
              <a:custGeom>
                <a:avLst/>
                <a:gdLst>
                  <a:gd name="T0" fmla="*/ 456 w 585"/>
                  <a:gd name="T1" fmla="*/ 298 h 795"/>
                  <a:gd name="T2" fmla="*/ 456 w 585"/>
                  <a:gd name="T3" fmla="*/ 259 h 795"/>
                  <a:gd name="T4" fmla="*/ 432 w 585"/>
                  <a:gd name="T5" fmla="*/ 144 h 795"/>
                  <a:gd name="T6" fmla="*/ 283 w 585"/>
                  <a:gd name="T7" fmla="*/ 81 h 795"/>
                  <a:gd name="T8" fmla="*/ 73 w 585"/>
                  <a:gd name="T9" fmla="*/ 123 h 795"/>
                  <a:gd name="T10" fmla="*/ 73 w 585"/>
                  <a:gd name="T11" fmla="*/ 33 h 795"/>
                  <a:gd name="T12" fmla="*/ 296 w 585"/>
                  <a:gd name="T13" fmla="*/ 0 h 795"/>
                  <a:gd name="T14" fmla="*/ 539 w 585"/>
                  <a:gd name="T15" fmla="*/ 80 h 795"/>
                  <a:gd name="T16" fmla="*/ 582 w 585"/>
                  <a:gd name="T17" fmla="*/ 209 h 795"/>
                  <a:gd name="T18" fmla="*/ 585 w 585"/>
                  <a:gd name="T19" fmla="*/ 303 h 795"/>
                  <a:gd name="T20" fmla="*/ 585 w 585"/>
                  <a:gd name="T21" fmla="*/ 760 h 795"/>
                  <a:gd name="T22" fmla="*/ 305 w 585"/>
                  <a:gd name="T23" fmla="*/ 795 h 795"/>
                  <a:gd name="T24" fmla="*/ 86 w 585"/>
                  <a:gd name="T25" fmla="*/ 752 h 795"/>
                  <a:gd name="T26" fmla="*/ 0 w 585"/>
                  <a:gd name="T27" fmla="*/ 583 h 795"/>
                  <a:gd name="T28" fmla="*/ 99 w 585"/>
                  <a:gd name="T29" fmla="*/ 380 h 795"/>
                  <a:gd name="T30" fmla="*/ 350 w 585"/>
                  <a:gd name="T31" fmla="*/ 310 h 795"/>
                  <a:gd name="T32" fmla="*/ 456 w 585"/>
                  <a:gd name="T33" fmla="*/ 298 h 795"/>
                  <a:gd name="T34" fmla="*/ 456 w 585"/>
                  <a:gd name="T35" fmla="*/ 372 h 795"/>
                  <a:gd name="T36" fmla="*/ 278 w 585"/>
                  <a:gd name="T37" fmla="*/ 399 h 795"/>
                  <a:gd name="T38" fmla="*/ 132 w 585"/>
                  <a:gd name="T39" fmla="*/ 570 h 795"/>
                  <a:gd name="T40" fmla="*/ 175 w 585"/>
                  <a:gd name="T41" fmla="*/ 679 h 795"/>
                  <a:gd name="T42" fmla="*/ 325 w 585"/>
                  <a:gd name="T43" fmla="*/ 718 h 795"/>
                  <a:gd name="T44" fmla="*/ 456 w 585"/>
                  <a:gd name="T45" fmla="*/ 700 h 795"/>
                  <a:gd name="T46" fmla="*/ 456 w 585"/>
                  <a:gd name="T47" fmla="*/ 37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5" h="795">
                    <a:moveTo>
                      <a:pt x="456" y="298"/>
                    </a:moveTo>
                    <a:cubicBezTo>
                      <a:pt x="456" y="259"/>
                      <a:pt x="456" y="259"/>
                      <a:pt x="456" y="259"/>
                    </a:cubicBezTo>
                    <a:cubicBezTo>
                      <a:pt x="456" y="209"/>
                      <a:pt x="448" y="171"/>
                      <a:pt x="432" y="144"/>
                    </a:cubicBezTo>
                    <a:cubicBezTo>
                      <a:pt x="409" y="102"/>
                      <a:pt x="359" y="81"/>
                      <a:pt x="283" y="81"/>
                    </a:cubicBezTo>
                    <a:cubicBezTo>
                      <a:pt x="214" y="81"/>
                      <a:pt x="144" y="95"/>
                      <a:pt x="73" y="123"/>
                    </a:cubicBezTo>
                    <a:cubicBezTo>
                      <a:pt x="73" y="33"/>
                      <a:pt x="73" y="33"/>
                      <a:pt x="73" y="33"/>
                    </a:cubicBezTo>
                    <a:cubicBezTo>
                      <a:pt x="145" y="11"/>
                      <a:pt x="219" y="0"/>
                      <a:pt x="296" y="0"/>
                    </a:cubicBezTo>
                    <a:cubicBezTo>
                      <a:pt x="414" y="0"/>
                      <a:pt x="495" y="27"/>
                      <a:pt x="539" y="80"/>
                    </a:cubicBezTo>
                    <a:cubicBezTo>
                      <a:pt x="562" y="109"/>
                      <a:pt x="577" y="152"/>
                      <a:pt x="582" y="209"/>
                    </a:cubicBezTo>
                    <a:cubicBezTo>
                      <a:pt x="584" y="230"/>
                      <a:pt x="585" y="261"/>
                      <a:pt x="585" y="303"/>
                    </a:cubicBezTo>
                    <a:cubicBezTo>
                      <a:pt x="585" y="760"/>
                      <a:pt x="585" y="760"/>
                      <a:pt x="585" y="760"/>
                    </a:cubicBezTo>
                    <a:cubicBezTo>
                      <a:pt x="497" y="783"/>
                      <a:pt x="404" y="795"/>
                      <a:pt x="305" y="795"/>
                    </a:cubicBezTo>
                    <a:cubicBezTo>
                      <a:pt x="211" y="795"/>
                      <a:pt x="138" y="781"/>
                      <a:pt x="86" y="752"/>
                    </a:cubicBezTo>
                    <a:cubicBezTo>
                      <a:pt x="29" y="719"/>
                      <a:pt x="0" y="663"/>
                      <a:pt x="0" y="583"/>
                    </a:cubicBezTo>
                    <a:cubicBezTo>
                      <a:pt x="0" y="491"/>
                      <a:pt x="33" y="423"/>
                      <a:pt x="99" y="380"/>
                    </a:cubicBezTo>
                    <a:cubicBezTo>
                      <a:pt x="149" y="347"/>
                      <a:pt x="233" y="324"/>
                      <a:pt x="350" y="310"/>
                    </a:cubicBezTo>
                    <a:cubicBezTo>
                      <a:pt x="372" y="307"/>
                      <a:pt x="407" y="303"/>
                      <a:pt x="456" y="298"/>
                    </a:cubicBezTo>
                    <a:moveTo>
                      <a:pt x="456" y="372"/>
                    </a:moveTo>
                    <a:cubicBezTo>
                      <a:pt x="378" y="379"/>
                      <a:pt x="318" y="389"/>
                      <a:pt x="278" y="399"/>
                    </a:cubicBezTo>
                    <a:cubicBezTo>
                      <a:pt x="180" y="423"/>
                      <a:pt x="132" y="480"/>
                      <a:pt x="132" y="570"/>
                    </a:cubicBezTo>
                    <a:cubicBezTo>
                      <a:pt x="132" y="619"/>
                      <a:pt x="146" y="655"/>
                      <a:pt x="175" y="679"/>
                    </a:cubicBezTo>
                    <a:cubicBezTo>
                      <a:pt x="206" y="705"/>
                      <a:pt x="256" y="718"/>
                      <a:pt x="325" y="718"/>
                    </a:cubicBezTo>
                    <a:cubicBezTo>
                      <a:pt x="372" y="718"/>
                      <a:pt x="415" y="711"/>
                      <a:pt x="456" y="700"/>
                    </a:cubicBezTo>
                    <a:lnTo>
                      <a:pt x="456" y="3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1" name="Freeform 11"/>
              <p:cNvSpPr>
                <a:spLocks noEditPoints="1"/>
              </p:cNvSpPr>
              <p:nvPr/>
            </p:nvSpPr>
            <p:spPr bwMode="gray">
              <a:xfrm>
                <a:off x="1662" y="2598"/>
                <a:ext cx="119" cy="227"/>
              </a:xfrm>
              <a:custGeom>
                <a:avLst/>
                <a:gdLst>
                  <a:gd name="T0" fmla="*/ 129 w 592"/>
                  <a:gd name="T1" fmla="*/ 742 h 1136"/>
                  <a:gd name="T2" fmla="*/ 129 w 592"/>
                  <a:gd name="T3" fmla="*/ 1136 h 1136"/>
                  <a:gd name="T4" fmla="*/ 0 w 592"/>
                  <a:gd name="T5" fmla="*/ 1136 h 1136"/>
                  <a:gd name="T6" fmla="*/ 0 w 592"/>
                  <a:gd name="T7" fmla="*/ 30 h 1136"/>
                  <a:gd name="T8" fmla="*/ 260 w 592"/>
                  <a:gd name="T9" fmla="*/ 0 h 1136"/>
                  <a:gd name="T10" fmla="*/ 528 w 592"/>
                  <a:gd name="T11" fmla="*/ 118 h 1136"/>
                  <a:gd name="T12" fmla="*/ 592 w 592"/>
                  <a:gd name="T13" fmla="*/ 396 h 1136"/>
                  <a:gd name="T14" fmla="*/ 511 w 592"/>
                  <a:gd name="T15" fmla="*/ 691 h 1136"/>
                  <a:gd name="T16" fmla="*/ 287 w 592"/>
                  <a:gd name="T17" fmla="*/ 795 h 1136"/>
                  <a:gd name="T18" fmla="*/ 180 w 592"/>
                  <a:gd name="T19" fmla="*/ 775 h 1136"/>
                  <a:gd name="T20" fmla="*/ 129 w 592"/>
                  <a:gd name="T21" fmla="*/ 742 h 1136"/>
                  <a:gd name="T22" fmla="*/ 129 w 592"/>
                  <a:gd name="T23" fmla="*/ 653 h 1136"/>
                  <a:gd name="T24" fmla="*/ 272 w 592"/>
                  <a:gd name="T25" fmla="*/ 718 h 1136"/>
                  <a:gd name="T26" fmla="*/ 418 w 592"/>
                  <a:gd name="T27" fmla="*/ 618 h 1136"/>
                  <a:gd name="T28" fmla="*/ 461 w 592"/>
                  <a:gd name="T29" fmla="*/ 395 h 1136"/>
                  <a:gd name="T30" fmla="*/ 403 w 592"/>
                  <a:gd name="T31" fmla="*/ 147 h 1136"/>
                  <a:gd name="T32" fmla="*/ 241 w 592"/>
                  <a:gd name="T33" fmla="*/ 78 h 1136"/>
                  <a:gd name="T34" fmla="*/ 129 w 592"/>
                  <a:gd name="T35" fmla="*/ 87 h 1136"/>
                  <a:gd name="T36" fmla="*/ 129 w 592"/>
                  <a:gd name="T37" fmla="*/ 653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 h="1136">
                    <a:moveTo>
                      <a:pt x="129" y="742"/>
                    </a:moveTo>
                    <a:cubicBezTo>
                      <a:pt x="129" y="1136"/>
                      <a:pt x="129" y="1136"/>
                      <a:pt x="129" y="1136"/>
                    </a:cubicBezTo>
                    <a:cubicBezTo>
                      <a:pt x="0" y="1136"/>
                      <a:pt x="0" y="1136"/>
                      <a:pt x="0" y="1136"/>
                    </a:cubicBezTo>
                    <a:cubicBezTo>
                      <a:pt x="0" y="30"/>
                      <a:pt x="0" y="30"/>
                      <a:pt x="0" y="30"/>
                    </a:cubicBezTo>
                    <a:cubicBezTo>
                      <a:pt x="89" y="10"/>
                      <a:pt x="175" y="0"/>
                      <a:pt x="260" y="0"/>
                    </a:cubicBezTo>
                    <a:cubicBezTo>
                      <a:pt x="391" y="0"/>
                      <a:pt x="480" y="39"/>
                      <a:pt x="528" y="118"/>
                    </a:cubicBezTo>
                    <a:cubicBezTo>
                      <a:pt x="571" y="188"/>
                      <a:pt x="592" y="281"/>
                      <a:pt x="592" y="396"/>
                    </a:cubicBezTo>
                    <a:cubicBezTo>
                      <a:pt x="592" y="518"/>
                      <a:pt x="565" y="616"/>
                      <a:pt x="511" y="691"/>
                    </a:cubicBezTo>
                    <a:cubicBezTo>
                      <a:pt x="460" y="761"/>
                      <a:pt x="385" y="795"/>
                      <a:pt x="287" y="795"/>
                    </a:cubicBezTo>
                    <a:cubicBezTo>
                      <a:pt x="245" y="795"/>
                      <a:pt x="209" y="789"/>
                      <a:pt x="180" y="775"/>
                    </a:cubicBezTo>
                    <a:cubicBezTo>
                      <a:pt x="166" y="769"/>
                      <a:pt x="149" y="758"/>
                      <a:pt x="129" y="742"/>
                    </a:cubicBezTo>
                    <a:moveTo>
                      <a:pt x="129" y="653"/>
                    </a:moveTo>
                    <a:cubicBezTo>
                      <a:pt x="172" y="696"/>
                      <a:pt x="220" y="718"/>
                      <a:pt x="272" y="718"/>
                    </a:cubicBezTo>
                    <a:cubicBezTo>
                      <a:pt x="338" y="718"/>
                      <a:pt x="387" y="684"/>
                      <a:pt x="418" y="618"/>
                    </a:cubicBezTo>
                    <a:cubicBezTo>
                      <a:pt x="447" y="557"/>
                      <a:pt x="461" y="483"/>
                      <a:pt x="461" y="395"/>
                    </a:cubicBezTo>
                    <a:cubicBezTo>
                      <a:pt x="461" y="284"/>
                      <a:pt x="442" y="202"/>
                      <a:pt x="403" y="147"/>
                    </a:cubicBezTo>
                    <a:cubicBezTo>
                      <a:pt x="372" y="101"/>
                      <a:pt x="318" y="78"/>
                      <a:pt x="241" y="78"/>
                    </a:cubicBezTo>
                    <a:cubicBezTo>
                      <a:pt x="207" y="78"/>
                      <a:pt x="170" y="81"/>
                      <a:pt x="129" y="87"/>
                    </a:cubicBezTo>
                    <a:lnTo>
                      <a:pt x="129" y="6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2" name="Freeform 12"/>
              <p:cNvSpPr>
                <a:spLocks noEditPoints="1"/>
              </p:cNvSpPr>
              <p:nvPr/>
            </p:nvSpPr>
            <p:spPr bwMode="gray">
              <a:xfrm>
                <a:off x="1816" y="2547"/>
                <a:ext cx="32" cy="206"/>
              </a:xfrm>
              <a:custGeom>
                <a:avLst/>
                <a:gdLst>
                  <a:gd name="T0" fmla="*/ 78 w 157"/>
                  <a:gd name="T1" fmla="*/ 0 h 1031"/>
                  <a:gd name="T2" fmla="*/ 137 w 157"/>
                  <a:gd name="T3" fmla="*/ 26 h 1031"/>
                  <a:gd name="T4" fmla="*/ 157 w 157"/>
                  <a:gd name="T5" fmla="*/ 79 h 1031"/>
                  <a:gd name="T6" fmla="*/ 131 w 157"/>
                  <a:gd name="T7" fmla="*/ 139 h 1031"/>
                  <a:gd name="T8" fmla="*/ 78 w 157"/>
                  <a:gd name="T9" fmla="*/ 159 h 1031"/>
                  <a:gd name="T10" fmla="*/ 20 w 157"/>
                  <a:gd name="T11" fmla="*/ 133 h 1031"/>
                  <a:gd name="T12" fmla="*/ 0 w 157"/>
                  <a:gd name="T13" fmla="*/ 78 h 1031"/>
                  <a:gd name="T14" fmla="*/ 25 w 157"/>
                  <a:gd name="T15" fmla="*/ 20 h 1031"/>
                  <a:gd name="T16" fmla="*/ 78 w 157"/>
                  <a:gd name="T17" fmla="*/ 0 h 1031"/>
                  <a:gd name="T18" fmla="*/ 15 w 157"/>
                  <a:gd name="T19" fmla="*/ 277 h 1031"/>
                  <a:gd name="T20" fmla="*/ 144 w 157"/>
                  <a:gd name="T21" fmla="*/ 277 h 1031"/>
                  <a:gd name="T22" fmla="*/ 144 w 157"/>
                  <a:gd name="T23" fmla="*/ 1031 h 1031"/>
                  <a:gd name="T24" fmla="*/ 15 w 157"/>
                  <a:gd name="T25" fmla="*/ 1031 h 1031"/>
                  <a:gd name="T26" fmla="*/ 15 w 157"/>
                  <a:gd name="T27" fmla="*/ 277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031">
                    <a:moveTo>
                      <a:pt x="78" y="0"/>
                    </a:moveTo>
                    <a:cubicBezTo>
                      <a:pt x="102" y="0"/>
                      <a:pt x="121" y="9"/>
                      <a:pt x="137" y="26"/>
                    </a:cubicBezTo>
                    <a:cubicBezTo>
                      <a:pt x="150" y="42"/>
                      <a:pt x="157" y="59"/>
                      <a:pt x="157" y="79"/>
                    </a:cubicBezTo>
                    <a:cubicBezTo>
                      <a:pt x="157" y="103"/>
                      <a:pt x="148" y="123"/>
                      <a:pt x="131" y="139"/>
                    </a:cubicBezTo>
                    <a:cubicBezTo>
                      <a:pt x="116" y="152"/>
                      <a:pt x="99" y="159"/>
                      <a:pt x="78" y="159"/>
                    </a:cubicBezTo>
                    <a:cubicBezTo>
                      <a:pt x="54" y="159"/>
                      <a:pt x="35" y="150"/>
                      <a:pt x="20" y="133"/>
                    </a:cubicBezTo>
                    <a:cubicBezTo>
                      <a:pt x="6" y="118"/>
                      <a:pt x="0" y="99"/>
                      <a:pt x="0" y="78"/>
                    </a:cubicBezTo>
                    <a:cubicBezTo>
                      <a:pt x="0" y="56"/>
                      <a:pt x="8" y="37"/>
                      <a:pt x="25" y="20"/>
                    </a:cubicBezTo>
                    <a:cubicBezTo>
                      <a:pt x="40" y="7"/>
                      <a:pt x="58" y="0"/>
                      <a:pt x="78" y="0"/>
                    </a:cubicBezTo>
                    <a:moveTo>
                      <a:pt x="15" y="277"/>
                    </a:moveTo>
                    <a:cubicBezTo>
                      <a:pt x="144" y="277"/>
                      <a:pt x="144" y="277"/>
                      <a:pt x="144" y="277"/>
                    </a:cubicBezTo>
                    <a:cubicBezTo>
                      <a:pt x="144" y="1031"/>
                      <a:pt x="144" y="1031"/>
                      <a:pt x="144" y="1031"/>
                    </a:cubicBezTo>
                    <a:cubicBezTo>
                      <a:pt x="15" y="1031"/>
                      <a:pt x="15" y="1031"/>
                      <a:pt x="15" y="1031"/>
                    </a:cubicBezTo>
                    <a:lnTo>
                      <a:pt x="15"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3" name="Freeform 13"/>
              <p:cNvSpPr>
                <a:spLocks/>
              </p:cNvSpPr>
              <p:nvPr/>
            </p:nvSpPr>
            <p:spPr bwMode="gray">
              <a:xfrm>
                <a:off x="1894" y="2598"/>
                <a:ext cx="114" cy="155"/>
              </a:xfrm>
              <a:custGeom>
                <a:avLst/>
                <a:gdLst>
                  <a:gd name="T0" fmla="*/ 0 w 573"/>
                  <a:gd name="T1" fmla="*/ 775 h 775"/>
                  <a:gd name="T2" fmla="*/ 0 w 573"/>
                  <a:gd name="T3" fmla="*/ 30 h 775"/>
                  <a:gd name="T4" fmla="*/ 302 w 573"/>
                  <a:gd name="T5" fmla="*/ 0 h 775"/>
                  <a:gd name="T6" fmla="*/ 550 w 573"/>
                  <a:gd name="T7" fmla="*/ 119 h 775"/>
                  <a:gd name="T8" fmla="*/ 573 w 573"/>
                  <a:gd name="T9" fmla="*/ 312 h 775"/>
                  <a:gd name="T10" fmla="*/ 573 w 573"/>
                  <a:gd name="T11" fmla="*/ 775 h 775"/>
                  <a:gd name="T12" fmla="*/ 444 w 573"/>
                  <a:gd name="T13" fmla="*/ 775 h 775"/>
                  <a:gd name="T14" fmla="*/ 444 w 573"/>
                  <a:gd name="T15" fmla="*/ 320 h 775"/>
                  <a:gd name="T16" fmla="*/ 421 w 573"/>
                  <a:gd name="T17" fmla="*/ 140 h 775"/>
                  <a:gd name="T18" fmla="*/ 290 w 573"/>
                  <a:gd name="T19" fmla="*/ 78 h 775"/>
                  <a:gd name="T20" fmla="*/ 130 w 573"/>
                  <a:gd name="T21" fmla="*/ 94 h 775"/>
                  <a:gd name="T22" fmla="*/ 130 w 573"/>
                  <a:gd name="T23" fmla="*/ 775 h 775"/>
                  <a:gd name="T24" fmla="*/ 0 w 573"/>
                  <a:gd name="T25"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3" h="775">
                    <a:moveTo>
                      <a:pt x="0" y="775"/>
                    </a:moveTo>
                    <a:cubicBezTo>
                      <a:pt x="0" y="30"/>
                      <a:pt x="0" y="30"/>
                      <a:pt x="0" y="30"/>
                    </a:cubicBezTo>
                    <a:cubicBezTo>
                      <a:pt x="120" y="10"/>
                      <a:pt x="220" y="0"/>
                      <a:pt x="302" y="0"/>
                    </a:cubicBezTo>
                    <a:cubicBezTo>
                      <a:pt x="434" y="0"/>
                      <a:pt x="516" y="39"/>
                      <a:pt x="550" y="119"/>
                    </a:cubicBezTo>
                    <a:cubicBezTo>
                      <a:pt x="565" y="155"/>
                      <a:pt x="573" y="220"/>
                      <a:pt x="573" y="312"/>
                    </a:cubicBezTo>
                    <a:cubicBezTo>
                      <a:pt x="573" y="775"/>
                      <a:pt x="573" y="775"/>
                      <a:pt x="573" y="775"/>
                    </a:cubicBezTo>
                    <a:cubicBezTo>
                      <a:pt x="444" y="775"/>
                      <a:pt x="444" y="775"/>
                      <a:pt x="444" y="775"/>
                    </a:cubicBezTo>
                    <a:cubicBezTo>
                      <a:pt x="444" y="320"/>
                      <a:pt x="444" y="320"/>
                      <a:pt x="444" y="320"/>
                    </a:cubicBezTo>
                    <a:cubicBezTo>
                      <a:pt x="444" y="230"/>
                      <a:pt x="436" y="171"/>
                      <a:pt x="421" y="140"/>
                    </a:cubicBezTo>
                    <a:cubicBezTo>
                      <a:pt x="400" y="99"/>
                      <a:pt x="356" y="78"/>
                      <a:pt x="290" y="78"/>
                    </a:cubicBezTo>
                    <a:cubicBezTo>
                      <a:pt x="237" y="78"/>
                      <a:pt x="184" y="83"/>
                      <a:pt x="130" y="94"/>
                    </a:cubicBezTo>
                    <a:cubicBezTo>
                      <a:pt x="130" y="775"/>
                      <a:pt x="130" y="775"/>
                      <a:pt x="130"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4" name="Freeform 14"/>
              <p:cNvSpPr>
                <a:spLocks noEditPoints="1"/>
              </p:cNvSpPr>
              <p:nvPr/>
            </p:nvSpPr>
            <p:spPr bwMode="gray">
              <a:xfrm>
                <a:off x="2044" y="2598"/>
                <a:ext cx="119" cy="229"/>
              </a:xfrm>
              <a:custGeom>
                <a:avLst/>
                <a:gdLst>
                  <a:gd name="T0" fmla="*/ 466 w 595"/>
                  <a:gd name="T1" fmla="*/ 707 h 1147"/>
                  <a:gd name="T2" fmla="*/ 418 w 595"/>
                  <a:gd name="T3" fmla="*/ 752 h 1147"/>
                  <a:gd name="T4" fmla="*/ 268 w 595"/>
                  <a:gd name="T5" fmla="*/ 795 h 1147"/>
                  <a:gd name="T6" fmla="*/ 102 w 595"/>
                  <a:gd name="T7" fmla="*/ 740 h 1147"/>
                  <a:gd name="T8" fmla="*/ 0 w 595"/>
                  <a:gd name="T9" fmla="*/ 433 h 1147"/>
                  <a:gd name="T10" fmla="*/ 75 w 595"/>
                  <a:gd name="T11" fmla="*/ 137 h 1147"/>
                  <a:gd name="T12" fmla="*/ 356 w 595"/>
                  <a:gd name="T13" fmla="*/ 0 h 1147"/>
                  <a:gd name="T14" fmla="*/ 595 w 595"/>
                  <a:gd name="T15" fmla="*/ 30 h 1147"/>
                  <a:gd name="T16" fmla="*/ 595 w 595"/>
                  <a:gd name="T17" fmla="*/ 628 h 1147"/>
                  <a:gd name="T18" fmla="*/ 580 w 595"/>
                  <a:gd name="T19" fmla="*/ 881 h 1147"/>
                  <a:gd name="T20" fmla="*/ 441 w 595"/>
                  <a:gd name="T21" fmla="*/ 1099 h 1147"/>
                  <a:gd name="T22" fmla="*/ 200 w 595"/>
                  <a:gd name="T23" fmla="*/ 1147 h 1147"/>
                  <a:gd name="T24" fmla="*/ 103 w 595"/>
                  <a:gd name="T25" fmla="*/ 1141 h 1147"/>
                  <a:gd name="T26" fmla="*/ 103 w 595"/>
                  <a:gd name="T27" fmla="*/ 1064 h 1147"/>
                  <a:gd name="T28" fmla="*/ 199 w 595"/>
                  <a:gd name="T29" fmla="*/ 1069 h 1147"/>
                  <a:gd name="T30" fmla="*/ 357 w 595"/>
                  <a:gd name="T31" fmla="*/ 1041 h 1147"/>
                  <a:gd name="T32" fmla="*/ 454 w 595"/>
                  <a:gd name="T33" fmla="*/ 896 h 1147"/>
                  <a:gd name="T34" fmla="*/ 466 w 595"/>
                  <a:gd name="T35" fmla="*/ 748 h 1147"/>
                  <a:gd name="T36" fmla="*/ 466 w 595"/>
                  <a:gd name="T37" fmla="*/ 707 h 1147"/>
                  <a:gd name="T38" fmla="*/ 466 w 595"/>
                  <a:gd name="T39" fmla="*/ 85 h 1147"/>
                  <a:gd name="T40" fmla="*/ 369 w 595"/>
                  <a:gd name="T41" fmla="*/ 78 h 1147"/>
                  <a:gd name="T42" fmla="*/ 242 w 595"/>
                  <a:gd name="T43" fmla="*/ 111 h 1147"/>
                  <a:gd name="T44" fmla="*/ 159 w 595"/>
                  <a:gd name="T45" fmla="*/ 244 h 1147"/>
                  <a:gd name="T46" fmla="*/ 132 w 595"/>
                  <a:gd name="T47" fmla="*/ 438 h 1147"/>
                  <a:gd name="T48" fmla="*/ 183 w 595"/>
                  <a:gd name="T49" fmla="*/ 662 h 1147"/>
                  <a:gd name="T50" fmla="*/ 286 w 595"/>
                  <a:gd name="T51" fmla="*/ 718 h 1147"/>
                  <a:gd name="T52" fmla="*/ 388 w 595"/>
                  <a:gd name="T53" fmla="*/ 683 h 1147"/>
                  <a:gd name="T54" fmla="*/ 455 w 595"/>
                  <a:gd name="T55" fmla="*/ 592 h 1147"/>
                  <a:gd name="T56" fmla="*/ 466 w 595"/>
                  <a:gd name="T57" fmla="*/ 505 h 1147"/>
                  <a:gd name="T58" fmla="*/ 466 w 595"/>
                  <a:gd name="T59" fmla="*/ 85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5" h="1147">
                    <a:moveTo>
                      <a:pt x="466" y="707"/>
                    </a:moveTo>
                    <a:cubicBezTo>
                      <a:pt x="446" y="728"/>
                      <a:pt x="430" y="743"/>
                      <a:pt x="418" y="752"/>
                    </a:cubicBezTo>
                    <a:cubicBezTo>
                      <a:pt x="378" y="781"/>
                      <a:pt x="329" y="795"/>
                      <a:pt x="268" y="795"/>
                    </a:cubicBezTo>
                    <a:cubicBezTo>
                      <a:pt x="201" y="795"/>
                      <a:pt x="146" y="777"/>
                      <a:pt x="102" y="740"/>
                    </a:cubicBezTo>
                    <a:cubicBezTo>
                      <a:pt x="34" y="683"/>
                      <a:pt x="0" y="581"/>
                      <a:pt x="0" y="433"/>
                    </a:cubicBezTo>
                    <a:cubicBezTo>
                      <a:pt x="0" y="313"/>
                      <a:pt x="25" y="215"/>
                      <a:pt x="75" y="137"/>
                    </a:cubicBezTo>
                    <a:cubicBezTo>
                      <a:pt x="133" y="46"/>
                      <a:pt x="226" y="0"/>
                      <a:pt x="356" y="0"/>
                    </a:cubicBezTo>
                    <a:cubicBezTo>
                      <a:pt x="433" y="0"/>
                      <a:pt x="513" y="10"/>
                      <a:pt x="595" y="30"/>
                    </a:cubicBezTo>
                    <a:cubicBezTo>
                      <a:pt x="595" y="628"/>
                      <a:pt x="595" y="628"/>
                      <a:pt x="595" y="628"/>
                    </a:cubicBezTo>
                    <a:cubicBezTo>
                      <a:pt x="595" y="739"/>
                      <a:pt x="590" y="823"/>
                      <a:pt x="580" y="881"/>
                    </a:cubicBezTo>
                    <a:cubicBezTo>
                      <a:pt x="563" y="986"/>
                      <a:pt x="516" y="1059"/>
                      <a:pt x="441" y="1099"/>
                    </a:cubicBezTo>
                    <a:cubicBezTo>
                      <a:pt x="380" y="1131"/>
                      <a:pt x="299" y="1147"/>
                      <a:pt x="200" y="1147"/>
                    </a:cubicBezTo>
                    <a:cubicBezTo>
                      <a:pt x="172" y="1147"/>
                      <a:pt x="140" y="1145"/>
                      <a:pt x="103" y="1141"/>
                    </a:cubicBezTo>
                    <a:cubicBezTo>
                      <a:pt x="103" y="1064"/>
                      <a:pt x="103" y="1064"/>
                      <a:pt x="103" y="1064"/>
                    </a:cubicBezTo>
                    <a:cubicBezTo>
                      <a:pt x="136" y="1068"/>
                      <a:pt x="168" y="1069"/>
                      <a:pt x="199" y="1069"/>
                    </a:cubicBezTo>
                    <a:cubicBezTo>
                      <a:pt x="270" y="1069"/>
                      <a:pt x="322" y="1060"/>
                      <a:pt x="357" y="1041"/>
                    </a:cubicBezTo>
                    <a:cubicBezTo>
                      <a:pt x="408" y="1014"/>
                      <a:pt x="440" y="966"/>
                      <a:pt x="454" y="896"/>
                    </a:cubicBezTo>
                    <a:cubicBezTo>
                      <a:pt x="462" y="857"/>
                      <a:pt x="466" y="808"/>
                      <a:pt x="466" y="748"/>
                    </a:cubicBezTo>
                    <a:lnTo>
                      <a:pt x="466" y="707"/>
                    </a:lnTo>
                    <a:close/>
                    <a:moveTo>
                      <a:pt x="466" y="85"/>
                    </a:moveTo>
                    <a:cubicBezTo>
                      <a:pt x="430" y="80"/>
                      <a:pt x="398" y="78"/>
                      <a:pt x="369" y="78"/>
                    </a:cubicBezTo>
                    <a:cubicBezTo>
                      <a:pt x="315" y="78"/>
                      <a:pt x="272" y="89"/>
                      <a:pt x="242" y="111"/>
                    </a:cubicBezTo>
                    <a:cubicBezTo>
                      <a:pt x="207" y="136"/>
                      <a:pt x="179" y="180"/>
                      <a:pt x="159" y="244"/>
                    </a:cubicBezTo>
                    <a:cubicBezTo>
                      <a:pt x="141" y="299"/>
                      <a:pt x="132" y="364"/>
                      <a:pt x="132" y="438"/>
                    </a:cubicBezTo>
                    <a:cubicBezTo>
                      <a:pt x="132" y="540"/>
                      <a:pt x="149" y="615"/>
                      <a:pt x="183" y="662"/>
                    </a:cubicBezTo>
                    <a:cubicBezTo>
                      <a:pt x="209" y="699"/>
                      <a:pt x="243" y="718"/>
                      <a:pt x="286" y="718"/>
                    </a:cubicBezTo>
                    <a:cubicBezTo>
                      <a:pt x="323" y="718"/>
                      <a:pt x="357" y="706"/>
                      <a:pt x="388" y="683"/>
                    </a:cubicBezTo>
                    <a:cubicBezTo>
                      <a:pt x="420" y="660"/>
                      <a:pt x="442" y="629"/>
                      <a:pt x="455" y="592"/>
                    </a:cubicBezTo>
                    <a:cubicBezTo>
                      <a:pt x="462" y="572"/>
                      <a:pt x="466" y="543"/>
                      <a:pt x="466" y="505"/>
                    </a:cubicBezTo>
                    <a:lnTo>
                      <a:pt x="466" y="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5" name="Freeform 15"/>
              <p:cNvSpPr>
                <a:spLocks/>
              </p:cNvSpPr>
              <p:nvPr/>
            </p:nvSpPr>
            <p:spPr bwMode="gray">
              <a:xfrm>
                <a:off x="2280" y="2561"/>
                <a:ext cx="67" cy="192"/>
              </a:xfrm>
              <a:custGeom>
                <a:avLst/>
                <a:gdLst>
                  <a:gd name="T0" fmla="*/ 0 w 332"/>
                  <a:gd name="T1" fmla="*/ 0 h 958"/>
                  <a:gd name="T2" fmla="*/ 129 w 332"/>
                  <a:gd name="T3" fmla="*/ 0 h 958"/>
                  <a:gd name="T4" fmla="*/ 129 w 332"/>
                  <a:gd name="T5" fmla="*/ 204 h 958"/>
                  <a:gd name="T6" fmla="*/ 332 w 332"/>
                  <a:gd name="T7" fmla="*/ 204 h 958"/>
                  <a:gd name="T8" fmla="*/ 332 w 332"/>
                  <a:gd name="T9" fmla="*/ 286 h 958"/>
                  <a:gd name="T10" fmla="*/ 129 w 332"/>
                  <a:gd name="T11" fmla="*/ 286 h 958"/>
                  <a:gd name="T12" fmla="*/ 129 w 332"/>
                  <a:gd name="T13" fmla="*/ 686 h 958"/>
                  <a:gd name="T14" fmla="*/ 163 w 332"/>
                  <a:gd name="T15" fmla="*/ 840 h 958"/>
                  <a:gd name="T16" fmla="*/ 235 w 332"/>
                  <a:gd name="T17" fmla="*/ 873 h 958"/>
                  <a:gd name="T18" fmla="*/ 290 w 332"/>
                  <a:gd name="T19" fmla="*/ 875 h 958"/>
                  <a:gd name="T20" fmla="*/ 332 w 332"/>
                  <a:gd name="T21" fmla="*/ 875 h 958"/>
                  <a:gd name="T22" fmla="*/ 332 w 332"/>
                  <a:gd name="T23" fmla="*/ 958 h 958"/>
                  <a:gd name="T24" fmla="*/ 263 w 332"/>
                  <a:gd name="T25" fmla="*/ 958 h 958"/>
                  <a:gd name="T26" fmla="*/ 132 w 332"/>
                  <a:gd name="T27" fmla="*/ 945 h 958"/>
                  <a:gd name="T28" fmla="*/ 12 w 332"/>
                  <a:gd name="T29" fmla="*/ 817 h 958"/>
                  <a:gd name="T30" fmla="*/ 0 w 332"/>
                  <a:gd name="T31" fmla="*/ 667 h 958"/>
                  <a:gd name="T32" fmla="*/ 0 w 332"/>
                  <a:gd name="T33" fmla="*/ 0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9" y="858"/>
                      <a:pt x="203" y="869"/>
                      <a:pt x="235" y="873"/>
                    </a:cubicBezTo>
                    <a:cubicBezTo>
                      <a:pt x="245" y="875"/>
                      <a:pt x="264" y="875"/>
                      <a:pt x="290" y="875"/>
                    </a:cubicBezTo>
                    <a:cubicBezTo>
                      <a:pt x="332" y="875"/>
                      <a:pt x="332" y="875"/>
                      <a:pt x="332" y="875"/>
                    </a:cubicBezTo>
                    <a:cubicBezTo>
                      <a:pt x="332" y="958"/>
                      <a:pt x="332" y="958"/>
                      <a:pt x="332" y="958"/>
                    </a:cubicBezTo>
                    <a:cubicBezTo>
                      <a:pt x="263" y="958"/>
                      <a:pt x="263" y="958"/>
                      <a:pt x="263" y="958"/>
                    </a:cubicBezTo>
                    <a:cubicBezTo>
                      <a:pt x="207" y="958"/>
                      <a:pt x="164" y="953"/>
                      <a:pt x="132" y="945"/>
                    </a:cubicBezTo>
                    <a:cubicBezTo>
                      <a:pt x="67" y="927"/>
                      <a:pt x="27" y="884"/>
                      <a:pt x="12" y="817"/>
                    </a:cubicBezTo>
                    <a:cubicBezTo>
                      <a:pt x="4" y="781"/>
                      <a:pt x="0" y="731"/>
                      <a:pt x="0" y="66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6" name="Freeform 16"/>
              <p:cNvSpPr>
                <a:spLocks noEditPoints="1"/>
              </p:cNvSpPr>
              <p:nvPr/>
            </p:nvSpPr>
            <p:spPr bwMode="gray">
              <a:xfrm>
                <a:off x="2374" y="2598"/>
                <a:ext cx="127" cy="159"/>
              </a:xfrm>
              <a:custGeom>
                <a:avLst/>
                <a:gdLst>
                  <a:gd name="T0" fmla="*/ 318 w 634"/>
                  <a:gd name="T1" fmla="*/ 0 h 795"/>
                  <a:gd name="T2" fmla="*/ 559 w 634"/>
                  <a:gd name="T3" fmla="*/ 107 h 795"/>
                  <a:gd name="T4" fmla="*/ 634 w 634"/>
                  <a:gd name="T5" fmla="*/ 398 h 795"/>
                  <a:gd name="T6" fmla="*/ 559 w 634"/>
                  <a:gd name="T7" fmla="*/ 688 h 795"/>
                  <a:gd name="T8" fmla="*/ 318 w 634"/>
                  <a:gd name="T9" fmla="*/ 795 h 795"/>
                  <a:gd name="T10" fmla="*/ 0 w 634"/>
                  <a:gd name="T11" fmla="*/ 393 h 795"/>
                  <a:gd name="T12" fmla="*/ 76 w 634"/>
                  <a:gd name="T13" fmla="*/ 107 h 795"/>
                  <a:gd name="T14" fmla="*/ 318 w 634"/>
                  <a:gd name="T15" fmla="*/ 0 h 795"/>
                  <a:gd name="T16" fmla="*/ 318 w 634"/>
                  <a:gd name="T17" fmla="*/ 78 h 795"/>
                  <a:gd name="T18" fmla="*/ 166 w 634"/>
                  <a:gd name="T19" fmla="*/ 176 h 795"/>
                  <a:gd name="T20" fmla="*/ 132 w 634"/>
                  <a:gd name="T21" fmla="*/ 394 h 795"/>
                  <a:gd name="T22" fmla="*/ 166 w 634"/>
                  <a:gd name="T23" fmla="*/ 619 h 795"/>
                  <a:gd name="T24" fmla="*/ 318 w 634"/>
                  <a:gd name="T25" fmla="*/ 718 h 795"/>
                  <a:gd name="T26" fmla="*/ 468 w 634"/>
                  <a:gd name="T27" fmla="*/ 619 h 795"/>
                  <a:gd name="T28" fmla="*/ 503 w 634"/>
                  <a:gd name="T29" fmla="*/ 398 h 795"/>
                  <a:gd name="T30" fmla="*/ 468 w 634"/>
                  <a:gd name="T31" fmla="*/ 176 h 795"/>
                  <a:gd name="T32" fmla="*/ 318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09" y="0"/>
                      <a:pt x="318" y="0"/>
                    </a:cubicBezTo>
                    <a:moveTo>
                      <a:pt x="318" y="78"/>
                    </a:moveTo>
                    <a:cubicBezTo>
                      <a:pt x="245" y="78"/>
                      <a:pt x="194" y="110"/>
                      <a:pt x="166" y="176"/>
                    </a:cubicBezTo>
                    <a:cubicBezTo>
                      <a:pt x="144" y="230"/>
                      <a:pt x="132" y="303"/>
                      <a:pt x="132" y="394"/>
                    </a:cubicBezTo>
                    <a:cubicBezTo>
                      <a:pt x="132" y="490"/>
                      <a:pt x="144" y="565"/>
                      <a:pt x="166"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7" name="Freeform 17"/>
              <p:cNvSpPr>
                <a:spLocks/>
              </p:cNvSpPr>
              <p:nvPr/>
            </p:nvSpPr>
            <p:spPr bwMode="gray">
              <a:xfrm>
                <a:off x="2538" y="2598"/>
                <a:ext cx="195" cy="155"/>
              </a:xfrm>
              <a:custGeom>
                <a:avLst/>
                <a:gdLst>
                  <a:gd name="T0" fmla="*/ 0 w 974"/>
                  <a:gd name="T1" fmla="*/ 775 h 775"/>
                  <a:gd name="T2" fmla="*/ 0 w 974"/>
                  <a:gd name="T3" fmla="*/ 30 h 775"/>
                  <a:gd name="T4" fmla="*/ 278 w 974"/>
                  <a:gd name="T5" fmla="*/ 0 h 775"/>
                  <a:gd name="T6" fmla="*/ 480 w 974"/>
                  <a:gd name="T7" fmla="*/ 49 h 775"/>
                  <a:gd name="T8" fmla="*/ 722 w 974"/>
                  <a:gd name="T9" fmla="*/ 0 h 775"/>
                  <a:gd name="T10" fmla="*/ 952 w 974"/>
                  <a:gd name="T11" fmla="*/ 119 h 775"/>
                  <a:gd name="T12" fmla="*/ 974 w 974"/>
                  <a:gd name="T13" fmla="*/ 312 h 775"/>
                  <a:gd name="T14" fmla="*/ 974 w 974"/>
                  <a:gd name="T15" fmla="*/ 775 h 775"/>
                  <a:gd name="T16" fmla="*/ 845 w 974"/>
                  <a:gd name="T17" fmla="*/ 775 h 775"/>
                  <a:gd name="T18" fmla="*/ 845 w 974"/>
                  <a:gd name="T19" fmla="*/ 320 h 775"/>
                  <a:gd name="T20" fmla="*/ 824 w 974"/>
                  <a:gd name="T21" fmla="*/ 141 h 775"/>
                  <a:gd name="T22" fmla="*/ 705 w 974"/>
                  <a:gd name="T23" fmla="*/ 78 h 775"/>
                  <a:gd name="T24" fmla="*/ 551 w 974"/>
                  <a:gd name="T25" fmla="*/ 113 h 775"/>
                  <a:gd name="T26" fmla="*/ 551 w 974"/>
                  <a:gd name="T27" fmla="*/ 775 h 775"/>
                  <a:gd name="T28" fmla="*/ 422 w 974"/>
                  <a:gd name="T29" fmla="*/ 775 h 775"/>
                  <a:gd name="T30" fmla="*/ 422 w 974"/>
                  <a:gd name="T31" fmla="*/ 314 h 775"/>
                  <a:gd name="T32" fmla="*/ 401 w 974"/>
                  <a:gd name="T33" fmla="*/ 141 h 775"/>
                  <a:gd name="T34" fmla="*/ 278 w 974"/>
                  <a:gd name="T35" fmla="*/ 78 h 775"/>
                  <a:gd name="T36" fmla="*/ 128 w 974"/>
                  <a:gd name="T37" fmla="*/ 94 h 775"/>
                  <a:gd name="T38" fmla="*/ 128 w 974"/>
                  <a:gd name="T39" fmla="*/ 775 h 775"/>
                  <a:gd name="T40" fmla="*/ 0 w 974"/>
                  <a:gd name="T41"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4" h="775">
                    <a:moveTo>
                      <a:pt x="0" y="775"/>
                    </a:moveTo>
                    <a:cubicBezTo>
                      <a:pt x="0" y="30"/>
                      <a:pt x="0" y="30"/>
                      <a:pt x="0" y="30"/>
                    </a:cubicBezTo>
                    <a:cubicBezTo>
                      <a:pt x="117" y="10"/>
                      <a:pt x="210" y="0"/>
                      <a:pt x="278" y="0"/>
                    </a:cubicBezTo>
                    <a:cubicBezTo>
                      <a:pt x="367" y="0"/>
                      <a:pt x="435" y="16"/>
                      <a:pt x="480" y="49"/>
                    </a:cubicBezTo>
                    <a:cubicBezTo>
                      <a:pt x="561" y="16"/>
                      <a:pt x="642" y="0"/>
                      <a:pt x="722" y="0"/>
                    </a:cubicBezTo>
                    <a:cubicBezTo>
                      <a:pt x="843" y="0"/>
                      <a:pt x="920" y="40"/>
                      <a:pt x="952" y="119"/>
                    </a:cubicBezTo>
                    <a:cubicBezTo>
                      <a:pt x="967" y="156"/>
                      <a:pt x="974" y="220"/>
                      <a:pt x="974" y="312"/>
                    </a:cubicBezTo>
                    <a:cubicBezTo>
                      <a:pt x="974" y="775"/>
                      <a:pt x="974" y="775"/>
                      <a:pt x="974" y="775"/>
                    </a:cubicBezTo>
                    <a:cubicBezTo>
                      <a:pt x="845" y="775"/>
                      <a:pt x="845" y="775"/>
                      <a:pt x="845" y="775"/>
                    </a:cubicBezTo>
                    <a:cubicBezTo>
                      <a:pt x="845" y="320"/>
                      <a:pt x="845" y="320"/>
                      <a:pt x="845" y="320"/>
                    </a:cubicBezTo>
                    <a:cubicBezTo>
                      <a:pt x="845" y="231"/>
                      <a:pt x="838" y="172"/>
                      <a:pt x="824" y="141"/>
                    </a:cubicBezTo>
                    <a:cubicBezTo>
                      <a:pt x="805" y="99"/>
                      <a:pt x="765" y="78"/>
                      <a:pt x="705" y="78"/>
                    </a:cubicBezTo>
                    <a:cubicBezTo>
                      <a:pt x="654" y="78"/>
                      <a:pt x="603" y="90"/>
                      <a:pt x="551" y="113"/>
                    </a:cubicBezTo>
                    <a:cubicBezTo>
                      <a:pt x="551" y="775"/>
                      <a:pt x="551" y="775"/>
                      <a:pt x="551" y="775"/>
                    </a:cubicBezTo>
                    <a:cubicBezTo>
                      <a:pt x="422" y="775"/>
                      <a:pt x="422" y="775"/>
                      <a:pt x="422" y="775"/>
                    </a:cubicBezTo>
                    <a:cubicBezTo>
                      <a:pt x="422" y="314"/>
                      <a:pt x="422" y="314"/>
                      <a:pt x="422" y="314"/>
                    </a:cubicBezTo>
                    <a:cubicBezTo>
                      <a:pt x="422" y="229"/>
                      <a:pt x="415" y="171"/>
                      <a:pt x="401" y="141"/>
                    </a:cubicBezTo>
                    <a:cubicBezTo>
                      <a:pt x="382" y="99"/>
                      <a:pt x="341" y="78"/>
                      <a:pt x="278" y="78"/>
                    </a:cubicBezTo>
                    <a:cubicBezTo>
                      <a:pt x="231" y="78"/>
                      <a:pt x="181" y="83"/>
                      <a:pt x="128" y="94"/>
                    </a:cubicBezTo>
                    <a:cubicBezTo>
                      <a:pt x="128" y="775"/>
                      <a:pt x="128" y="775"/>
                      <a:pt x="128"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8" name="Freeform 18"/>
              <p:cNvSpPr>
                <a:spLocks noEditPoints="1"/>
              </p:cNvSpPr>
              <p:nvPr/>
            </p:nvSpPr>
            <p:spPr bwMode="gray">
              <a:xfrm>
                <a:off x="2768" y="2598"/>
                <a:ext cx="127" cy="159"/>
              </a:xfrm>
              <a:custGeom>
                <a:avLst/>
                <a:gdLst>
                  <a:gd name="T0" fmla="*/ 318 w 635"/>
                  <a:gd name="T1" fmla="*/ 0 h 795"/>
                  <a:gd name="T2" fmla="*/ 559 w 635"/>
                  <a:gd name="T3" fmla="*/ 107 h 795"/>
                  <a:gd name="T4" fmla="*/ 635 w 635"/>
                  <a:gd name="T5" fmla="*/ 398 h 795"/>
                  <a:gd name="T6" fmla="*/ 559 w 635"/>
                  <a:gd name="T7" fmla="*/ 688 h 795"/>
                  <a:gd name="T8" fmla="*/ 319 w 635"/>
                  <a:gd name="T9" fmla="*/ 795 h 795"/>
                  <a:gd name="T10" fmla="*/ 0 w 635"/>
                  <a:gd name="T11" fmla="*/ 393 h 795"/>
                  <a:gd name="T12" fmla="*/ 77 w 635"/>
                  <a:gd name="T13" fmla="*/ 107 h 795"/>
                  <a:gd name="T14" fmla="*/ 318 w 635"/>
                  <a:gd name="T15" fmla="*/ 0 h 795"/>
                  <a:gd name="T16" fmla="*/ 318 w 635"/>
                  <a:gd name="T17" fmla="*/ 78 h 795"/>
                  <a:gd name="T18" fmla="*/ 167 w 635"/>
                  <a:gd name="T19" fmla="*/ 176 h 795"/>
                  <a:gd name="T20" fmla="*/ 132 w 635"/>
                  <a:gd name="T21" fmla="*/ 394 h 795"/>
                  <a:gd name="T22" fmla="*/ 167 w 635"/>
                  <a:gd name="T23" fmla="*/ 619 h 795"/>
                  <a:gd name="T24" fmla="*/ 318 w 635"/>
                  <a:gd name="T25" fmla="*/ 718 h 795"/>
                  <a:gd name="T26" fmla="*/ 468 w 635"/>
                  <a:gd name="T27" fmla="*/ 619 h 795"/>
                  <a:gd name="T28" fmla="*/ 503 w 635"/>
                  <a:gd name="T29" fmla="*/ 398 h 795"/>
                  <a:gd name="T30" fmla="*/ 468 w 635"/>
                  <a:gd name="T31" fmla="*/ 176 h 795"/>
                  <a:gd name="T32" fmla="*/ 318 w 635"/>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5" h="795">
                    <a:moveTo>
                      <a:pt x="318" y="0"/>
                    </a:moveTo>
                    <a:cubicBezTo>
                      <a:pt x="426" y="0"/>
                      <a:pt x="506" y="36"/>
                      <a:pt x="559" y="107"/>
                    </a:cubicBezTo>
                    <a:cubicBezTo>
                      <a:pt x="609" y="176"/>
                      <a:pt x="635" y="273"/>
                      <a:pt x="635" y="398"/>
                    </a:cubicBezTo>
                    <a:cubicBezTo>
                      <a:pt x="635" y="521"/>
                      <a:pt x="609" y="618"/>
                      <a:pt x="559" y="688"/>
                    </a:cubicBezTo>
                    <a:cubicBezTo>
                      <a:pt x="507" y="760"/>
                      <a:pt x="427" y="795"/>
                      <a:pt x="319" y="795"/>
                    </a:cubicBezTo>
                    <a:cubicBezTo>
                      <a:pt x="107" y="795"/>
                      <a:pt x="0" y="661"/>
                      <a:pt x="0" y="393"/>
                    </a:cubicBezTo>
                    <a:cubicBezTo>
                      <a:pt x="0" y="271"/>
                      <a:pt x="26" y="176"/>
                      <a:pt x="77" y="107"/>
                    </a:cubicBezTo>
                    <a:cubicBezTo>
                      <a:pt x="129" y="36"/>
                      <a:pt x="209"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9" name="Freeform 19"/>
              <p:cNvSpPr>
                <a:spLocks/>
              </p:cNvSpPr>
              <p:nvPr/>
            </p:nvSpPr>
            <p:spPr bwMode="gray">
              <a:xfrm>
                <a:off x="2934" y="2598"/>
                <a:ext cx="65" cy="155"/>
              </a:xfrm>
              <a:custGeom>
                <a:avLst/>
                <a:gdLst>
                  <a:gd name="T0" fmla="*/ 0 w 326"/>
                  <a:gd name="T1" fmla="*/ 775 h 775"/>
                  <a:gd name="T2" fmla="*/ 0 w 326"/>
                  <a:gd name="T3" fmla="*/ 33 h 775"/>
                  <a:gd name="T4" fmla="*/ 326 w 326"/>
                  <a:gd name="T5" fmla="*/ 0 h 775"/>
                  <a:gd name="T6" fmla="*/ 326 w 326"/>
                  <a:gd name="T7" fmla="*/ 81 h 775"/>
                  <a:gd name="T8" fmla="*/ 129 w 326"/>
                  <a:gd name="T9" fmla="*/ 94 h 775"/>
                  <a:gd name="T10" fmla="*/ 129 w 326"/>
                  <a:gd name="T11" fmla="*/ 775 h 775"/>
                  <a:gd name="T12" fmla="*/ 0 w 326"/>
                  <a:gd name="T13" fmla="*/ 775 h 775"/>
                </a:gdLst>
                <a:ahLst/>
                <a:cxnLst>
                  <a:cxn ang="0">
                    <a:pos x="T0" y="T1"/>
                  </a:cxn>
                  <a:cxn ang="0">
                    <a:pos x="T2" y="T3"/>
                  </a:cxn>
                  <a:cxn ang="0">
                    <a:pos x="T4" y="T5"/>
                  </a:cxn>
                  <a:cxn ang="0">
                    <a:pos x="T6" y="T7"/>
                  </a:cxn>
                  <a:cxn ang="0">
                    <a:pos x="T8" y="T9"/>
                  </a:cxn>
                  <a:cxn ang="0">
                    <a:pos x="T10" y="T11"/>
                  </a:cxn>
                  <a:cxn ang="0">
                    <a:pos x="T12" y="T13"/>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4" y="81"/>
                      <a:pt x="188" y="86"/>
                      <a:pt x="129" y="94"/>
                    </a:cubicBezTo>
                    <a:cubicBezTo>
                      <a:pt x="129" y="775"/>
                      <a:pt x="129" y="775"/>
                      <a:pt x="129"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0" name="Freeform 20"/>
              <p:cNvSpPr>
                <a:spLocks/>
              </p:cNvSpPr>
              <p:nvPr/>
            </p:nvSpPr>
            <p:spPr bwMode="gray">
              <a:xfrm>
                <a:off x="3028" y="2598"/>
                <a:ext cx="65" cy="155"/>
              </a:xfrm>
              <a:custGeom>
                <a:avLst/>
                <a:gdLst>
                  <a:gd name="T0" fmla="*/ 0 w 326"/>
                  <a:gd name="T1" fmla="*/ 775 h 775"/>
                  <a:gd name="T2" fmla="*/ 0 w 326"/>
                  <a:gd name="T3" fmla="*/ 33 h 775"/>
                  <a:gd name="T4" fmla="*/ 326 w 326"/>
                  <a:gd name="T5" fmla="*/ 0 h 775"/>
                  <a:gd name="T6" fmla="*/ 326 w 326"/>
                  <a:gd name="T7" fmla="*/ 81 h 775"/>
                  <a:gd name="T8" fmla="*/ 129 w 326"/>
                  <a:gd name="T9" fmla="*/ 94 h 775"/>
                  <a:gd name="T10" fmla="*/ 129 w 326"/>
                  <a:gd name="T11" fmla="*/ 775 h 775"/>
                  <a:gd name="T12" fmla="*/ 0 w 326"/>
                  <a:gd name="T13" fmla="*/ 775 h 775"/>
                </a:gdLst>
                <a:ahLst/>
                <a:cxnLst>
                  <a:cxn ang="0">
                    <a:pos x="T0" y="T1"/>
                  </a:cxn>
                  <a:cxn ang="0">
                    <a:pos x="T2" y="T3"/>
                  </a:cxn>
                  <a:cxn ang="0">
                    <a:pos x="T4" y="T5"/>
                  </a:cxn>
                  <a:cxn ang="0">
                    <a:pos x="T6" y="T7"/>
                  </a:cxn>
                  <a:cxn ang="0">
                    <a:pos x="T8" y="T9"/>
                  </a:cxn>
                  <a:cxn ang="0">
                    <a:pos x="T10" y="T11"/>
                  </a:cxn>
                  <a:cxn ang="0">
                    <a:pos x="T12" y="T13"/>
                  </a:cxn>
                </a:cxnLst>
                <a:rect l="0" t="0" r="r" b="b"/>
                <a:pathLst>
                  <a:path w="326" h="775">
                    <a:moveTo>
                      <a:pt x="0" y="775"/>
                    </a:moveTo>
                    <a:cubicBezTo>
                      <a:pt x="0" y="33"/>
                      <a:pt x="0" y="33"/>
                      <a:pt x="0" y="33"/>
                    </a:cubicBezTo>
                    <a:cubicBezTo>
                      <a:pt x="99" y="12"/>
                      <a:pt x="207" y="1"/>
                      <a:pt x="326" y="0"/>
                    </a:cubicBezTo>
                    <a:cubicBezTo>
                      <a:pt x="326" y="81"/>
                      <a:pt x="326" y="81"/>
                      <a:pt x="326" y="81"/>
                    </a:cubicBezTo>
                    <a:cubicBezTo>
                      <a:pt x="253" y="81"/>
                      <a:pt x="188" y="86"/>
                      <a:pt x="129" y="94"/>
                    </a:cubicBezTo>
                    <a:cubicBezTo>
                      <a:pt x="129" y="775"/>
                      <a:pt x="129" y="775"/>
                      <a:pt x="129" y="775"/>
                    </a:cubicBezTo>
                    <a:lnTo>
                      <a:pt x="0" y="7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1" name="Freeform 21"/>
              <p:cNvSpPr>
                <a:spLocks noEditPoints="1"/>
              </p:cNvSpPr>
              <p:nvPr/>
            </p:nvSpPr>
            <p:spPr bwMode="gray">
              <a:xfrm>
                <a:off x="3110" y="2598"/>
                <a:ext cx="127" cy="159"/>
              </a:xfrm>
              <a:custGeom>
                <a:avLst/>
                <a:gdLst>
                  <a:gd name="T0" fmla="*/ 317 w 634"/>
                  <a:gd name="T1" fmla="*/ 0 h 795"/>
                  <a:gd name="T2" fmla="*/ 558 w 634"/>
                  <a:gd name="T3" fmla="*/ 107 h 795"/>
                  <a:gd name="T4" fmla="*/ 634 w 634"/>
                  <a:gd name="T5" fmla="*/ 398 h 795"/>
                  <a:gd name="T6" fmla="*/ 558 w 634"/>
                  <a:gd name="T7" fmla="*/ 688 h 795"/>
                  <a:gd name="T8" fmla="*/ 318 w 634"/>
                  <a:gd name="T9" fmla="*/ 795 h 795"/>
                  <a:gd name="T10" fmla="*/ 0 w 634"/>
                  <a:gd name="T11" fmla="*/ 393 h 795"/>
                  <a:gd name="T12" fmla="*/ 76 w 634"/>
                  <a:gd name="T13" fmla="*/ 107 h 795"/>
                  <a:gd name="T14" fmla="*/ 317 w 634"/>
                  <a:gd name="T15" fmla="*/ 0 h 795"/>
                  <a:gd name="T16" fmla="*/ 317 w 634"/>
                  <a:gd name="T17" fmla="*/ 78 h 795"/>
                  <a:gd name="T18" fmla="*/ 166 w 634"/>
                  <a:gd name="T19" fmla="*/ 176 h 795"/>
                  <a:gd name="T20" fmla="*/ 132 w 634"/>
                  <a:gd name="T21" fmla="*/ 394 h 795"/>
                  <a:gd name="T22" fmla="*/ 166 w 634"/>
                  <a:gd name="T23" fmla="*/ 619 h 795"/>
                  <a:gd name="T24" fmla="*/ 317 w 634"/>
                  <a:gd name="T25" fmla="*/ 718 h 795"/>
                  <a:gd name="T26" fmla="*/ 468 w 634"/>
                  <a:gd name="T27" fmla="*/ 619 h 795"/>
                  <a:gd name="T28" fmla="*/ 502 w 634"/>
                  <a:gd name="T29" fmla="*/ 398 h 795"/>
                  <a:gd name="T30" fmla="*/ 468 w 634"/>
                  <a:gd name="T31" fmla="*/ 176 h 795"/>
                  <a:gd name="T32" fmla="*/ 317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7" y="0"/>
                    </a:moveTo>
                    <a:cubicBezTo>
                      <a:pt x="425" y="0"/>
                      <a:pt x="505" y="36"/>
                      <a:pt x="558" y="107"/>
                    </a:cubicBezTo>
                    <a:cubicBezTo>
                      <a:pt x="608" y="176"/>
                      <a:pt x="634" y="273"/>
                      <a:pt x="634" y="398"/>
                    </a:cubicBezTo>
                    <a:cubicBezTo>
                      <a:pt x="634" y="521"/>
                      <a:pt x="608" y="618"/>
                      <a:pt x="558" y="688"/>
                    </a:cubicBezTo>
                    <a:cubicBezTo>
                      <a:pt x="506" y="760"/>
                      <a:pt x="426" y="795"/>
                      <a:pt x="318" y="795"/>
                    </a:cubicBezTo>
                    <a:cubicBezTo>
                      <a:pt x="106" y="795"/>
                      <a:pt x="0" y="661"/>
                      <a:pt x="0" y="393"/>
                    </a:cubicBezTo>
                    <a:cubicBezTo>
                      <a:pt x="0" y="271"/>
                      <a:pt x="25" y="176"/>
                      <a:pt x="76" y="107"/>
                    </a:cubicBezTo>
                    <a:cubicBezTo>
                      <a:pt x="128" y="36"/>
                      <a:pt x="209" y="0"/>
                      <a:pt x="317" y="0"/>
                    </a:cubicBezTo>
                    <a:moveTo>
                      <a:pt x="317" y="78"/>
                    </a:moveTo>
                    <a:cubicBezTo>
                      <a:pt x="244" y="78"/>
                      <a:pt x="194" y="110"/>
                      <a:pt x="166" y="176"/>
                    </a:cubicBezTo>
                    <a:cubicBezTo>
                      <a:pt x="143" y="230"/>
                      <a:pt x="132" y="303"/>
                      <a:pt x="132" y="394"/>
                    </a:cubicBezTo>
                    <a:cubicBezTo>
                      <a:pt x="132" y="490"/>
                      <a:pt x="143" y="565"/>
                      <a:pt x="166" y="619"/>
                    </a:cubicBezTo>
                    <a:cubicBezTo>
                      <a:pt x="194" y="685"/>
                      <a:pt x="244" y="718"/>
                      <a:pt x="317" y="718"/>
                    </a:cubicBezTo>
                    <a:cubicBezTo>
                      <a:pt x="390" y="718"/>
                      <a:pt x="440" y="685"/>
                      <a:pt x="468" y="619"/>
                    </a:cubicBezTo>
                    <a:cubicBezTo>
                      <a:pt x="490" y="565"/>
                      <a:pt x="502" y="491"/>
                      <a:pt x="502" y="398"/>
                    </a:cubicBezTo>
                    <a:cubicBezTo>
                      <a:pt x="502" y="302"/>
                      <a:pt x="490" y="228"/>
                      <a:pt x="468" y="176"/>
                    </a:cubicBezTo>
                    <a:cubicBezTo>
                      <a:pt x="439" y="110"/>
                      <a:pt x="389" y="78"/>
                      <a:pt x="317"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2" name="Freeform 22"/>
              <p:cNvSpPr>
                <a:spLocks/>
              </p:cNvSpPr>
              <p:nvPr/>
            </p:nvSpPr>
            <p:spPr bwMode="gray">
              <a:xfrm>
                <a:off x="3253" y="2602"/>
                <a:ext cx="195" cy="151"/>
              </a:xfrm>
              <a:custGeom>
                <a:avLst/>
                <a:gdLst>
                  <a:gd name="T0" fmla="*/ 213 w 971"/>
                  <a:gd name="T1" fmla="*/ 754 h 754"/>
                  <a:gd name="T2" fmla="*/ 0 w 971"/>
                  <a:gd name="T3" fmla="*/ 0 h 754"/>
                  <a:gd name="T4" fmla="*/ 130 w 971"/>
                  <a:gd name="T5" fmla="*/ 0 h 754"/>
                  <a:gd name="T6" fmla="*/ 290 w 971"/>
                  <a:gd name="T7" fmla="*/ 614 h 754"/>
                  <a:gd name="T8" fmla="*/ 431 w 971"/>
                  <a:gd name="T9" fmla="*/ 0 h 754"/>
                  <a:gd name="T10" fmla="*/ 558 w 971"/>
                  <a:gd name="T11" fmla="*/ 0 h 754"/>
                  <a:gd name="T12" fmla="*/ 706 w 971"/>
                  <a:gd name="T13" fmla="*/ 614 h 754"/>
                  <a:gd name="T14" fmla="*/ 866 w 971"/>
                  <a:gd name="T15" fmla="*/ 0 h 754"/>
                  <a:gd name="T16" fmla="*/ 971 w 971"/>
                  <a:gd name="T17" fmla="*/ 0 h 754"/>
                  <a:gd name="T18" fmla="*/ 758 w 971"/>
                  <a:gd name="T19" fmla="*/ 754 h 754"/>
                  <a:gd name="T20" fmla="*/ 631 w 971"/>
                  <a:gd name="T21" fmla="*/ 754 h 754"/>
                  <a:gd name="T22" fmla="*/ 517 w 971"/>
                  <a:gd name="T23" fmla="*/ 266 h 754"/>
                  <a:gd name="T24" fmla="*/ 489 w 971"/>
                  <a:gd name="T25" fmla="*/ 112 h 754"/>
                  <a:gd name="T26" fmla="*/ 460 w 971"/>
                  <a:gd name="T27" fmla="*/ 265 h 754"/>
                  <a:gd name="T28" fmla="*/ 347 w 971"/>
                  <a:gd name="T29" fmla="*/ 754 h 754"/>
                  <a:gd name="T30" fmla="*/ 213 w 971"/>
                  <a:gd name="T31" fmla="*/ 75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8" y="0"/>
                      <a:pt x="558" y="0"/>
                      <a:pt x="558"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7" y="266"/>
                      <a:pt x="517" y="266"/>
                      <a:pt x="517" y="266"/>
                    </a:cubicBezTo>
                    <a:cubicBezTo>
                      <a:pt x="509"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3" name="Freeform 23"/>
              <p:cNvSpPr>
                <a:spLocks/>
              </p:cNvSpPr>
              <p:nvPr/>
            </p:nvSpPr>
            <p:spPr bwMode="gray">
              <a:xfrm>
                <a:off x="3525" y="2602"/>
                <a:ext cx="194" cy="151"/>
              </a:xfrm>
              <a:custGeom>
                <a:avLst/>
                <a:gdLst>
                  <a:gd name="T0" fmla="*/ 213 w 971"/>
                  <a:gd name="T1" fmla="*/ 754 h 754"/>
                  <a:gd name="T2" fmla="*/ 0 w 971"/>
                  <a:gd name="T3" fmla="*/ 0 h 754"/>
                  <a:gd name="T4" fmla="*/ 130 w 971"/>
                  <a:gd name="T5" fmla="*/ 0 h 754"/>
                  <a:gd name="T6" fmla="*/ 290 w 971"/>
                  <a:gd name="T7" fmla="*/ 614 h 754"/>
                  <a:gd name="T8" fmla="*/ 431 w 971"/>
                  <a:gd name="T9" fmla="*/ 0 h 754"/>
                  <a:gd name="T10" fmla="*/ 559 w 971"/>
                  <a:gd name="T11" fmla="*/ 0 h 754"/>
                  <a:gd name="T12" fmla="*/ 706 w 971"/>
                  <a:gd name="T13" fmla="*/ 614 h 754"/>
                  <a:gd name="T14" fmla="*/ 866 w 971"/>
                  <a:gd name="T15" fmla="*/ 0 h 754"/>
                  <a:gd name="T16" fmla="*/ 971 w 971"/>
                  <a:gd name="T17" fmla="*/ 0 h 754"/>
                  <a:gd name="T18" fmla="*/ 758 w 971"/>
                  <a:gd name="T19" fmla="*/ 754 h 754"/>
                  <a:gd name="T20" fmla="*/ 631 w 971"/>
                  <a:gd name="T21" fmla="*/ 754 h 754"/>
                  <a:gd name="T22" fmla="*/ 518 w 971"/>
                  <a:gd name="T23" fmla="*/ 266 h 754"/>
                  <a:gd name="T24" fmla="*/ 489 w 971"/>
                  <a:gd name="T25" fmla="*/ 112 h 754"/>
                  <a:gd name="T26" fmla="*/ 460 w 971"/>
                  <a:gd name="T27" fmla="*/ 265 h 754"/>
                  <a:gd name="T28" fmla="*/ 347 w 971"/>
                  <a:gd name="T29" fmla="*/ 754 h 754"/>
                  <a:gd name="T30" fmla="*/ 213 w 971"/>
                  <a:gd name="T31" fmla="*/ 75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1" h="754">
                    <a:moveTo>
                      <a:pt x="213" y="754"/>
                    </a:moveTo>
                    <a:cubicBezTo>
                      <a:pt x="0" y="0"/>
                      <a:pt x="0" y="0"/>
                      <a:pt x="0" y="0"/>
                    </a:cubicBezTo>
                    <a:cubicBezTo>
                      <a:pt x="130" y="0"/>
                      <a:pt x="130" y="0"/>
                      <a:pt x="130" y="0"/>
                    </a:cubicBezTo>
                    <a:cubicBezTo>
                      <a:pt x="290" y="614"/>
                      <a:pt x="290" y="614"/>
                      <a:pt x="290" y="614"/>
                    </a:cubicBezTo>
                    <a:cubicBezTo>
                      <a:pt x="431" y="0"/>
                      <a:pt x="431" y="0"/>
                      <a:pt x="431" y="0"/>
                    </a:cubicBezTo>
                    <a:cubicBezTo>
                      <a:pt x="559" y="0"/>
                      <a:pt x="559" y="0"/>
                      <a:pt x="559" y="0"/>
                    </a:cubicBezTo>
                    <a:cubicBezTo>
                      <a:pt x="706" y="614"/>
                      <a:pt x="706" y="614"/>
                      <a:pt x="706" y="614"/>
                    </a:cubicBezTo>
                    <a:cubicBezTo>
                      <a:pt x="866" y="0"/>
                      <a:pt x="866" y="0"/>
                      <a:pt x="866" y="0"/>
                    </a:cubicBezTo>
                    <a:cubicBezTo>
                      <a:pt x="971" y="0"/>
                      <a:pt x="971" y="0"/>
                      <a:pt x="971" y="0"/>
                    </a:cubicBezTo>
                    <a:cubicBezTo>
                      <a:pt x="758" y="754"/>
                      <a:pt x="758" y="754"/>
                      <a:pt x="758" y="754"/>
                    </a:cubicBezTo>
                    <a:cubicBezTo>
                      <a:pt x="631" y="754"/>
                      <a:pt x="631" y="754"/>
                      <a:pt x="631" y="754"/>
                    </a:cubicBezTo>
                    <a:cubicBezTo>
                      <a:pt x="518" y="266"/>
                      <a:pt x="518" y="266"/>
                      <a:pt x="518" y="266"/>
                    </a:cubicBezTo>
                    <a:cubicBezTo>
                      <a:pt x="510" y="231"/>
                      <a:pt x="500" y="180"/>
                      <a:pt x="489" y="112"/>
                    </a:cubicBezTo>
                    <a:cubicBezTo>
                      <a:pt x="481" y="166"/>
                      <a:pt x="471" y="217"/>
                      <a:pt x="460" y="265"/>
                    </a:cubicBezTo>
                    <a:cubicBezTo>
                      <a:pt x="347" y="754"/>
                      <a:pt x="347" y="754"/>
                      <a:pt x="347" y="754"/>
                    </a:cubicBezTo>
                    <a:lnTo>
                      <a:pt x="213" y="7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4" name="Freeform 24"/>
              <p:cNvSpPr>
                <a:spLocks noEditPoints="1"/>
              </p:cNvSpPr>
              <p:nvPr/>
            </p:nvSpPr>
            <p:spPr bwMode="gray">
              <a:xfrm>
                <a:off x="3745" y="2547"/>
                <a:ext cx="31" cy="206"/>
              </a:xfrm>
              <a:custGeom>
                <a:avLst/>
                <a:gdLst>
                  <a:gd name="T0" fmla="*/ 79 w 157"/>
                  <a:gd name="T1" fmla="*/ 0 h 1031"/>
                  <a:gd name="T2" fmla="*/ 137 w 157"/>
                  <a:gd name="T3" fmla="*/ 26 h 1031"/>
                  <a:gd name="T4" fmla="*/ 157 w 157"/>
                  <a:gd name="T5" fmla="*/ 79 h 1031"/>
                  <a:gd name="T6" fmla="*/ 132 w 157"/>
                  <a:gd name="T7" fmla="*/ 139 h 1031"/>
                  <a:gd name="T8" fmla="*/ 78 w 157"/>
                  <a:gd name="T9" fmla="*/ 159 h 1031"/>
                  <a:gd name="T10" fmla="*/ 20 w 157"/>
                  <a:gd name="T11" fmla="*/ 133 h 1031"/>
                  <a:gd name="T12" fmla="*/ 0 w 157"/>
                  <a:gd name="T13" fmla="*/ 78 h 1031"/>
                  <a:gd name="T14" fmla="*/ 26 w 157"/>
                  <a:gd name="T15" fmla="*/ 20 h 1031"/>
                  <a:gd name="T16" fmla="*/ 79 w 157"/>
                  <a:gd name="T17" fmla="*/ 0 h 1031"/>
                  <a:gd name="T18" fmla="*/ 16 w 157"/>
                  <a:gd name="T19" fmla="*/ 277 h 1031"/>
                  <a:gd name="T20" fmla="*/ 144 w 157"/>
                  <a:gd name="T21" fmla="*/ 277 h 1031"/>
                  <a:gd name="T22" fmla="*/ 144 w 157"/>
                  <a:gd name="T23" fmla="*/ 1031 h 1031"/>
                  <a:gd name="T24" fmla="*/ 16 w 157"/>
                  <a:gd name="T25" fmla="*/ 1031 h 1031"/>
                  <a:gd name="T26" fmla="*/ 16 w 157"/>
                  <a:gd name="T27" fmla="*/ 277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031">
                    <a:moveTo>
                      <a:pt x="79" y="0"/>
                    </a:moveTo>
                    <a:cubicBezTo>
                      <a:pt x="102" y="0"/>
                      <a:pt x="122" y="9"/>
                      <a:pt x="137" y="26"/>
                    </a:cubicBezTo>
                    <a:cubicBezTo>
                      <a:pt x="151" y="42"/>
                      <a:pt x="157" y="59"/>
                      <a:pt x="157" y="79"/>
                    </a:cubicBezTo>
                    <a:cubicBezTo>
                      <a:pt x="157" y="103"/>
                      <a:pt x="149" y="123"/>
                      <a:pt x="132" y="139"/>
                    </a:cubicBezTo>
                    <a:cubicBezTo>
                      <a:pt x="117" y="152"/>
                      <a:pt x="99" y="159"/>
                      <a:pt x="78" y="159"/>
                    </a:cubicBezTo>
                    <a:cubicBezTo>
                      <a:pt x="55" y="159"/>
                      <a:pt x="35" y="150"/>
                      <a:pt x="20" y="133"/>
                    </a:cubicBezTo>
                    <a:cubicBezTo>
                      <a:pt x="6" y="118"/>
                      <a:pt x="0" y="99"/>
                      <a:pt x="0" y="78"/>
                    </a:cubicBezTo>
                    <a:cubicBezTo>
                      <a:pt x="0" y="56"/>
                      <a:pt x="9" y="37"/>
                      <a:pt x="26" y="20"/>
                    </a:cubicBezTo>
                    <a:cubicBezTo>
                      <a:pt x="41" y="7"/>
                      <a:pt x="58" y="0"/>
                      <a:pt x="79" y="0"/>
                    </a:cubicBezTo>
                    <a:moveTo>
                      <a:pt x="16" y="277"/>
                    </a:moveTo>
                    <a:cubicBezTo>
                      <a:pt x="144" y="277"/>
                      <a:pt x="144" y="277"/>
                      <a:pt x="144" y="277"/>
                    </a:cubicBezTo>
                    <a:cubicBezTo>
                      <a:pt x="144" y="1031"/>
                      <a:pt x="144" y="1031"/>
                      <a:pt x="144" y="1031"/>
                    </a:cubicBezTo>
                    <a:cubicBezTo>
                      <a:pt x="16" y="1031"/>
                      <a:pt x="16" y="1031"/>
                      <a:pt x="16" y="1031"/>
                    </a:cubicBezTo>
                    <a:lnTo>
                      <a:pt x="16"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5" name="Freeform 25"/>
              <p:cNvSpPr>
                <a:spLocks/>
              </p:cNvSpPr>
              <p:nvPr/>
            </p:nvSpPr>
            <p:spPr bwMode="gray">
              <a:xfrm>
                <a:off x="3820" y="2561"/>
                <a:ext cx="67" cy="192"/>
              </a:xfrm>
              <a:custGeom>
                <a:avLst/>
                <a:gdLst>
                  <a:gd name="T0" fmla="*/ 0 w 332"/>
                  <a:gd name="T1" fmla="*/ 0 h 958"/>
                  <a:gd name="T2" fmla="*/ 129 w 332"/>
                  <a:gd name="T3" fmla="*/ 0 h 958"/>
                  <a:gd name="T4" fmla="*/ 129 w 332"/>
                  <a:gd name="T5" fmla="*/ 204 h 958"/>
                  <a:gd name="T6" fmla="*/ 332 w 332"/>
                  <a:gd name="T7" fmla="*/ 204 h 958"/>
                  <a:gd name="T8" fmla="*/ 332 w 332"/>
                  <a:gd name="T9" fmla="*/ 286 h 958"/>
                  <a:gd name="T10" fmla="*/ 129 w 332"/>
                  <a:gd name="T11" fmla="*/ 286 h 958"/>
                  <a:gd name="T12" fmla="*/ 129 w 332"/>
                  <a:gd name="T13" fmla="*/ 686 h 958"/>
                  <a:gd name="T14" fmla="*/ 163 w 332"/>
                  <a:gd name="T15" fmla="*/ 840 h 958"/>
                  <a:gd name="T16" fmla="*/ 234 w 332"/>
                  <a:gd name="T17" fmla="*/ 873 h 958"/>
                  <a:gd name="T18" fmla="*/ 289 w 332"/>
                  <a:gd name="T19" fmla="*/ 875 h 958"/>
                  <a:gd name="T20" fmla="*/ 332 w 332"/>
                  <a:gd name="T21" fmla="*/ 875 h 958"/>
                  <a:gd name="T22" fmla="*/ 332 w 332"/>
                  <a:gd name="T23" fmla="*/ 958 h 958"/>
                  <a:gd name="T24" fmla="*/ 262 w 332"/>
                  <a:gd name="T25" fmla="*/ 958 h 958"/>
                  <a:gd name="T26" fmla="*/ 132 w 332"/>
                  <a:gd name="T27" fmla="*/ 945 h 958"/>
                  <a:gd name="T28" fmla="*/ 11 w 332"/>
                  <a:gd name="T29" fmla="*/ 817 h 958"/>
                  <a:gd name="T30" fmla="*/ 0 w 332"/>
                  <a:gd name="T31" fmla="*/ 667 h 958"/>
                  <a:gd name="T32" fmla="*/ 0 w 332"/>
                  <a:gd name="T33" fmla="*/ 0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958">
                    <a:moveTo>
                      <a:pt x="0" y="0"/>
                    </a:moveTo>
                    <a:cubicBezTo>
                      <a:pt x="129" y="0"/>
                      <a:pt x="129" y="0"/>
                      <a:pt x="129" y="0"/>
                    </a:cubicBezTo>
                    <a:cubicBezTo>
                      <a:pt x="129" y="204"/>
                      <a:pt x="129" y="204"/>
                      <a:pt x="129" y="204"/>
                    </a:cubicBezTo>
                    <a:cubicBezTo>
                      <a:pt x="332" y="204"/>
                      <a:pt x="332" y="204"/>
                      <a:pt x="332" y="204"/>
                    </a:cubicBezTo>
                    <a:cubicBezTo>
                      <a:pt x="332" y="286"/>
                      <a:pt x="332" y="286"/>
                      <a:pt x="332" y="286"/>
                    </a:cubicBezTo>
                    <a:cubicBezTo>
                      <a:pt x="129" y="286"/>
                      <a:pt x="129" y="286"/>
                      <a:pt x="129" y="286"/>
                    </a:cubicBezTo>
                    <a:cubicBezTo>
                      <a:pt x="129" y="686"/>
                      <a:pt x="129" y="686"/>
                      <a:pt x="129" y="686"/>
                    </a:cubicBezTo>
                    <a:cubicBezTo>
                      <a:pt x="129" y="762"/>
                      <a:pt x="140" y="813"/>
                      <a:pt x="163" y="840"/>
                    </a:cubicBezTo>
                    <a:cubicBezTo>
                      <a:pt x="178" y="858"/>
                      <a:pt x="202" y="869"/>
                      <a:pt x="234" y="873"/>
                    </a:cubicBezTo>
                    <a:cubicBezTo>
                      <a:pt x="245" y="875"/>
                      <a:pt x="263" y="875"/>
                      <a:pt x="289" y="875"/>
                    </a:cubicBezTo>
                    <a:cubicBezTo>
                      <a:pt x="332" y="875"/>
                      <a:pt x="332" y="875"/>
                      <a:pt x="332" y="875"/>
                    </a:cubicBezTo>
                    <a:cubicBezTo>
                      <a:pt x="332" y="958"/>
                      <a:pt x="332" y="958"/>
                      <a:pt x="332" y="958"/>
                    </a:cubicBezTo>
                    <a:cubicBezTo>
                      <a:pt x="262" y="958"/>
                      <a:pt x="262" y="958"/>
                      <a:pt x="262" y="958"/>
                    </a:cubicBezTo>
                    <a:cubicBezTo>
                      <a:pt x="207" y="958"/>
                      <a:pt x="163" y="953"/>
                      <a:pt x="132" y="945"/>
                    </a:cubicBezTo>
                    <a:cubicBezTo>
                      <a:pt x="66" y="927"/>
                      <a:pt x="26" y="884"/>
                      <a:pt x="11" y="817"/>
                    </a:cubicBezTo>
                    <a:cubicBezTo>
                      <a:pt x="4" y="781"/>
                      <a:pt x="0" y="731"/>
                      <a:pt x="0" y="66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6" name="Freeform 26"/>
              <p:cNvSpPr>
                <a:spLocks/>
              </p:cNvSpPr>
              <p:nvPr/>
            </p:nvSpPr>
            <p:spPr bwMode="gray">
              <a:xfrm>
                <a:off x="3918" y="2526"/>
                <a:ext cx="114" cy="227"/>
              </a:xfrm>
              <a:custGeom>
                <a:avLst/>
                <a:gdLst>
                  <a:gd name="T0" fmla="*/ 0 w 572"/>
                  <a:gd name="T1" fmla="*/ 1136 h 1136"/>
                  <a:gd name="T2" fmla="*/ 0 w 572"/>
                  <a:gd name="T3" fmla="*/ 0 h 1136"/>
                  <a:gd name="T4" fmla="*/ 129 w 572"/>
                  <a:gd name="T5" fmla="*/ 0 h 1136"/>
                  <a:gd name="T6" fmla="*/ 129 w 572"/>
                  <a:gd name="T7" fmla="*/ 400 h 1136"/>
                  <a:gd name="T8" fmla="*/ 319 w 572"/>
                  <a:gd name="T9" fmla="*/ 361 h 1136"/>
                  <a:gd name="T10" fmla="*/ 549 w 572"/>
                  <a:gd name="T11" fmla="*/ 479 h 1136"/>
                  <a:gd name="T12" fmla="*/ 572 w 572"/>
                  <a:gd name="T13" fmla="*/ 673 h 1136"/>
                  <a:gd name="T14" fmla="*/ 572 w 572"/>
                  <a:gd name="T15" fmla="*/ 1136 h 1136"/>
                  <a:gd name="T16" fmla="*/ 443 w 572"/>
                  <a:gd name="T17" fmla="*/ 1136 h 1136"/>
                  <a:gd name="T18" fmla="*/ 443 w 572"/>
                  <a:gd name="T19" fmla="*/ 653 h 1136"/>
                  <a:gd name="T20" fmla="*/ 420 w 572"/>
                  <a:gd name="T21" fmla="*/ 499 h 1136"/>
                  <a:gd name="T22" fmla="*/ 306 w 572"/>
                  <a:gd name="T23" fmla="*/ 439 h 1136"/>
                  <a:gd name="T24" fmla="*/ 129 w 572"/>
                  <a:gd name="T25" fmla="*/ 485 h 1136"/>
                  <a:gd name="T26" fmla="*/ 129 w 572"/>
                  <a:gd name="T27" fmla="*/ 1136 h 1136"/>
                  <a:gd name="T28" fmla="*/ 0 w 572"/>
                  <a:gd name="T29" fmla="*/ 113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2" h="1136">
                    <a:moveTo>
                      <a:pt x="0" y="1136"/>
                    </a:moveTo>
                    <a:cubicBezTo>
                      <a:pt x="0" y="0"/>
                      <a:pt x="0" y="0"/>
                      <a:pt x="0" y="0"/>
                    </a:cubicBezTo>
                    <a:cubicBezTo>
                      <a:pt x="129" y="0"/>
                      <a:pt x="129" y="0"/>
                      <a:pt x="129" y="0"/>
                    </a:cubicBezTo>
                    <a:cubicBezTo>
                      <a:pt x="129" y="400"/>
                      <a:pt x="129" y="400"/>
                      <a:pt x="129" y="400"/>
                    </a:cubicBezTo>
                    <a:cubicBezTo>
                      <a:pt x="196" y="374"/>
                      <a:pt x="259" y="361"/>
                      <a:pt x="319" y="361"/>
                    </a:cubicBezTo>
                    <a:cubicBezTo>
                      <a:pt x="438" y="361"/>
                      <a:pt x="515" y="400"/>
                      <a:pt x="549" y="479"/>
                    </a:cubicBezTo>
                    <a:cubicBezTo>
                      <a:pt x="564" y="515"/>
                      <a:pt x="572" y="579"/>
                      <a:pt x="572" y="673"/>
                    </a:cubicBezTo>
                    <a:cubicBezTo>
                      <a:pt x="572" y="1136"/>
                      <a:pt x="572" y="1136"/>
                      <a:pt x="572" y="1136"/>
                    </a:cubicBezTo>
                    <a:cubicBezTo>
                      <a:pt x="443" y="1136"/>
                      <a:pt x="443" y="1136"/>
                      <a:pt x="443" y="1136"/>
                    </a:cubicBezTo>
                    <a:cubicBezTo>
                      <a:pt x="443" y="653"/>
                      <a:pt x="443" y="653"/>
                      <a:pt x="443" y="653"/>
                    </a:cubicBezTo>
                    <a:cubicBezTo>
                      <a:pt x="443" y="581"/>
                      <a:pt x="436" y="529"/>
                      <a:pt x="420" y="499"/>
                    </a:cubicBezTo>
                    <a:cubicBezTo>
                      <a:pt x="400" y="459"/>
                      <a:pt x="362" y="439"/>
                      <a:pt x="306" y="439"/>
                    </a:cubicBezTo>
                    <a:cubicBezTo>
                      <a:pt x="256" y="439"/>
                      <a:pt x="197" y="454"/>
                      <a:pt x="129" y="485"/>
                    </a:cubicBezTo>
                    <a:cubicBezTo>
                      <a:pt x="129" y="1136"/>
                      <a:pt x="129" y="1136"/>
                      <a:pt x="129" y="1136"/>
                    </a:cubicBezTo>
                    <a:lnTo>
                      <a:pt x="0" y="11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7" name="Freeform 27"/>
              <p:cNvSpPr>
                <a:spLocks/>
              </p:cNvSpPr>
              <p:nvPr/>
            </p:nvSpPr>
            <p:spPr bwMode="gray">
              <a:xfrm>
                <a:off x="4128" y="2602"/>
                <a:ext cx="126" cy="223"/>
              </a:xfrm>
              <a:custGeom>
                <a:avLst/>
                <a:gdLst>
                  <a:gd name="T0" fmla="*/ 56 w 126"/>
                  <a:gd name="T1" fmla="*/ 153 h 223"/>
                  <a:gd name="T2" fmla="*/ 0 w 126"/>
                  <a:gd name="T3" fmla="*/ 0 h 223"/>
                  <a:gd name="T4" fmla="*/ 27 w 126"/>
                  <a:gd name="T5" fmla="*/ 0 h 223"/>
                  <a:gd name="T6" fmla="*/ 67 w 126"/>
                  <a:gd name="T7" fmla="*/ 120 h 223"/>
                  <a:gd name="T8" fmla="*/ 104 w 126"/>
                  <a:gd name="T9" fmla="*/ 0 h 223"/>
                  <a:gd name="T10" fmla="*/ 126 w 126"/>
                  <a:gd name="T11" fmla="*/ 0 h 223"/>
                  <a:gd name="T12" fmla="*/ 51 w 126"/>
                  <a:gd name="T13" fmla="*/ 223 h 223"/>
                  <a:gd name="T14" fmla="*/ 29 w 126"/>
                  <a:gd name="T15" fmla="*/ 223 h 223"/>
                  <a:gd name="T16" fmla="*/ 56 w 126"/>
                  <a:gd name="T17" fmla="*/ 15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23">
                    <a:moveTo>
                      <a:pt x="56" y="153"/>
                    </a:moveTo>
                    <a:lnTo>
                      <a:pt x="0" y="0"/>
                    </a:lnTo>
                    <a:lnTo>
                      <a:pt x="27" y="0"/>
                    </a:lnTo>
                    <a:lnTo>
                      <a:pt x="67" y="120"/>
                    </a:lnTo>
                    <a:lnTo>
                      <a:pt x="104" y="0"/>
                    </a:lnTo>
                    <a:lnTo>
                      <a:pt x="126" y="0"/>
                    </a:lnTo>
                    <a:lnTo>
                      <a:pt x="51" y="223"/>
                    </a:lnTo>
                    <a:lnTo>
                      <a:pt x="29" y="223"/>
                    </a:lnTo>
                    <a:lnTo>
                      <a:pt x="56"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8" name="Freeform 28"/>
              <p:cNvSpPr>
                <a:spLocks noEditPoints="1"/>
              </p:cNvSpPr>
              <p:nvPr/>
            </p:nvSpPr>
            <p:spPr bwMode="gray">
              <a:xfrm>
                <a:off x="4270" y="2598"/>
                <a:ext cx="127" cy="159"/>
              </a:xfrm>
              <a:custGeom>
                <a:avLst/>
                <a:gdLst>
                  <a:gd name="T0" fmla="*/ 318 w 634"/>
                  <a:gd name="T1" fmla="*/ 0 h 795"/>
                  <a:gd name="T2" fmla="*/ 559 w 634"/>
                  <a:gd name="T3" fmla="*/ 107 h 795"/>
                  <a:gd name="T4" fmla="*/ 634 w 634"/>
                  <a:gd name="T5" fmla="*/ 398 h 795"/>
                  <a:gd name="T6" fmla="*/ 559 w 634"/>
                  <a:gd name="T7" fmla="*/ 688 h 795"/>
                  <a:gd name="T8" fmla="*/ 318 w 634"/>
                  <a:gd name="T9" fmla="*/ 795 h 795"/>
                  <a:gd name="T10" fmla="*/ 0 w 634"/>
                  <a:gd name="T11" fmla="*/ 393 h 795"/>
                  <a:gd name="T12" fmla="*/ 76 w 634"/>
                  <a:gd name="T13" fmla="*/ 107 h 795"/>
                  <a:gd name="T14" fmla="*/ 318 w 634"/>
                  <a:gd name="T15" fmla="*/ 0 h 795"/>
                  <a:gd name="T16" fmla="*/ 318 w 634"/>
                  <a:gd name="T17" fmla="*/ 78 h 795"/>
                  <a:gd name="T18" fmla="*/ 167 w 634"/>
                  <a:gd name="T19" fmla="*/ 176 h 795"/>
                  <a:gd name="T20" fmla="*/ 132 w 634"/>
                  <a:gd name="T21" fmla="*/ 394 h 795"/>
                  <a:gd name="T22" fmla="*/ 167 w 634"/>
                  <a:gd name="T23" fmla="*/ 619 h 795"/>
                  <a:gd name="T24" fmla="*/ 318 w 634"/>
                  <a:gd name="T25" fmla="*/ 718 h 795"/>
                  <a:gd name="T26" fmla="*/ 468 w 634"/>
                  <a:gd name="T27" fmla="*/ 619 h 795"/>
                  <a:gd name="T28" fmla="*/ 503 w 634"/>
                  <a:gd name="T29" fmla="*/ 398 h 795"/>
                  <a:gd name="T30" fmla="*/ 468 w 634"/>
                  <a:gd name="T31" fmla="*/ 176 h 795"/>
                  <a:gd name="T32" fmla="*/ 318 w 634"/>
                  <a:gd name="T33" fmla="*/ 7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4" h="795">
                    <a:moveTo>
                      <a:pt x="318" y="0"/>
                    </a:moveTo>
                    <a:cubicBezTo>
                      <a:pt x="426" y="0"/>
                      <a:pt x="506" y="36"/>
                      <a:pt x="559" y="107"/>
                    </a:cubicBezTo>
                    <a:cubicBezTo>
                      <a:pt x="609" y="176"/>
                      <a:pt x="634" y="273"/>
                      <a:pt x="634" y="398"/>
                    </a:cubicBezTo>
                    <a:cubicBezTo>
                      <a:pt x="634" y="521"/>
                      <a:pt x="609" y="618"/>
                      <a:pt x="559" y="688"/>
                    </a:cubicBezTo>
                    <a:cubicBezTo>
                      <a:pt x="507" y="760"/>
                      <a:pt x="427" y="795"/>
                      <a:pt x="318" y="795"/>
                    </a:cubicBezTo>
                    <a:cubicBezTo>
                      <a:pt x="106" y="795"/>
                      <a:pt x="0" y="661"/>
                      <a:pt x="0" y="393"/>
                    </a:cubicBezTo>
                    <a:cubicBezTo>
                      <a:pt x="0" y="271"/>
                      <a:pt x="26" y="176"/>
                      <a:pt x="76" y="107"/>
                    </a:cubicBezTo>
                    <a:cubicBezTo>
                      <a:pt x="129" y="36"/>
                      <a:pt x="210" y="0"/>
                      <a:pt x="318" y="0"/>
                    </a:cubicBezTo>
                    <a:moveTo>
                      <a:pt x="318" y="78"/>
                    </a:moveTo>
                    <a:cubicBezTo>
                      <a:pt x="245" y="78"/>
                      <a:pt x="194" y="110"/>
                      <a:pt x="167" y="176"/>
                    </a:cubicBezTo>
                    <a:cubicBezTo>
                      <a:pt x="144" y="230"/>
                      <a:pt x="132" y="303"/>
                      <a:pt x="132" y="394"/>
                    </a:cubicBezTo>
                    <a:cubicBezTo>
                      <a:pt x="132" y="490"/>
                      <a:pt x="144" y="565"/>
                      <a:pt x="167" y="619"/>
                    </a:cubicBezTo>
                    <a:cubicBezTo>
                      <a:pt x="194" y="685"/>
                      <a:pt x="245" y="718"/>
                      <a:pt x="318" y="718"/>
                    </a:cubicBezTo>
                    <a:cubicBezTo>
                      <a:pt x="391" y="718"/>
                      <a:pt x="441" y="685"/>
                      <a:pt x="468" y="619"/>
                    </a:cubicBezTo>
                    <a:cubicBezTo>
                      <a:pt x="491" y="565"/>
                      <a:pt x="503" y="491"/>
                      <a:pt x="503" y="398"/>
                    </a:cubicBezTo>
                    <a:cubicBezTo>
                      <a:pt x="503" y="302"/>
                      <a:pt x="491" y="228"/>
                      <a:pt x="468" y="176"/>
                    </a:cubicBezTo>
                    <a:cubicBezTo>
                      <a:pt x="440" y="110"/>
                      <a:pt x="390" y="78"/>
                      <a:pt x="318" y="7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9" name="Freeform 29"/>
              <p:cNvSpPr>
                <a:spLocks/>
              </p:cNvSpPr>
              <p:nvPr/>
            </p:nvSpPr>
            <p:spPr bwMode="gray">
              <a:xfrm>
                <a:off x="4433" y="2602"/>
                <a:ext cx="110" cy="155"/>
              </a:xfrm>
              <a:custGeom>
                <a:avLst/>
                <a:gdLst>
                  <a:gd name="T0" fmla="*/ 0 w 550"/>
                  <a:gd name="T1" fmla="*/ 0 h 774"/>
                  <a:gd name="T2" fmla="*/ 129 w 550"/>
                  <a:gd name="T3" fmla="*/ 0 h 774"/>
                  <a:gd name="T4" fmla="*/ 129 w 550"/>
                  <a:gd name="T5" fmla="*/ 465 h 774"/>
                  <a:gd name="T6" fmla="*/ 152 w 550"/>
                  <a:gd name="T7" fmla="*/ 636 h 774"/>
                  <a:gd name="T8" fmla="*/ 206 w 550"/>
                  <a:gd name="T9" fmla="*/ 685 h 774"/>
                  <a:gd name="T10" fmla="*/ 289 w 550"/>
                  <a:gd name="T11" fmla="*/ 697 h 774"/>
                  <a:gd name="T12" fmla="*/ 422 w 550"/>
                  <a:gd name="T13" fmla="*/ 677 h 774"/>
                  <a:gd name="T14" fmla="*/ 422 w 550"/>
                  <a:gd name="T15" fmla="*/ 0 h 774"/>
                  <a:gd name="T16" fmla="*/ 550 w 550"/>
                  <a:gd name="T17" fmla="*/ 0 h 774"/>
                  <a:gd name="T18" fmla="*/ 550 w 550"/>
                  <a:gd name="T19" fmla="*/ 742 h 774"/>
                  <a:gd name="T20" fmla="*/ 281 w 550"/>
                  <a:gd name="T21" fmla="*/ 774 h 774"/>
                  <a:gd name="T22" fmla="*/ 90 w 550"/>
                  <a:gd name="T23" fmla="*/ 734 h 774"/>
                  <a:gd name="T24" fmla="*/ 7 w 550"/>
                  <a:gd name="T25" fmla="*/ 593 h 774"/>
                  <a:gd name="T26" fmla="*/ 0 w 550"/>
                  <a:gd name="T27" fmla="*/ 475 h 774"/>
                  <a:gd name="T28" fmla="*/ 0 w 550"/>
                  <a:gd name="T29"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0" h="774">
                    <a:moveTo>
                      <a:pt x="0" y="0"/>
                    </a:moveTo>
                    <a:cubicBezTo>
                      <a:pt x="129" y="0"/>
                      <a:pt x="129" y="0"/>
                      <a:pt x="129" y="0"/>
                    </a:cubicBezTo>
                    <a:cubicBezTo>
                      <a:pt x="129" y="465"/>
                      <a:pt x="129" y="465"/>
                      <a:pt x="129" y="465"/>
                    </a:cubicBezTo>
                    <a:cubicBezTo>
                      <a:pt x="129" y="550"/>
                      <a:pt x="137" y="608"/>
                      <a:pt x="152" y="636"/>
                    </a:cubicBezTo>
                    <a:cubicBezTo>
                      <a:pt x="165" y="660"/>
                      <a:pt x="183" y="676"/>
                      <a:pt x="206" y="685"/>
                    </a:cubicBezTo>
                    <a:cubicBezTo>
                      <a:pt x="225" y="693"/>
                      <a:pt x="253" y="697"/>
                      <a:pt x="289" y="697"/>
                    </a:cubicBezTo>
                    <a:cubicBezTo>
                      <a:pt x="331" y="697"/>
                      <a:pt x="375" y="690"/>
                      <a:pt x="422" y="677"/>
                    </a:cubicBezTo>
                    <a:cubicBezTo>
                      <a:pt x="422" y="0"/>
                      <a:pt x="422" y="0"/>
                      <a:pt x="422" y="0"/>
                    </a:cubicBezTo>
                    <a:cubicBezTo>
                      <a:pt x="550" y="0"/>
                      <a:pt x="550" y="0"/>
                      <a:pt x="550" y="0"/>
                    </a:cubicBezTo>
                    <a:cubicBezTo>
                      <a:pt x="550" y="742"/>
                      <a:pt x="550" y="742"/>
                      <a:pt x="550" y="742"/>
                    </a:cubicBezTo>
                    <a:cubicBezTo>
                      <a:pt x="455" y="763"/>
                      <a:pt x="365" y="774"/>
                      <a:pt x="281" y="774"/>
                    </a:cubicBezTo>
                    <a:cubicBezTo>
                      <a:pt x="196" y="774"/>
                      <a:pt x="132" y="761"/>
                      <a:pt x="90" y="734"/>
                    </a:cubicBezTo>
                    <a:cubicBezTo>
                      <a:pt x="43" y="704"/>
                      <a:pt x="15" y="657"/>
                      <a:pt x="7" y="593"/>
                    </a:cubicBezTo>
                    <a:cubicBezTo>
                      <a:pt x="2" y="563"/>
                      <a:pt x="0" y="523"/>
                      <a:pt x="0" y="475"/>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0" name="Freeform 30"/>
              <p:cNvSpPr>
                <a:spLocks/>
              </p:cNvSpPr>
              <p:nvPr/>
            </p:nvSpPr>
            <p:spPr bwMode="gray">
              <a:xfrm>
                <a:off x="2479" y="1143"/>
                <a:ext cx="496" cy="383"/>
              </a:xfrm>
              <a:custGeom>
                <a:avLst/>
                <a:gdLst>
                  <a:gd name="T0" fmla="*/ 1006 w 2477"/>
                  <a:gd name="T1" fmla="*/ 801 h 1913"/>
                  <a:gd name="T2" fmla="*/ 627 w 2477"/>
                  <a:gd name="T3" fmla="*/ 673 h 1913"/>
                  <a:gd name="T4" fmla="*/ 1 w 2477"/>
                  <a:gd name="T5" fmla="*/ 1294 h 1913"/>
                  <a:gd name="T6" fmla="*/ 627 w 2477"/>
                  <a:gd name="T7" fmla="*/ 1912 h 1913"/>
                  <a:gd name="T8" fmla="*/ 1103 w 2477"/>
                  <a:gd name="T9" fmla="*/ 1696 h 1913"/>
                  <a:gd name="T10" fmla="*/ 1103 w 2477"/>
                  <a:gd name="T11" fmla="*/ 1355 h 1913"/>
                  <a:gd name="T12" fmla="*/ 807 w 2477"/>
                  <a:gd name="T13" fmla="*/ 1643 h 1913"/>
                  <a:gd name="T14" fmla="*/ 627 w 2477"/>
                  <a:gd name="T15" fmla="*/ 1681 h 1913"/>
                  <a:gd name="T16" fmla="*/ 235 w 2477"/>
                  <a:gd name="T17" fmla="*/ 1294 h 1913"/>
                  <a:gd name="T18" fmla="*/ 627 w 2477"/>
                  <a:gd name="T19" fmla="*/ 905 h 1913"/>
                  <a:gd name="T20" fmla="*/ 902 w 2477"/>
                  <a:gd name="T21" fmla="*/ 1019 h 1913"/>
                  <a:gd name="T22" fmla="*/ 1145 w 2477"/>
                  <a:gd name="T23" fmla="*/ 1298 h 1913"/>
                  <a:gd name="T24" fmla="*/ 1708 w 2477"/>
                  <a:gd name="T25" fmla="*/ 1544 h 1913"/>
                  <a:gd name="T26" fmla="*/ 2477 w 2477"/>
                  <a:gd name="T27" fmla="*/ 777 h 1913"/>
                  <a:gd name="T28" fmla="*/ 1708 w 2477"/>
                  <a:gd name="T29" fmla="*/ 0 h 1913"/>
                  <a:gd name="T30" fmla="*/ 1103 w 2477"/>
                  <a:gd name="T31" fmla="*/ 309 h 1913"/>
                  <a:gd name="T32" fmla="*/ 1103 w 2477"/>
                  <a:gd name="T33" fmla="*/ 771 h 1913"/>
                  <a:gd name="T34" fmla="*/ 1708 w 2477"/>
                  <a:gd name="T35" fmla="*/ 244 h 1913"/>
                  <a:gd name="T36" fmla="*/ 2236 w 2477"/>
                  <a:gd name="T37" fmla="*/ 777 h 1913"/>
                  <a:gd name="T38" fmla="*/ 1708 w 2477"/>
                  <a:gd name="T39" fmla="*/ 1305 h 1913"/>
                  <a:gd name="T40" fmla="*/ 1365 w 2477"/>
                  <a:gd name="T41" fmla="*/ 1179 h 1913"/>
                  <a:gd name="T42" fmla="*/ 1006 w 2477"/>
                  <a:gd name="T43" fmla="*/ 801 h 1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77" h="1913">
                    <a:moveTo>
                      <a:pt x="1006" y="801"/>
                    </a:moveTo>
                    <a:cubicBezTo>
                      <a:pt x="916" y="722"/>
                      <a:pt x="771" y="674"/>
                      <a:pt x="627" y="673"/>
                    </a:cubicBezTo>
                    <a:cubicBezTo>
                      <a:pt x="283" y="672"/>
                      <a:pt x="2" y="944"/>
                      <a:pt x="1" y="1294"/>
                    </a:cubicBezTo>
                    <a:cubicBezTo>
                      <a:pt x="0" y="1638"/>
                      <a:pt x="283" y="1911"/>
                      <a:pt x="627" y="1912"/>
                    </a:cubicBezTo>
                    <a:cubicBezTo>
                      <a:pt x="820" y="1913"/>
                      <a:pt x="988" y="1834"/>
                      <a:pt x="1103" y="1696"/>
                    </a:cubicBezTo>
                    <a:cubicBezTo>
                      <a:pt x="1103" y="1355"/>
                      <a:pt x="1103" y="1355"/>
                      <a:pt x="1103" y="1355"/>
                    </a:cubicBezTo>
                    <a:cubicBezTo>
                      <a:pt x="1042" y="1461"/>
                      <a:pt x="918" y="1597"/>
                      <a:pt x="807" y="1643"/>
                    </a:cubicBezTo>
                    <a:cubicBezTo>
                      <a:pt x="751" y="1666"/>
                      <a:pt x="694" y="1681"/>
                      <a:pt x="627" y="1681"/>
                    </a:cubicBezTo>
                    <a:cubicBezTo>
                      <a:pt x="412" y="1681"/>
                      <a:pt x="235" y="1514"/>
                      <a:pt x="235" y="1294"/>
                    </a:cubicBezTo>
                    <a:cubicBezTo>
                      <a:pt x="235" y="1091"/>
                      <a:pt x="398" y="904"/>
                      <a:pt x="627" y="905"/>
                    </a:cubicBezTo>
                    <a:cubicBezTo>
                      <a:pt x="734" y="905"/>
                      <a:pt x="831" y="949"/>
                      <a:pt x="902" y="1019"/>
                    </a:cubicBezTo>
                    <a:cubicBezTo>
                      <a:pt x="976" y="1090"/>
                      <a:pt x="1090" y="1239"/>
                      <a:pt x="1145" y="1298"/>
                    </a:cubicBezTo>
                    <a:cubicBezTo>
                      <a:pt x="1285" y="1449"/>
                      <a:pt x="1486" y="1543"/>
                      <a:pt x="1708" y="1544"/>
                    </a:cubicBezTo>
                    <a:cubicBezTo>
                      <a:pt x="2132" y="1545"/>
                      <a:pt x="2477" y="1201"/>
                      <a:pt x="2477" y="777"/>
                    </a:cubicBezTo>
                    <a:cubicBezTo>
                      <a:pt x="2477" y="353"/>
                      <a:pt x="2132" y="0"/>
                      <a:pt x="1708" y="0"/>
                    </a:cubicBezTo>
                    <a:cubicBezTo>
                      <a:pt x="1461" y="0"/>
                      <a:pt x="1244" y="129"/>
                      <a:pt x="1103" y="309"/>
                    </a:cubicBezTo>
                    <a:cubicBezTo>
                      <a:pt x="1103" y="771"/>
                      <a:pt x="1103" y="771"/>
                      <a:pt x="1103" y="771"/>
                    </a:cubicBezTo>
                    <a:cubicBezTo>
                      <a:pt x="1210" y="478"/>
                      <a:pt x="1404" y="244"/>
                      <a:pt x="1708" y="244"/>
                    </a:cubicBezTo>
                    <a:cubicBezTo>
                      <a:pt x="2000" y="244"/>
                      <a:pt x="2237" y="485"/>
                      <a:pt x="2236" y="777"/>
                    </a:cubicBezTo>
                    <a:cubicBezTo>
                      <a:pt x="2235" y="1069"/>
                      <a:pt x="2000" y="1305"/>
                      <a:pt x="1708" y="1305"/>
                    </a:cubicBezTo>
                    <a:cubicBezTo>
                      <a:pt x="1578" y="1304"/>
                      <a:pt x="1457" y="1257"/>
                      <a:pt x="1365" y="1179"/>
                    </a:cubicBezTo>
                    <a:cubicBezTo>
                      <a:pt x="1251" y="1090"/>
                      <a:pt x="1124" y="901"/>
                      <a:pt x="1006" y="801"/>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1" name="Freeform 31"/>
              <p:cNvSpPr>
                <a:spLocks/>
              </p:cNvSpPr>
              <p:nvPr/>
            </p:nvSpPr>
            <p:spPr bwMode="gray">
              <a:xfrm>
                <a:off x="1671" y="1560"/>
                <a:ext cx="340" cy="556"/>
              </a:xfrm>
              <a:custGeom>
                <a:avLst/>
                <a:gdLst>
                  <a:gd name="T0" fmla="*/ 0 w 1700"/>
                  <a:gd name="T1" fmla="*/ 0 h 2777"/>
                  <a:gd name="T2" fmla="*/ 1700 w 1700"/>
                  <a:gd name="T3" fmla="*/ 0 h 2777"/>
                  <a:gd name="T4" fmla="*/ 1700 w 1700"/>
                  <a:gd name="T5" fmla="*/ 473 h 2777"/>
                  <a:gd name="T6" fmla="*/ 1429 w 1700"/>
                  <a:gd name="T7" fmla="*/ 286 h 2777"/>
                  <a:gd name="T8" fmla="*/ 642 w 1700"/>
                  <a:gd name="T9" fmla="*/ 286 h 2777"/>
                  <a:gd name="T10" fmla="*/ 642 w 1700"/>
                  <a:gd name="T11" fmla="*/ 1104 h 2777"/>
                  <a:gd name="T12" fmla="*/ 1495 w 1700"/>
                  <a:gd name="T13" fmla="*/ 1104 h 2777"/>
                  <a:gd name="T14" fmla="*/ 1495 w 1700"/>
                  <a:gd name="T15" fmla="*/ 1537 h 2777"/>
                  <a:gd name="T16" fmla="*/ 1262 w 1700"/>
                  <a:gd name="T17" fmla="*/ 1398 h 2777"/>
                  <a:gd name="T18" fmla="*/ 642 w 1700"/>
                  <a:gd name="T19" fmla="*/ 1398 h 2777"/>
                  <a:gd name="T20" fmla="*/ 642 w 1700"/>
                  <a:gd name="T21" fmla="*/ 2515 h 2777"/>
                  <a:gd name="T22" fmla="*/ 820 w 1700"/>
                  <a:gd name="T23" fmla="*/ 2777 h 2777"/>
                  <a:gd name="T24" fmla="*/ 11 w 1700"/>
                  <a:gd name="T25" fmla="*/ 2777 h 2777"/>
                  <a:gd name="T26" fmla="*/ 181 w 1700"/>
                  <a:gd name="T27" fmla="*/ 2515 h 2777"/>
                  <a:gd name="T28" fmla="*/ 181 w 1700"/>
                  <a:gd name="T29" fmla="*/ 291 h 2777"/>
                  <a:gd name="T30" fmla="*/ 0 w 1700"/>
                  <a:gd name="T31" fmla="*/ 0 h 2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0" h="2777">
                    <a:moveTo>
                      <a:pt x="0" y="0"/>
                    </a:moveTo>
                    <a:cubicBezTo>
                      <a:pt x="1700" y="0"/>
                      <a:pt x="1700" y="0"/>
                      <a:pt x="1700" y="0"/>
                    </a:cubicBezTo>
                    <a:cubicBezTo>
                      <a:pt x="1700" y="473"/>
                      <a:pt x="1700" y="473"/>
                      <a:pt x="1700" y="473"/>
                    </a:cubicBezTo>
                    <a:cubicBezTo>
                      <a:pt x="1700" y="473"/>
                      <a:pt x="1613" y="287"/>
                      <a:pt x="1429" y="286"/>
                    </a:cubicBezTo>
                    <a:cubicBezTo>
                      <a:pt x="642" y="286"/>
                      <a:pt x="642" y="286"/>
                      <a:pt x="642" y="286"/>
                    </a:cubicBezTo>
                    <a:cubicBezTo>
                      <a:pt x="642" y="1104"/>
                      <a:pt x="642" y="1104"/>
                      <a:pt x="642" y="1104"/>
                    </a:cubicBezTo>
                    <a:cubicBezTo>
                      <a:pt x="1495" y="1104"/>
                      <a:pt x="1495" y="1104"/>
                      <a:pt x="1495" y="1104"/>
                    </a:cubicBezTo>
                    <a:cubicBezTo>
                      <a:pt x="1495" y="1537"/>
                      <a:pt x="1495" y="1537"/>
                      <a:pt x="1495" y="1537"/>
                    </a:cubicBezTo>
                    <a:cubicBezTo>
                      <a:pt x="1495" y="1537"/>
                      <a:pt x="1468" y="1399"/>
                      <a:pt x="1262" y="1398"/>
                    </a:cubicBezTo>
                    <a:cubicBezTo>
                      <a:pt x="642" y="1398"/>
                      <a:pt x="642" y="1398"/>
                      <a:pt x="642" y="1398"/>
                    </a:cubicBezTo>
                    <a:cubicBezTo>
                      <a:pt x="642" y="2515"/>
                      <a:pt x="642" y="2515"/>
                      <a:pt x="642" y="2515"/>
                    </a:cubicBezTo>
                    <a:cubicBezTo>
                      <a:pt x="642" y="2679"/>
                      <a:pt x="820" y="2777"/>
                      <a:pt x="820" y="2777"/>
                    </a:cubicBezTo>
                    <a:cubicBezTo>
                      <a:pt x="11" y="2777"/>
                      <a:pt x="11" y="2777"/>
                      <a:pt x="11" y="2777"/>
                    </a:cubicBezTo>
                    <a:cubicBezTo>
                      <a:pt x="11" y="2777"/>
                      <a:pt x="181" y="2691"/>
                      <a:pt x="181" y="2515"/>
                    </a:cubicBezTo>
                    <a:cubicBezTo>
                      <a:pt x="181" y="291"/>
                      <a:pt x="181" y="291"/>
                      <a:pt x="181" y="291"/>
                    </a:cubicBezTo>
                    <a:cubicBezTo>
                      <a:pt x="181" y="104"/>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2" name="Freeform 32"/>
              <p:cNvSpPr>
                <a:spLocks/>
              </p:cNvSpPr>
              <p:nvPr/>
            </p:nvSpPr>
            <p:spPr bwMode="gray">
              <a:xfrm>
                <a:off x="2475" y="1560"/>
                <a:ext cx="224" cy="775"/>
              </a:xfrm>
              <a:custGeom>
                <a:avLst/>
                <a:gdLst>
                  <a:gd name="T0" fmla="*/ 257 w 1123"/>
                  <a:gd name="T1" fmla="*/ 0 h 3872"/>
                  <a:gd name="T2" fmla="*/ 1123 w 1123"/>
                  <a:gd name="T3" fmla="*/ 0 h 3872"/>
                  <a:gd name="T4" fmla="*/ 929 w 1123"/>
                  <a:gd name="T5" fmla="*/ 242 h 3872"/>
                  <a:gd name="T6" fmla="*/ 929 w 1123"/>
                  <a:gd name="T7" fmla="*/ 2847 h 3872"/>
                  <a:gd name="T8" fmla="*/ 0 w 1123"/>
                  <a:gd name="T9" fmla="*/ 3869 h 3872"/>
                  <a:gd name="T10" fmla="*/ 443 w 1123"/>
                  <a:gd name="T11" fmla="*/ 2847 h 3872"/>
                  <a:gd name="T12" fmla="*/ 443 w 1123"/>
                  <a:gd name="T13" fmla="*/ 242 h 3872"/>
                  <a:gd name="T14" fmla="*/ 257 w 1123"/>
                  <a:gd name="T15" fmla="*/ 0 h 38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3872">
                    <a:moveTo>
                      <a:pt x="257" y="0"/>
                    </a:moveTo>
                    <a:cubicBezTo>
                      <a:pt x="1123" y="0"/>
                      <a:pt x="1123" y="0"/>
                      <a:pt x="1123" y="0"/>
                    </a:cubicBezTo>
                    <a:cubicBezTo>
                      <a:pt x="1123" y="0"/>
                      <a:pt x="929" y="92"/>
                      <a:pt x="929" y="242"/>
                    </a:cubicBezTo>
                    <a:cubicBezTo>
                      <a:pt x="929" y="2847"/>
                      <a:pt x="929" y="2847"/>
                      <a:pt x="929" y="2847"/>
                    </a:cubicBezTo>
                    <a:cubicBezTo>
                      <a:pt x="929" y="3727"/>
                      <a:pt x="46" y="3872"/>
                      <a:pt x="0" y="3869"/>
                    </a:cubicBezTo>
                    <a:cubicBezTo>
                      <a:pt x="75" y="3821"/>
                      <a:pt x="442" y="3508"/>
                      <a:pt x="443" y="2847"/>
                    </a:cubicBezTo>
                    <a:cubicBezTo>
                      <a:pt x="443" y="242"/>
                      <a:pt x="443" y="242"/>
                      <a:pt x="443" y="242"/>
                    </a:cubicBezTo>
                    <a:cubicBezTo>
                      <a:pt x="444" y="100"/>
                      <a:pt x="257" y="0"/>
                      <a:pt x="25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3" name="Freeform 33"/>
              <p:cNvSpPr>
                <a:spLocks/>
              </p:cNvSpPr>
              <p:nvPr/>
            </p:nvSpPr>
            <p:spPr bwMode="gray">
              <a:xfrm>
                <a:off x="2723" y="1560"/>
                <a:ext cx="174" cy="556"/>
              </a:xfrm>
              <a:custGeom>
                <a:avLst/>
                <a:gdLst>
                  <a:gd name="T0" fmla="*/ 0 w 868"/>
                  <a:gd name="T1" fmla="*/ 0 h 2778"/>
                  <a:gd name="T2" fmla="*/ 868 w 868"/>
                  <a:gd name="T3" fmla="*/ 0 h 2778"/>
                  <a:gd name="T4" fmla="*/ 675 w 868"/>
                  <a:gd name="T5" fmla="*/ 245 h 2778"/>
                  <a:gd name="T6" fmla="*/ 675 w 868"/>
                  <a:gd name="T7" fmla="*/ 2514 h 2778"/>
                  <a:gd name="T8" fmla="*/ 868 w 868"/>
                  <a:gd name="T9" fmla="*/ 2778 h 2778"/>
                  <a:gd name="T10" fmla="*/ 0 w 868"/>
                  <a:gd name="T11" fmla="*/ 2778 h 2778"/>
                  <a:gd name="T12" fmla="*/ 193 w 868"/>
                  <a:gd name="T13" fmla="*/ 2514 h 2778"/>
                  <a:gd name="T14" fmla="*/ 193 w 868"/>
                  <a:gd name="T15" fmla="*/ 245 h 2778"/>
                  <a:gd name="T16" fmla="*/ 0 w 868"/>
                  <a:gd name="T17" fmla="*/ 0 h 2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 h="2778">
                    <a:moveTo>
                      <a:pt x="0" y="0"/>
                    </a:moveTo>
                    <a:cubicBezTo>
                      <a:pt x="868" y="0"/>
                      <a:pt x="868" y="0"/>
                      <a:pt x="868" y="0"/>
                    </a:cubicBezTo>
                    <a:cubicBezTo>
                      <a:pt x="868" y="0"/>
                      <a:pt x="675" y="92"/>
                      <a:pt x="675" y="245"/>
                    </a:cubicBezTo>
                    <a:cubicBezTo>
                      <a:pt x="675" y="2514"/>
                      <a:pt x="675" y="2514"/>
                      <a:pt x="675" y="2514"/>
                    </a:cubicBezTo>
                    <a:cubicBezTo>
                      <a:pt x="675" y="2677"/>
                      <a:pt x="868" y="2778"/>
                      <a:pt x="868" y="2778"/>
                    </a:cubicBezTo>
                    <a:cubicBezTo>
                      <a:pt x="0" y="2778"/>
                      <a:pt x="0" y="2778"/>
                      <a:pt x="0" y="2778"/>
                    </a:cubicBezTo>
                    <a:cubicBezTo>
                      <a:pt x="0" y="2778"/>
                      <a:pt x="193" y="2677"/>
                      <a:pt x="193" y="2514"/>
                    </a:cubicBezTo>
                    <a:cubicBezTo>
                      <a:pt x="193" y="245"/>
                      <a:pt x="193" y="245"/>
                      <a:pt x="193" y="245"/>
                    </a:cubicBezTo>
                    <a:cubicBezTo>
                      <a:pt x="193" y="92"/>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4" name="Freeform 34"/>
              <p:cNvSpPr>
                <a:spLocks/>
              </p:cNvSpPr>
              <p:nvPr/>
            </p:nvSpPr>
            <p:spPr bwMode="gray">
              <a:xfrm>
                <a:off x="2898" y="1560"/>
                <a:ext cx="416" cy="556"/>
              </a:xfrm>
              <a:custGeom>
                <a:avLst/>
                <a:gdLst>
                  <a:gd name="T0" fmla="*/ 170 w 2079"/>
                  <a:gd name="T1" fmla="*/ 0 h 2777"/>
                  <a:gd name="T2" fmla="*/ 2079 w 2079"/>
                  <a:gd name="T3" fmla="*/ 0 h 2777"/>
                  <a:gd name="T4" fmla="*/ 1917 w 2079"/>
                  <a:gd name="T5" fmla="*/ 505 h 2777"/>
                  <a:gd name="T6" fmla="*/ 1684 w 2079"/>
                  <a:gd name="T7" fmla="*/ 293 h 2777"/>
                  <a:gd name="T8" fmla="*/ 1288 w 2079"/>
                  <a:gd name="T9" fmla="*/ 293 h 2777"/>
                  <a:gd name="T10" fmla="*/ 1288 w 2079"/>
                  <a:gd name="T11" fmla="*/ 2515 h 2777"/>
                  <a:gd name="T12" fmla="*/ 1474 w 2079"/>
                  <a:gd name="T13" fmla="*/ 2777 h 2777"/>
                  <a:gd name="T14" fmla="*/ 624 w 2079"/>
                  <a:gd name="T15" fmla="*/ 2777 h 2777"/>
                  <a:gd name="T16" fmla="*/ 808 w 2079"/>
                  <a:gd name="T17" fmla="*/ 2515 h 2777"/>
                  <a:gd name="T18" fmla="*/ 808 w 2079"/>
                  <a:gd name="T19" fmla="*/ 293 h 2777"/>
                  <a:gd name="T20" fmla="*/ 330 w 2079"/>
                  <a:gd name="T21" fmla="*/ 293 h 2777"/>
                  <a:gd name="T22" fmla="*/ 0 w 2079"/>
                  <a:gd name="T23" fmla="*/ 547 h 2777"/>
                  <a:gd name="T24" fmla="*/ 170 w 2079"/>
                  <a:gd name="T25" fmla="*/ 0 h 2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9" h="2777">
                    <a:moveTo>
                      <a:pt x="170" y="0"/>
                    </a:moveTo>
                    <a:cubicBezTo>
                      <a:pt x="2079" y="0"/>
                      <a:pt x="2079" y="0"/>
                      <a:pt x="2079" y="0"/>
                    </a:cubicBezTo>
                    <a:cubicBezTo>
                      <a:pt x="1917" y="505"/>
                      <a:pt x="1917" y="505"/>
                      <a:pt x="1917" y="505"/>
                    </a:cubicBezTo>
                    <a:cubicBezTo>
                      <a:pt x="1917" y="505"/>
                      <a:pt x="1869" y="293"/>
                      <a:pt x="1684" y="293"/>
                    </a:cubicBezTo>
                    <a:cubicBezTo>
                      <a:pt x="1288" y="293"/>
                      <a:pt x="1288" y="293"/>
                      <a:pt x="1288" y="293"/>
                    </a:cubicBezTo>
                    <a:cubicBezTo>
                      <a:pt x="1288" y="2515"/>
                      <a:pt x="1288" y="2515"/>
                      <a:pt x="1288" y="2515"/>
                    </a:cubicBezTo>
                    <a:cubicBezTo>
                      <a:pt x="1288" y="2656"/>
                      <a:pt x="1474" y="2777"/>
                      <a:pt x="1474" y="2777"/>
                    </a:cubicBezTo>
                    <a:cubicBezTo>
                      <a:pt x="624" y="2777"/>
                      <a:pt x="624" y="2777"/>
                      <a:pt x="624" y="2777"/>
                    </a:cubicBezTo>
                    <a:cubicBezTo>
                      <a:pt x="624" y="2777"/>
                      <a:pt x="809" y="2668"/>
                      <a:pt x="808" y="2515"/>
                    </a:cubicBezTo>
                    <a:cubicBezTo>
                      <a:pt x="808" y="293"/>
                      <a:pt x="808" y="293"/>
                      <a:pt x="808" y="293"/>
                    </a:cubicBezTo>
                    <a:cubicBezTo>
                      <a:pt x="330" y="293"/>
                      <a:pt x="330" y="293"/>
                      <a:pt x="330" y="293"/>
                    </a:cubicBezTo>
                    <a:cubicBezTo>
                      <a:pt x="195" y="293"/>
                      <a:pt x="0" y="547"/>
                      <a:pt x="0" y="547"/>
                    </a:cubicBezTo>
                    <a:lnTo>
                      <a:pt x="17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5" name="Freeform 35"/>
              <p:cNvSpPr>
                <a:spLocks/>
              </p:cNvSpPr>
              <p:nvPr/>
            </p:nvSpPr>
            <p:spPr bwMode="gray">
              <a:xfrm>
                <a:off x="3654" y="1560"/>
                <a:ext cx="465" cy="564"/>
              </a:xfrm>
              <a:custGeom>
                <a:avLst/>
                <a:gdLst>
                  <a:gd name="T0" fmla="*/ 1488 w 2324"/>
                  <a:gd name="T1" fmla="*/ 0 h 2820"/>
                  <a:gd name="T2" fmla="*/ 2324 w 2324"/>
                  <a:gd name="T3" fmla="*/ 0 h 2820"/>
                  <a:gd name="T4" fmla="*/ 2145 w 2324"/>
                  <a:gd name="T5" fmla="*/ 244 h 2820"/>
                  <a:gd name="T6" fmla="*/ 2145 w 2324"/>
                  <a:gd name="T7" fmla="*/ 1926 h 2820"/>
                  <a:gd name="T8" fmla="*/ 1185 w 2324"/>
                  <a:gd name="T9" fmla="*/ 2820 h 2820"/>
                  <a:gd name="T10" fmla="*/ 185 w 2324"/>
                  <a:gd name="T11" fmla="*/ 1926 h 2820"/>
                  <a:gd name="T12" fmla="*/ 185 w 2324"/>
                  <a:gd name="T13" fmla="*/ 244 h 2820"/>
                  <a:gd name="T14" fmla="*/ 0 w 2324"/>
                  <a:gd name="T15" fmla="*/ 0 h 2820"/>
                  <a:gd name="T16" fmla="*/ 861 w 2324"/>
                  <a:gd name="T17" fmla="*/ 0 h 2820"/>
                  <a:gd name="T18" fmla="*/ 669 w 2324"/>
                  <a:gd name="T19" fmla="*/ 244 h 2820"/>
                  <a:gd name="T20" fmla="*/ 669 w 2324"/>
                  <a:gd name="T21" fmla="*/ 1926 h 2820"/>
                  <a:gd name="T22" fmla="*/ 1185 w 2324"/>
                  <a:gd name="T23" fmla="*/ 2519 h 2820"/>
                  <a:gd name="T24" fmla="*/ 1677 w 2324"/>
                  <a:gd name="T25" fmla="*/ 1926 h 2820"/>
                  <a:gd name="T26" fmla="*/ 1677 w 2324"/>
                  <a:gd name="T27" fmla="*/ 244 h 2820"/>
                  <a:gd name="T28" fmla="*/ 1488 w 2324"/>
                  <a:gd name="T29" fmla="*/ 0 h 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4" h="2820">
                    <a:moveTo>
                      <a:pt x="1488" y="0"/>
                    </a:moveTo>
                    <a:cubicBezTo>
                      <a:pt x="2324" y="0"/>
                      <a:pt x="2324" y="0"/>
                      <a:pt x="2324" y="0"/>
                    </a:cubicBezTo>
                    <a:cubicBezTo>
                      <a:pt x="2324" y="0"/>
                      <a:pt x="2145" y="94"/>
                      <a:pt x="2145" y="244"/>
                    </a:cubicBezTo>
                    <a:cubicBezTo>
                      <a:pt x="2145" y="1926"/>
                      <a:pt x="2145" y="1926"/>
                      <a:pt x="2145" y="1926"/>
                    </a:cubicBezTo>
                    <a:cubicBezTo>
                      <a:pt x="2144" y="2610"/>
                      <a:pt x="1578" y="2820"/>
                      <a:pt x="1185" y="2820"/>
                    </a:cubicBezTo>
                    <a:cubicBezTo>
                      <a:pt x="795" y="2820"/>
                      <a:pt x="184" y="2607"/>
                      <a:pt x="185" y="1926"/>
                    </a:cubicBezTo>
                    <a:cubicBezTo>
                      <a:pt x="185" y="244"/>
                      <a:pt x="185" y="244"/>
                      <a:pt x="185" y="244"/>
                    </a:cubicBezTo>
                    <a:cubicBezTo>
                      <a:pt x="185" y="94"/>
                      <a:pt x="0" y="0"/>
                      <a:pt x="0" y="0"/>
                    </a:cubicBezTo>
                    <a:cubicBezTo>
                      <a:pt x="861" y="0"/>
                      <a:pt x="861" y="0"/>
                      <a:pt x="861" y="0"/>
                    </a:cubicBezTo>
                    <a:cubicBezTo>
                      <a:pt x="861" y="0"/>
                      <a:pt x="669" y="92"/>
                      <a:pt x="669" y="244"/>
                    </a:cubicBezTo>
                    <a:cubicBezTo>
                      <a:pt x="669" y="1926"/>
                      <a:pt x="669" y="1926"/>
                      <a:pt x="669" y="1926"/>
                    </a:cubicBezTo>
                    <a:cubicBezTo>
                      <a:pt x="669" y="2285"/>
                      <a:pt x="907" y="2519"/>
                      <a:pt x="1185" y="2519"/>
                    </a:cubicBezTo>
                    <a:cubicBezTo>
                      <a:pt x="1464" y="2519"/>
                      <a:pt x="1676" y="2275"/>
                      <a:pt x="1677" y="1926"/>
                    </a:cubicBezTo>
                    <a:cubicBezTo>
                      <a:pt x="1677" y="244"/>
                      <a:pt x="1677" y="244"/>
                      <a:pt x="1677" y="244"/>
                    </a:cubicBezTo>
                    <a:cubicBezTo>
                      <a:pt x="1677" y="94"/>
                      <a:pt x="1488" y="0"/>
                      <a:pt x="1488"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6" name="Freeform 36"/>
              <p:cNvSpPr>
                <a:spLocks/>
              </p:cNvSpPr>
              <p:nvPr/>
            </p:nvSpPr>
            <p:spPr bwMode="gray">
              <a:xfrm>
                <a:off x="2027" y="1560"/>
                <a:ext cx="469" cy="566"/>
              </a:xfrm>
              <a:custGeom>
                <a:avLst/>
                <a:gdLst>
                  <a:gd name="T0" fmla="*/ 1495 w 2347"/>
                  <a:gd name="T1" fmla="*/ 0 h 2827"/>
                  <a:gd name="T2" fmla="*/ 2347 w 2347"/>
                  <a:gd name="T3" fmla="*/ 0 h 2827"/>
                  <a:gd name="T4" fmla="*/ 2166 w 2347"/>
                  <a:gd name="T5" fmla="*/ 247 h 2827"/>
                  <a:gd name="T6" fmla="*/ 2166 w 2347"/>
                  <a:gd name="T7" fmla="*/ 1925 h 2827"/>
                  <a:gd name="T8" fmla="*/ 1176 w 2347"/>
                  <a:gd name="T9" fmla="*/ 2827 h 2827"/>
                  <a:gd name="T10" fmla="*/ 175 w 2347"/>
                  <a:gd name="T11" fmla="*/ 1925 h 2827"/>
                  <a:gd name="T12" fmla="*/ 174 w 2347"/>
                  <a:gd name="T13" fmla="*/ 247 h 2827"/>
                  <a:gd name="T14" fmla="*/ 0 w 2347"/>
                  <a:gd name="T15" fmla="*/ 0 h 2827"/>
                  <a:gd name="T16" fmla="*/ 860 w 2347"/>
                  <a:gd name="T17" fmla="*/ 0 h 2827"/>
                  <a:gd name="T18" fmla="*/ 661 w 2347"/>
                  <a:gd name="T19" fmla="*/ 247 h 2827"/>
                  <a:gd name="T20" fmla="*/ 660 w 2347"/>
                  <a:gd name="T21" fmla="*/ 1925 h 2827"/>
                  <a:gd name="T22" fmla="*/ 1176 w 2347"/>
                  <a:gd name="T23" fmla="*/ 2527 h 2827"/>
                  <a:gd name="T24" fmla="*/ 1678 w 2347"/>
                  <a:gd name="T25" fmla="*/ 1925 h 2827"/>
                  <a:gd name="T26" fmla="*/ 1679 w 2347"/>
                  <a:gd name="T27" fmla="*/ 247 h 2827"/>
                  <a:gd name="T28" fmla="*/ 1495 w 2347"/>
                  <a:gd name="T29" fmla="*/ 0 h 2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7" h="2827">
                    <a:moveTo>
                      <a:pt x="1495" y="0"/>
                    </a:moveTo>
                    <a:cubicBezTo>
                      <a:pt x="2347" y="0"/>
                      <a:pt x="2347" y="0"/>
                      <a:pt x="2347" y="0"/>
                    </a:cubicBezTo>
                    <a:cubicBezTo>
                      <a:pt x="2347" y="0"/>
                      <a:pt x="2166" y="98"/>
                      <a:pt x="2166" y="247"/>
                    </a:cubicBezTo>
                    <a:cubicBezTo>
                      <a:pt x="2166" y="248"/>
                      <a:pt x="2166" y="1925"/>
                      <a:pt x="2166" y="1925"/>
                    </a:cubicBezTo>
                    <a:cubicBezTo>
                      <a:pt x="2166" y="2611"/>
                      <a:pt x="1573" y="2827"/>
                      <a:pt x="1176" y="2827"/>
                    </a:cubicBezTo>
                    <a:cubicBezTo>
                      <a:pt x="786" y="2827"/>
                      <a:pt x="175" y="2608"/>
                      <a:pt x="175" y="1925"/>
                    </a:cubicBezTo>
                    <a:cubicBezTo>
                      <a:pt x="174" y="247"/>
                      <a:pt x="174" y="247"/>
                      <a:pt x="174" y="247"/>
                    </a:cubicBezTo>
                    <a:cubicBezTo>
                      <a:pt x="174" y="97"/>
                      <a:pt x="0" y="0"/>
                      <a:pt x="0" y="0"/>
                    </a:cubicBezTo>
                    <a:cubicBezTo>
                      <a:pt x="860" y="0"/>
                      <a:pt x="860" y="0"/>
                      <a:pt x="860" y="0"/>
                    </a:cubicBezTo>
                    <a:cubicBezTo>
                      <a:pt x="860" y="0"/>
                      <a:pt x="661" y="98"/>
                      <a:pt x="661" y="247"/>
                    </a:cubicBezTo>
                    <a:cubicBezTo>
                      <a:pt x="660" y="1925"/>
                      <a:pt x="660" y="1925"/>
                      <a:pt x="660" y="1925"/>
                    </a:cubicBezTo>
                    <a:cubicBezTo>
                      <a:pt x="660" y="2280"/>
                      <a:pt x="897" y="2525"/>
                      <a:pt x="1176" y="2527"/>
                    </a:cubicBezTo>
                    <a:cubicBezTo>
                      <a:pt x="1454" y="2528"/>
                      <a:pt x="1678" y="2277"/>
                      <a:pt x="1678" y="1925"/>
                    </a:cubicBezTo>
                    <a:cubicBezTo>
                      <a:pt x="1679" y="247"/>
                      <a:pt x="1679" y="247"/>
                      <a:pt x="1679" y="247"/>
                    </a:cubicBezTo>
                    <a:cubicBezTo>
                      <a:pt x="1679" y="97"/>
                      <a:pt x="1495" y="0"/>
                      <a:pt x="1495"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7" name="Freeform 37"/>
              <p:cNvSpPr>
                <a:spLocks/>
              </p:cNvSpPr>
              <p:nvPr/>
            </p:nvSpPr>
            <p:spPr bwMode="gray">
              <a:xfrm>
                <a:off x="3295" y="1549"/>
                <a:ext cx="358" cy="577"/>
              </a:xfrm>
              <a:custGeom>
                <a:avLst/>
                <a:gdLst>
                  <a:gd name="T0" fmla="*/ 1537 w 1788"/>
                  <a:gd name="T1" fmla="*/ 501 h 2885"/>
                  <a:gd name="T2" fmla="*/ 1067 w 1788"/>
                  <a:gd name="T3" fmla="*/ 289 h 2885"/>
                  <a:gd name="T4" fmla="*/ 528 w 1788"/>
                  <a:gd name="T5" fmla="*/ 709 h 2885"/>
                  <a:gd name="T6" fmla="*/ 1042 w 1788"/>
                  <a:gd name="T7" fmla="*/ 1230 h 2885"/>
                  <a:gd name="T8" fmla="*/ 1786 w 1788"/>
                  <a:gd name="T9" fmla="*/ 2067 h 2885"/>
                  <a:gd name="T10" fmla="*/ 681 w 1788"/>
                  <a:gd name="T11" fmla="*/ 2885 h 2885"/>
                  <a:gd name="T12" fmla="*/ 162 w 1788"/>
                  <a:gd name="T13" fmla="*/ 2813 h 2885"/>
                  <a:gd name="T14" fmla="*/ 0 w 1788"/>
                  <a:gd name="T15" fmla="*/ 2280 h 2885"/>
                  <a:gd name="T16" fmla="*/ 689 w 1788"/>
                  <a:gd name="T17" fmla="*/ 2582 h 2885"/>
                  <a:gd name="T18" fmla="*/ 1311 w 1788"/>
                  <a:gd name="T19" fmla="*/ 2126 h 2885"/>
                  <a:gd name="T20" fmla="*/ 48 w 1788"/>
                  <a:gd name="T21" fmla="*/ 765 h 2885"/>
                  <a:gd name="T22" fmla="*/ 1019 w 1788"/>
                  <a:gd name="T23" fmla="*/ 0 h 2885"/>
                  <a:gd name="T24" fmla="*/ 1537 w 1788"/>
                  <a:gd name="T25" fmla="*/ 72 h 2885"/>
                  <a:gd name="T26" fmla="*/ 1537 w 1788"/>
                  <a:gd name="T27" fmla="*/ 501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8" h="2885">
                    <a:moveTo>
                      <a:pt x="1537" y="501"/>
                    </a:moveTo>
                    <a:cubicBezTo>
                      <a:pt x="1537" y="501"/>
                      <a:pt x="1416" y="290"/>
                      <a:pt x="1067" y="289"/>
                    </a:cubicBezTo>
                    <a:cubicBezTo>
                      <a:pt x="718" y="288"/>
                      <a:pt x="529" y="471"/>
                      <a:pt x="528" y="709"/>
                    </a:cubicBezTo>
                    <a:cubicBezTo>
                      <a:pt x="527" y="978"/>
                      <a:pt x="729" y="1079"/>
                      <a:pt x="1042" y="1230"/>
                    </a:cubicBezTo>
                    <a:cubicBezTo>
                      <a:pt x="1340" y="1373"/>
                      <a:pt x="1788" y="1570"/>
                      <a:pt x="1786" y="2067"/>
                    </a:cubicBezTo>
                    <a:cubicBezTo>
                      <a:pt x="1785" y="2513"/>
                      <a:pt x="1390" y="2885"/>
                      <a:pt x="681" y="2885"/>
                    </a:cubicBezTo>
                    <a:cubicBezTo>
                      <a:pt x="463" y="2884"/>
                      <a:pt x="162" y="2813"/>
                      <a:pt x="162" y="2813"/>
                    </a:cubicBezTo>
                    <a:cubicBezTo>
                      <a:pt x="0" y="2280"/>
                      <a:pt x="0" y="2280"/>
                      <a:pt x="0" y="2280"/>
                    </a:cubicBezTo>
                    <a:cubicBezTo>
                      <a:pt x="150" y="2426"/>
                      <a:pt x="416" y="2582"/>
                      <a:pt x="689" y="2582"/>
                    </a:cubicBezTo>
                    <a:cubicBezTo>
                      <a:pt x="973" y="2582"/>
                      <a:pt x="1311" y="2407"/>
                      <a:pt x="1311" y="2126"/>
                    </a:cubicBezTo>
                    <a:cubicBezTo>
                      <a:pt x="1311" y="1583"/>
                      <a:pt x="48" y="1674"/>
                      <a:pt x="48" y="765"/>
                    </a:cubicBezTo>
                    <a:cubicBezTo>
                      <a:pt x="48" y="453"/>
                      <a:pt x="266" y="0"/>
                      <a:pt x="1019" y="0"/>
                    </a:cubicBezTo>
                    <a:cubicBezTo>
                      <a:pt x="1264" y="0"/>
                      <a:pt x="1537" y="72"/>
                      <a:pt x="1537" y="72"/>
                    </a:cubicBezTo>
                    <a:lnTo>
                      <a:pt x="1537" y="50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grpSp>
      </p:grpSp>
    </p:spTree>
    <p:extLst>
      <p:ext uri="{BB962C8B-B14F-4D97-AF65-F5344CB8AC3E}">
        <p14:creationId xmlns:p14="http://schemas.microsoft.com/office/powerpoint/2010/main" val="3269609221"/>
      </p:ext>
    </p:extLst>
  </p:cSld>
  <p:clrMapOvr>
    <a:masterClrMapping/>
  </p:clrMapOvr>
  <p:timing>
    <p:tnLst>
      <p:par>
        <p:cT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1_タイトルとテキ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39233" y="176700"/>
            <a:ext cx="10825936" cy="528579"/>
          </a:xfrm>
          <a:prstGeom prst="rect">
            <a:avLst/>
          </a:prstGeom>
        </p:spPr>
        <p:txBody>
          <a:bodyPr/>
          <a:lstStyle>
            <a:lvl1pPr algn="ctr">
              <a:lnSpc>
                <a:spcPct val="100000"/>
              </a:lnSpc>
              <a:defRPr sz="2585"/>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
        <p:nvSpPr>
          <p:cNvPr id="7" name="テキスト プレースホルダー 6"/>
          <p:cNvSpPr>
            <a:spLocks noGrp="1"/>
          </p:cNvSpPr>
          <p:nvPr>
            <p:ph type="body" sz="quarter" idx="12" hasCustomPrompt="1"/>
          </p:nvPr>
        </p:nvSpPr>
        <p:spPr>
          <a:xfrm>
            <a:off x="639237" y="872067"/>
            <a:ext cx="10841567" cy="5598581"/>
          </a:xfrm>
          <a:prstGeom prst="rect">
            <a:avLst/>
          </a:prstGeom>
        </p:spPr>
        <p:txBody>
          <a:bodyPr>
            <a:noAutofit/>
          </a:bodyPr>
          <a:lstStyle>
            <a:lvl1pPr marL="250587" indent="-250587">
              <a:lnSpc>
                <a:spcPct val="100000"/>
              </a:lnSpc>
              <a:buFont typeface="Wingdings" panose="05000000000000000000" pitchFamily="2" charset="2"/>
              <a:buChar char="l"/>
              <a:defRPr sz="2031" b="1"/>
            </a:lvl1pPr>
            <a:lvl2pPr marL="501174" indent="-254983">
              <a:lnSpc>
                <a:spcPct val="100000"/>
              </a:lnSpc>
              <a:buSzPct val="65000"/>
              <a:buFont typeface="Wingdings" panose="05000000000000000000" pitchFamily="2" charset="2"/>
              <a:buChar char="l"/>
              <a:defRPr sz="2031"/>
            </a:lvl2pPr>
            <a:lvl3pPr marL="747365" indent="-246191">
              <a:lnSpc>
                <a:spcPct val="100000"/>
              </a:lnSpc>
              <a:buSzPct val="45000"/>
              <a:buFont typeface="Wingdings" panose="05000000000000000000" pitchFamily="2" charset="2"/>
              <a:buChar char="l"/>
              <a:defRPr sz="1846"/>
            </a:lvl3pPr>
            <a:lvl4pPr marL="995021" indent="-247657">
              <a:lnSpc>
                <a:spcPct val="100000"/>
              </a:lnSpc>
              <a:buSzPct val="130000"/>
              <a:buFont typeface="Adobe Caslon Pro Bold" panose="0205070206050A020403" pitchFamily="18" charset="0"/>
              <a:buChar char="-"/>
              <a:defRPr sz="1662"/>
            </a:lvl4pPr>
            <a:lvl5pPr marL="1242677" indent="-247657">
              <a:buSzPct val="110000"/>
              <a:buFont typeface="Adobe Caslon Pro" panose="0205050205050A020403" pitchFamily="18" charset="0"/>
              <a:buChar char="-"/>
              <a:defRPr sz="1477"/>
            </a:lvl5pPr>
            <a:lvl6pPr marL="2110207" indent="0">
              <a:buNone/>
              <a:defRPr/>
            </a:lvl6pPr>
          </a:lstStyle>
          <a:p>
            <a:r>
              <a:rPr kumimoji="1" lang="ja-JP" altLang="en-US" dirty="0"/>
              <a:t>クリックしてテキストを入力</a:t>
            </a:r>
            <a:endParaRPr kumimoji="1" lang="en-US" altLang="ja-JP" dirty="0"/>
          </a:p>
          <a:p>
            <a:endParaRPr kumimoji="1" lang="en-US" altLang="ja-JP" dirty="0"/>
          </a:p>
          <a:p>
            <a:endParaRPr kumimoji="1" lang="en-US" altLang="ja-JP" dirty="0"/>
          </a:p>
        </p:txBody>
      </p:sp>
      <p:sp>
        <p:nvSpPr>
          <p:cNvPr id="9" name="Rectangle 4"/>
          <p:cNvSpPr>
            <a:spLocks noGrp="1" noChangeArrowheads="1"/>
          </p:cNvSpPr>
          <p:nvPr>
            <p:ph type="dt" sz="half" idx="10"/>
          </p:nvPr>
        </p:nvSpPr>
        <p:spPr>
          <a:xfrm>
            <a:off x="523631" y="6567488"/>
            <a:ext cx="2658462" cy="279400"/>
          </a:xfrm>
          <a:prstGeom prst="rect">
            <a:avLst/>
          </a:prstGeom>
        </p:spPr>
        <p:txBody>
          <a:bodyPr/>
          <a:lstStyle>
            <a:lvl1pPr>
              <a:defRPr sz="1108"/>
            </a:lvl1pPr>
          </a:lstStyle>
          <a:p>
            <a:r>
              <a:rPr kumimoji="0" lang="en-US" altLang="ja-JP" kern="0" dirty="0">
                <a:solidFill>
                  <a:srgbClr val="000000"/>
                </a:solidFill>
                <a:sym typeface="Helvetica Neue"/>
              </a:rPr>
              <a:t>20018/6/26</a:t>
            </a:r>
            <a:endParaRPr kumimoji="0" lang="ja-JP" altLang="en-US" kern="0" dirty="0">
              <a:solidFill>
                <a:srgbClr val="000000"/>
              </a:solidFill>
              <a:sym typeface="Helvetica Neue"/>
            </a:endParaRPr>
          </a:p>
        </p:txBody>
      </p:sp>
      <p:sp>
        <p:nvSpPr>
          <p:cNvPr id="10" name="Rectangle 5"/>
          <p:cNvSpPr>
            <a:spLocks noGrp="1" noChangeArrowheads="1"/>
          </p:cNvSpPr>
          <p:nvPr>
            <p:ph type="ftr" sz="quarter" idx="11"/>
          </p:nvPr>
        </p:nvSpPr>
        <p:spPr>
          <a:xfrm>
            <a:off x="3742005" y="6567488"/>
            <a:ext cx="6063177" cy="279400"/>
          </a:xfrm>
          <a:prstGeom prst="rect">
            <a:avLst/>
          </a:prstGeom>
        </p:spPr>
        <p:txBody>
          <a:bodyPr/>
          <a:lstStyle>
            <a:lvl1pPr>
              <a:defRPr/>
            </a:lvl1pPr>
          </a:lstStyle>
          <a:p>
            <a:endParaRPr kumimoji="0" lang="ja-JP" altLang="en-US" kern="0" dirty="0">
              <a:solidFill>
                <a:srgbClr val="000000"/>
              </a:solidFill>
              <a:sym typeface="Helvetica Neue"/>
            </a:endParaRPr>
          </a:p>
        </p:txBody>
      </p:sp>
      <p:sp>
        <p:nvSpPr>
          <p:cNvPr id="11" name="Rectangle 6"/>
          <p:cNvSpPr>
            <a:spLocks noGrp="1" noChangeArrowheads="1"/>
          </p:cNvSpPr>
          <p:nvPr>
            <p:ph type="sldNum" sz="quarter" idx="13"/>
          </p:nvPr>
        </p:nvSpPr>
        <p:spPr>
          <a:xfrm>
            <a:off x="10775852" y="6578602"/>
            <a:ext cx="1410287" cy="307773"/>
          </a:xfrm>
        </p:spPr>
        <p:txBody>
          <a:bodyPr/>
          <a:lstStyle>
            <a:lvl1pPr>
              <a:defRPr/>
            </a:lvl1pPr>
          </a:lstStyle>
          <a:p>
            <a:fld id="{B1061763-07A2-419F-B3C0-65418E48F157}" type="slidenum">
              <a:rPr lang="ja-JP" altLang="en-US" smtClean="0">
                <a:solidFill>
                  <a:srgbClr val="000000"/>
                </a:solidFill>
              </a:rPr>
              <a:pPr/>
              <a:t>‹#›</a:t>
            </a:fld>
            <a:endParaRPr lang="ja-JP" altLang="en-US" dirty="0">
              <a:solidFill>
                <a:srgbClr val="000000"/>
              </a:solidFill>
            </a:endParaRPr>
          </a:p>
        </p:txBody>
      </p:sp>
    </p:spTree>
    <p:extLst>
      <p:ext uri="{BB962C8B-B14F-4D97-AF65-F5344CB8AC3E}">
        <p14:creationId xmlns:p14="http://schemas.microsoft.com/office/powerpoint/2010/main" val="2982147840"/>
      </p:ext>
    </p:extLst>
  </p:cSld>
  <p:clrMapOvr>
    <a:masterClrMapping/>
  </p:clrMapOvr>
  <p:transition spd="med"/>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タイトルとテキスト、コンテンツ入力">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a:t>
            </a:fld>
            <a:endParaRPr lang="ja-JP" altLang="en-US" dirty="0"/>
          </a:p>
        </p:txBody>
      </p:sp>
      <p:sp>
        <p:nvSpPr>
          <p:cNvPr id="4" name="テキスト プレースホルダー 6"/>
          <p:cNvSpPr>
            <a:spLocks noGrp="1"/>
          </p:cNvSpPr>
          <p:nvPr>
            <p:ph type="body" sz="quarter" idx="11" hasCustomPrompt="1"/>
          </p:nvPr>
        </p:nvSpPr>
        <p:spPr>
          <a:xfrm>
            <a:off x="639233" y="871272"/>
            <a:ext cx="5280000" cy="5571865"/>
          </a:xfrm>
          <a:prstGeom prst="rect">
            <a:avLst/>
          </a:prstGeom>
        </p:spPr>
        <p:txBody>
          <a:bodyPr>
            <a:noAutofit/>
          </a:bodyPr>
          <a:lstStyle>
            <a:lvl1pPr marL="271463" indent="-271463">
              <a:lnSpc>
                <a:spcPct val="100000"/>
              </a:lnSpc>
              <a:buFont typeface="Wingdings" panose="05000000000000000000" pitchFamily="2" charset="2"/>
              <a:buChar char="l"/>
              <a:defRPr sz="2200" b="1"/>
            </a:lvl1pPr>
            <a:lvl2pPr marL="542925" indent="-276225">
              <a:lnSpc>
                <a:spcPct val="100000"/>
              </a:lnSpc>
              <a:buSzPct val="65000"/>
              <a:buFont typeface="Wingdings" panose="05000000000000000000" pitchFamily="2" charset="2"/>
              <a:buChar char="l"/>
              <a:defRPr sz="2200"/>
            </a:lvl2pPr>
            <a:lvl3pPr marL="809625" indent="-266700">
              <a:lnSpc>
                <a:spcPct val="100000"/>
              </a:lnSpc>
              <a:buSzPct val="45000"/>
              <a:buFont typeface="Wingdings" panose="05000000000000000000" pitchFamily="2" charset="2"/>
              <a:buChar char="l"/>
              <a:defRPr sz="2000"/>
            </a:lvl3pPr>
            <a:lvl4pPr marL="1077913" indent="-268288">
              <a:lnSpc>
                <a:spcPct val="100000"/>
              </a:lnSpc>
              <a:buSzPct val="130000"/>
              <a:buFont typeface="Adobe Caslon Pro Bold" panose="0205070206050A020403" pitchFamily="18" charset="0"/>
              <a:buChar char="-"/>
              <a:defRPr sz="1800"/>
            </a:lvl4pPr>
            <a:lvl5pPr marL="1346200" indent="-268288">
              <a:buSzPct val="110000"/>
              <a:buFont typeface="Adobe Caslon Pro" panose="0205050205050A020403" pitchFamily="18" charset="0"/>
              <a:buChar char="-"/>
              <a:defRPr sz="1600"/>
            </a:lvl5pPr>
            <a:lvl6pPr marL="2286000" indent="0">
              <a:buNone/>
              <a:defRPr/>
            </a:lvl6pPr>
          </a:lstStyle>
          <a:p>
            <a:pPr lvl="0"/>
            <a:r>
              <a:rPr kumimoji="1" lang="ja-JP" altLang="en-US" dirty="0"/>
              <a:t>クリックしてテキストを入力</a:t>
            </a:r>
            <a:endParaRPr kumimoji="1" lang="en-US" altLang="ja-JP" dirty="0"/>
          </a:p>
        </p:txBody>
      </p:sp>
      <p:sp>
        <p:nvSpPr>
          <p:cNvPr id="8" name="コンテンツ プレースホルダー 7"/>
          <p:cNvSpPr>
            <a:spLocks noGrp="1"/>
          </p:cNvSpPr>
          <p:nvPr>
            <p:ph sz="quarter" idx="12" hasCustomPrompt="1"/>
          </p:nvPr>
        </p:nvSpPr>
        <p:spPr>
          <a:xfrm>
            <a:off x="6248402" y="872067"/>
            <a:ext cx="5232399" cy="5571066"/>
          </a:xfrm>
        </p:spPr>
        <p:txBody>
          <a:bodyPr>
            <a:noAutofit/>
          </a:bodyPr>
          <a:lstStyle>
            <a:lvl1pPr marL="269875" marR="0" indent="-269875" defTabSz="914400" eaLnBrk="1" fontAlgn="auto" latinLnBrk="0" hangingPunct="1">
              <a:lnSpc>
                <a:spcPct val="100000"/>
              </a:lnSpc>
              <a:spcBef>
                <a:spcPts val="1000"/>
              </a:spcBef>
              <a:spcAft>
                <a:spcPts val="0"/>
              </a:spcAft>
              <a:buClr>
                <a:srgbClr val="B01F28"/>
              </a:buClr>
              <a:buSzPct val="80000"/>
              <a:buFont typeface="Wingdings" panose="05000000000000000000" pitchFamily="2" charset="2"/>
              <a:buChar char="l"/>
              <a:tabLst/>
              <a:defRPr/>
            </a:lvl1pPr>
          </a:lstStyle>
          <a:p>
            <a:pPr lvl="0"/>
            <a:r>
              <a:rPr kumimoji="1" lang="ja-JP" altLang="en-US" dirty="0"/>
              <a:t>クリックしてコンテンツを入力</a:t>
            </a:r>
            <a:endParaRPr kumimoji="1" lang="en-US" altLang="ja-JP" dirty="0"/>
          </a:p>
        </p:txBody>
      </p:sp>
      <p:sp>
        <p:nvSpPr>
          <p:cNvPr id="10" name="タイトル 1"/>
          <p:cNvSpPr>
            <a:spLocks noGrp="1"/>
          </p:cNvSpPr>
          <p:nvPr>
            <p:ph type="title" hasCustomPrompt="1"/>
          </p:nvPr>
        </p:nvSpPr>
        <p:spPr>
          <a:xfrm>
            <a:off x="639233" y="199557"/>
            <a:ext cx="10825936" cy="528579"/>
          </a:xfrm>
          <a:prstGeom prst="rect">
            <a:avLst/>
          </a:prstGeom>
        </p:spPr>
        <p:txBody>
          <a:bodyPr/>
          <a:lstStyle>
            <a:lvl1pPr algn="ctr">
              <a:lnSpc>
                <a:spcPct val="100000"/>
              </a:lnSpc>
              <a:defRPr sz="2800"/>
            </a:lvl1pPr>
          </a:lstStyle>
          <a:p>
            <a:r>
              <a:rPr kumimoji="1" lang="ja-JP" altLang="en-US" dirty="0"/>
              <a:t>クリックしてタイトルを入力</a:t>
            </a:r>
            <a:r>
              <a:rPr kumimoji="1" lang="en-US" altLang="ja-JP" dirty="0"/>
              <a:t/>
            </a:r>
            <a:br>
              <a:rPr kumimoji="1" lang="en-US" altLang="ja-JP" dirty="0"/>
            </a:br>
            <a:endParaRPr kumimoji="1" lang="ja-JP" altLang="en-US" dirty="0"/>
          </a:p>
        </p:txBody>
      </p:sp>
      <p:sp>
        <p:nvSpPr>
          <p:cNvPr id="6" name="Rectangle 4">
            <a:extLst>
              <a:ext uri="{FF2B5EF4-FFF2-40B4-BE49-F238E27FC236}">
                <a16:creationId xmlns:a16="http://schemas.microsoft.com/office/drawing/2014/main" xmlns="" id="{D5920BB0-BE22-4E4A-9F34-D53F383746A0}"/>
              </a:ext>
            </a:extLst>
          </p:cNvPr>
          <p:cNvSpPr>
            <a:spLocks noGrp="1" noChangeArrowheads="1"/>
          </p:cNvSpPr>
          <p:nvPr>
            <p:ph type="dt" sz="half" idx="13"/>
          </p:nvPr>
        </p:nvSpPr>
        <p:spPr>
          <a:xfrm>
            <a:off x="639232" y="6567488"/>
            <a:ext cx="2658462" cy="279400"/>
          </a:xfrm>
          <a:prstGeom prst="rect">
            <a:avLst/>
          </a:prstGeom>
        </p:spPr>
        <p:txBody>
          <a:bodyPr/>
          <a:lstStyle>
            <a:lvl1pPr>
              <a:defRPr sz="1200"/>
            </a:lvl1pPr>
          </a:lstStyle>
          <a:p>
            <a:r>
              <a:rPr kumimoji="0" lang="en-US" altLang="ja-JP" kern="0" dirty="0">
                <a:solidFill>
                  <a:srgbClr val="000000"/>
                </a:solidFill>
                <a:cs typeface="+mj-cs"/>
                <a:sym typeface="Helvetica Neue"/>
              </a:rPr>
              <a:t>20018/6/26</a:t>
            </a:r>
            <a:endParaRPr kumimoji="0" lang="ja-JP" altLang="en-US" kern="0" dirty="0">
              <a:solidFill>
                <a:srgbClr val="000000"/>
              </a:solidFill>
              <a:cs typeface="+mj-cs"/>
              <a:sym typeface="Helvetica Neue"/>
            </a:endParaRPr>
          </a:p>
        </p:txBody>
      </p:sp>
      <p:sp>
        <p:nvSpPr>
          <p:cNvPr id="7" name="Rectangle 5">
            <a:extLst>
              <a:ext uri="{FF2B5EF4-FFF2-40B4-BE49-F238E27FC236}">
                <a16:creationId xmlns:a16="http://schemas.microsoft.com/office/drawing/2014/main" xmlns="" id="{CFB7B3F9-4A7F-4C16-BFC9-FCA8C479B0C3}"/>
              </a:ext>
            </a:extLst>
          </p:cNvPr>
          <p:cNvSpPr>
            <a:spLocks noGrp="1" noChangeArrowheads="1"/>
          </p:cNvSpPr>
          <p:nvPr>
            <p:ph type="ftr" sz="quarter" idx="14"/>
          </p:nvPr>
        </p:nvSpPr>
        <p:spPr>
          <a:xfrm>
            <a:off x="3742006" y="6567488"/>
            <a:ext cx="6063175" cy="279400"/>
          </a:xfrm>
          <a:prstGeom prst="rect">
            <a:avLst/>
          </a:prstGeom>
        </p:spPr>
        <p:txBody>
          <a:bodyPr/>
          <a:lstStyle>
            <a:lvl1pPr algn="ctr">
              <a:defRPr sz="1400"/>
            </a:lvl1pPr>
          </a:lstStyle>
          <a:p>
            <a:endParaRPr kumimoji="0" lang="ja-JP" altLang="en-US" kern="0" dirty="0">
              <a:solidFill>
                <a:srgbClr val="000000"/>
              </a:solidFill>
              <a:cs typeface="+mj-cs"/>
              <a:sym typeface="Helvetica Neue"/>
            </a:endParaRPr>
          </a:p>
        </p:txBody>
      </p:sp>
    </p:spTree>
    <p:extLst>
      <p:ext uri="{BB962C8B-B14F-4D97-AF65-F5344CB8AC3E}">
        <p14:creationId xmlns:p14="http://schemas.microsoft.com/office/powerpoint/2010/main" val="1658305428"/>
      </p:ext>
    </p:extLst>
  </p:cSld>
  <p:clrMapOvr>
    <a:masterClrMapping/>
  </p:clrMapOvr>
  <p:transition spd="med"/>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type="title" preserve="1">
  <p:cSld name="1_タイトル スライド">
    <p:spTree>
      <p:nvGrpSpPr>
        <p:cNvPr id="1" name=""/>
        <p:cNvGrpSpPr/>
        <p:nvPr/>
      </p:nvGrpSpPr>
      <p:grpSpPr>
        <a:xfrm>
          <a:off x="0" y="0"/>
          <a:ext cx="0" cy="0"/>
          <a:chOff x="0" y="0"/>
          <a:chExt cx="0" cy="0"/>
        </a:xfrm>
      </p:grpSpPr>
      <p:sp>
        <p:nvSpPr>
          <p:cNvPr id="5" name="Text Box 8"/>
          <p:cNvSpPr txBox="1">
            <a:spLocks noChangeArrowheads="1"/>
          </p:cNvSpPr>
          <p:nvPr userDrawn="1"/>
        </p:nvSpPr>
        <p:spPr bwMode="gray">
          <a:xfrm>
            <a:off x="455085" y="6711020"/>
            <a:ext cx="2446867" cy="142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fontAlgn="base" hangingPunct="1">
              <a:spcBef>
                <a:spcPct val="50000"/>
              </a:spcBef>
              <a:spcAft>
                <a:spcPct val="0"/>
              </a:spcAft>
              <a:defRPr/>
            </a:pPr>
            <a:r>
              <a:rPr kumimoji="0" lang="en-US" altLang="ja-JP" sz="924" b="1" dirty="0">
                <a:latin typeface="Arial" charset="0"/>
              </a:rPr>
              <a:t> </a:t>
            </a:r>
          </a:p>
        </p:txBody>
      </p:sp>
      <p:sp>
        <p:nvSpPr>
          <p:cNvPr id="647173" name="Rectangle 5"/>
          <p:cNvSpPr>
            <a:spLocks noGrp="1" noChangeArrowheads="1"/>
          </p:cNvSpPr>
          <p:nvPr>
            <p:ph type="subTitle" idx="1"/>
          </p:nvPr>
        </p:nvSpPr>
        <p:spPr>
          <a:xfrm>
            <a:off x="431805" y="4579938"/>
            <a:ext cx="10560051" cy="1784350"/>
          </a:xfrm>
        </p:spPr>
        <p:txBody>
          <a:bodyPr/>
          <a:lstStyle>
            <a:lvl1pPr marL="0" indent="0">
              <a:lnSpc>
                <a:spcPct val="100000"/>
              </a:lnSpc>
              <a:spcBef>
                <a:spcPct val="0"/>
              </a:spcBef>
              <a:spcAft>
                <a:spcPct val="0"/>
              </a:spcAft>
              <a:buFont typeface="Wingdings" pitchFamily="2" charset="2"/>
              <a:buNone/>
              <a:defRPr>
                <a:latin typeface="+mn-lt"/>
                <a:cs typeface="Calibri" pitchFamily="34" charset="0"/>
              </a:defRPr>
            </a:lvl1pPr>
          </a:lstStyle>
          <a:p>
            <a:pPr lvl="0"/>
            <a:r>
              <a:rPr lang="en-US" altLang="ja-JP" noProof="0" dirty="0"/>
              <a:t>Master subtitle</a:t>
            </a:r>
          </a:p>
          <a:p>
            <a:pPr lvl="0"/>
            <a:r>
              <a:rPr lang="en-US" altLang="ja-JP" noProof="0" dirty="0"/>
              <a:t>Master subtitle</a:t>
            </a:r>
          </a:p>
          <a:p>
            <a:pPr lvl="0"/>
            <a:r>
              <a:rPr lang="en-US" altLang="ja-JP" noProof="0" dirty="0"/>
              <a:t>Master subtitle</a:t>
            </a:r>
          </a:p>
          <a:p>
            <a:pPr lvl="0"/>
            <a:r>
              <a:rPr lang="en-US" altLang="ja-JP" noProof="0" dirty="0"/>
              <a:t>Master subtitle</a:t>
            </a:r>
          </a:p>
        </p:txBody>
      </p:sp>
      <p:sp>
        <p:nvSpPr>
          <p:cNvPr id="647174" name="Rectangle 6"/>
          <p:cNvSpPr>
            <a:spLocks noGrp="1" noChangeArrowheads="1"/>
          </p:cNvSpPr>
          <p:nvPr>
            <p:ph type="ctrTitle"/>
          </p:nvPr>
        </p:nvSpPr>
        <p:spPr>
          <a:xfrm>
            <a:off x="431805" y="1738313"/>
            <a:ext cx="10560051" cy="2360612"/>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063">
                <a:solidFill>
                  <a:srgbClr val="000000"/>
                </a:solidFill>
                <a:latin typeface="+mj-lt"/>
                <a:cs typeface="Calibri" pitchFamily="34" charset="0"/>
              </a:defRPr>
            </a:lvl1pPr>
          </a:lstStyle>
          <a:p>
            <a:pPr lvl="0"/>
            <a:r>
              <a:rPr lang="en-US" altLang="ja-JP" noProof="0" dirty="0"/>
              <a:t>Master title</a:t>
            </a:r>
            <a:br>
              <a:rPr lang="en-US" altLang="ja-JP" noProof="0" dirty="0"/>
            </a:br>
            <a:r>
              <a:rPr lang="en-US" altLang="ja-JP" noProof="0" dirty="0"/>
              <a:t>Master title</a:t>
            </a:r>
            <a:br>
              <a:rPr lang="en-US" altLang="ja-JP" noProof="0" dirty="0"/>
            </a:br>
            <a:r>
              <a:rPr lang="en-US" altLang="ja-JP" noProof="0" dirty="0"/>
              <a:t>Master title</a:t>
            </a:r>
            <a:endParaRPr lang="de-DE" altLang="ja-JP" noProof="0" dirty="0"/>
          </a:p>
        </p:txBody>
      </p:sp>
      <p:sp>
        <p:nvSpPr>
          <p:cNvPr id="8" name="Rectangle 15">
            <a:extLst>
              <a:ext uri="{FF2B5EF4-FFF2-40B4-BE49-F238E27FC236}">
                <a16:creationId xmlns="" xmlns:a16="http://schemas.microsoft.com/office/drawing/2014/main" id="{0F181C23-9479-48A0-90F5-96E08C0141ED}"/>
              </a:ext>
            </a:extLst>
          </p:cNvPr>
          <p:cNvSpPr>
            <a:spLocks noChangeArrowheads="1"/>
          </p:cNvSpPr>
          <p:nvPr userDrawn="1"/>
        </p:nvSpPr>
        <p:spPr bwMode="black">
          <a:xfrm>
            <a:off x="7535500" y="6667720"/>
            <a:ext cx="4512733" cy="17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033" tIns="0" rIns="85033" bIns="0" anchor="ctr">
            <a:spAutoFit/>
          </a:bodyPr>
          <a:lstStyle/>
          <a:p>
            <a:pPr algn="r" eaLnBrk="0" fontAlgn="base" hangingPunct="0">
              <a:spcBef>
                <a:spcPct val="0"/>
              </a:spcBef>
              <a:spcAft>
                <a:spcPct val="0"/>
              </a:spcAft>
            </a:pPr>
            <a:r>
              <a:rPr lang="en-US" altLang="ja-JP" sz="1108" dirty="0">
                <a:solidFill>
                  <a:srgbClr val="000000"/>
                </a:solidFill>
              </a:rPr>
              <a:t>Copyright 2019 RIST</a:t>
            </a:r>
          </a:p>
        </p:txBody>
      </p:sp>
    </p:spTree>
    <p:extLst>
      <p:ext uri="{BB962C8B-B14F-4D97-AF65-F5344CB8AC3E}">
        <p14:creationId xmlns:p14="http://schemas.microsoft.com/office/powerpoint/2010/main" val="310757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2_白紙">
    <p:spTree>
      <p:nvGrpSpPr>
        <p:cNvPr id="1" name=""/>
        <p:cNvGrpSpPr/>
        <p:nvPr/>
      </p:nvGrpSpPr>
      <p:grpSpPr>
        <a:xfrm>
          <a:off x="0" y="0"/>
          <a:ext cx="0" cy="0"/>
          <a:chOff x="0" y="0"/>
          <a:chExt cx="0" cy="0"/>
        </a:xfrm>
      </p:grpSpPr>
      <p:sp>
        <p:nvSpPr>
          <p:cNvPr id="6" name="Rectangle 8"/>
          <p:cNvSpPr>
            <a:spLocks noGrp="1" noChangeArrowheads="1"/>
          </p:cNvSpPr>
          <p:nvPr>
            <p:ph idx="1"/>
          </p:nvPr>
        </p:nvSpPr>
        <p:spPr bwMode="gray">
          <a:xfrm>
            <a:off x="363938" y="980728"/>
            <a:ext cx="11715751" cy="52800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defRPr sz="2200"/>
            </a:lvl1pPr>
            <a:lvl2pPr>
              <a:defRPr sz="2000"/>
            </a:lvl2pPr>
            <a:lvl3pPr>
              <a:defRPr sz="1800"/>
            </a:lvl3pPr>
            <a:lvl4pPr marL="996894" indent="-184718">
              <a:buClr>
                <a:schemeClr val="tx1"/>
              </a:buClr>
              <a:buFont typeface="Wingdings" charset="2"/>
              <a:buChar char="ü"/>
              <a:tabLst/>
              <a:defRPr sz="1600"/>
            </a:lvl4pPr>
          </a:lstStyle>
          <a:p>
            <a:pPr lvl="0"/>
            <a:r>
              <a:rPr lang="en-US" altLang="ja-JP" dirty="0"/>
              <a:t>Headline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endParaRPr lang="en-US" altLang="ja-JP" dirty="0"/>
          </a:p>
          <a:p>
            <a:pPr lvl="1"/>
            <a:r>
              <a:rPr lang="en-US" altLang="ja-JP" dirty="0"/>
              <a:t>1st subhead 1st subhead 1st subhead 1st subhead 1st subhead 1st subhead 1st subhead 1st subhead 1st subhead 1st subhead </a:t>
            </a:r>
          </a:p>
          <a:p>
            <a:pPr lvl="2"/>
            <a:r>
              <a:rPr lang="en-US" altLang="ja-JP" dirty="0"/>
              <a:t>2nd subhead 2nd subhead 2nd subhead 2nd subhead 2nd subhead 2nd subhead 2nd subhead 2nd subhead 2nd subhead 2nd subhead </a:t>
            </a:r>
          </a:p>
          <a:p>
            <a:pPr lvl="3"/>
            <a:r>
              <a:rPr lang="en-US" altLang="ja-JP" dirty="0"/>
              <a:t>Text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p>
        </p:txBody>
      </p:sp>
      <p:sp>
        <p:nvSpPr>
          <p:cNvPr id="7" name="Rectangle 7"/>
          <p:cNvSpPr>
            <a:spLocks noGrp="1" noChangeArrowheads="1"/>
          </p:cNvSpPr>
          <p:nvPr>
            <p:ph type="title" hasCustomPrompt="1"/>
          </p:nvPr>
        </p:nvSpPr>
        <p:spPr bwMode="gray">
          <a:xfrm>
            <a:off x="323715" y="120533"/>
            <a:ext cx="10477500" cy="514891"/>
          </a:xfrm>
          <a:prstGeom prst="rect">
            <a:avLst/>
          </a:prstGeom>
          <a:noFill/>
          <a:ln w="9525">
            <a:noFill/>
            <a:miter lim="800000"/>
            <a:headEnd/>
            <a:tailEnd/>
          </a:ln>
          <a:effectLst>
            <a:outerShdw blurRad="50800" dist="25400" dir="3600000" algn="tl" rotWithShape="0">
              <a:prstClr val="black">
                <a:alpha val="40000"/>
              </a:prstClr>
            </a:outerShdw>
          </a:effectLst>
        </p:spPr>
        <p:txBody>
          <a:bodyPr vert="horz" wrap="square" lIns="0" tIns="0" rIns="0" bIns="0" numCol="1" anchor="ctr" anchorCtr="0" compatLnSpc="1">
            <a:prstTxWarp prst="textNoShape">
              <a:avLst/>
            </a:prstTxWarp>
          </a:bodyPr>
          <a:lstStyle>
            <a:lvl1pPr>
              <a:defRPr sz="2400"/>
            </a:lvl1pPr>
          </a:lstStyle>
          <a:p>
            <a:pPr lvl="0"/>
            <a:r>
              <a:rPr lang="en-US" altLang="ja-JP" dirty="0"/>
              <a:t>Master title</a:t>
            </a:r>
          </a:p>
        </p:txBody>
      </p:sp>
      <p:sp>
        <p:nvSpPr>
          <p:cNvPr id="9" name="正方形/長方形 8"/>
          <p:cNvSpPr/>
          <p:nvPr userDrawn="1"/>
        </p:nvSpPr>
        <p:spPr>
          <a:xfrm>
            <a:off x="323717" y="686851"/>
            <a:ext cx="10931507" cy="72000"/>
          </a:xfrm>
          <a:prstGeom prst="rect">
            <a:avLst/>
          </a:prstGeom>
          <a:solidFill>
            <a:schemeClr val="accent3">
              <a:lumMod val="50000"/>
            </a:schemeClr>
          </a:solidFill>
          <a:ln>
            <a:no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spcBef>
                <a:spcPct val="0"/>
              </a:spcBef>
              <a:spcAft>
                <a:spcPct val="0"/>
              </a:spcAft>
            </a:pPr>
            <a:endParaRPr lang="ja-JP" altLang="en-US" sz="1663">
              <a:solidFill>
                <a:prstClr val="white"/>
              </a:solidFill>
            </a:endParaRPr>
          </a:p>
        </p:txBody>
      </p:sp>
      <p:sp>
        <p:nvSpPr>
          <p:cNvPr id="2" name="スライド番号プレースホルダー 1"/>
          <p:cNvSpPr>
            <a:spLocks noGrp="1"/>
          </p:cNvSpPr>
          <p:nvPr>
            <p:ph type="sldNum" sz="quarter" idx="10"/>
          </p:nvPr>
        </p:nvSpPr>
        <p:spPr/>
        <p:txBody>
          <a:bodyPr/>
          <a:lstStyle>
            <a:lvl1pPr algn="ctr">
              <a:defRPr/>
            </a:lvl1pPr>
          </a:lstStyle>
          <a:p>
            <a:pPr>
              <a:spcBef>
                <a:spcPct val="0"/>
              </a:spcBef>
              <a:spcAft>
                <a:spcPct val="0"/>
              </a:spcAft>
              <a:defRPr/>
            </a:pPr>
            <a:fld id="{CE665992-3559-428B-BCB1-C3282CDB8F79}" type="slidenum">
              <a:rPr lang="de-DE" altLang="ja-JP" smtClean="0">
                <a:solidFill>
                  <a:prstClr val="black"/>
                </a:solidFill>
              </a:rPr>
              <a:pPr>
                <a:spcBef>
                  <a:spcPct val="0"/>
                </a:spcBef>
                <a:spcAft>
                  <a:spcPct val="0"/>
                </a:spcAft>
                <a:defRPr/>
              </a:pPr>
              <a:t>‹#›</a:t>
            </a:fld>
            <a:endParaRPr lang="de-DE" altLang="ja-JP" dirty="0">
              <a:solidFill>
                <a:prstClr val="black"/>
              </a:solidFill>
            </a:endParaRPr>
          </a:p>
        </p:txBody>
      </p:sp>
    </p:spTree>
    <p:extLst>
      <p:ext uri="{BB962C8B-B14F-4D97-AF65-F5344CB8AC3E}">
        <p14:creationId xmlns:p14="http://schemas.microsoft.com/office/powerpoint/2010/main" val="2807384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3_title_and_blank">
    <p:spTree>
      <p:nvGrpSpPr>
        <p:cNvPr id="1" name=""/>
        <p:cNvGrpSpPr/>
        <p:nvPr/>
      </p:nvGrpSpPr>
      <p:grpSpPr>
        <a:xfrm>
          <a:off x="0" y="0"/>
          <a:ext cx="0" cy="0"/>
          <a:chOff x="0" y="0"/>
          <a:chExt cx="0" cy="0"/>
        </a:xfrm>
      </p:grpSpPr>
      <p:sp>
        <p:nvSpPr>
          <p:cNvPr id="7" name="Rectangle 7"/>
          <p:cNvSpPr>
            <a:spLocks noGrp="1" noChangeArrowheads="1"/>
          </p:cNvSpPr>
          <p:nvPr>
            <p:ph type="title" hasCustomPrompt="1"/>
          </p:nvPr>
        </p:nvSpPr>
        <p:spPr bwMode="gray">
          <a:xfrm>
            <a:off x="323715" y="120533"/>
            <a:ext cx="10477500" cy="514891"/>
          </a:xfrm>
          <a:prstGeom prst="rect">
            <a:avLst/>
          </a:prstGeom>
          <a:noFill/>
          <a:ln w="9525">
            <a:noFill/>
            <a:miter lim="800000"/>
            <a:headEnd/>
            <a:tailEnd/>
          </a:ln>
          <a:effectLst>
            <a:outerShdw blurRad="50800" dist="25400" dir="3600000" algn="tl" rotWithShape="0">
              <a:prstClr val="black">
                <a:alpha val="40000"/>
              </a:prstClr>
            </a:outerShdw>
          </a:effectLst>
        </p:spPr>
        <p:txBody>
          <a:bodyPr vert="horz" wrap="square" lIns="0" tIns="0" rIns="0" bIns="0" numCol="1" anchor="ctr" anchorCtr="0" compatLnSpc="1">
            <a:prstTxWarp prst="textNoShape">
              <a:avLst/>
            </a:prstTxWarp>
          </a:bodyPr>
          <a:lstStyle>
            <a:lvl1pPr>
              <a:defRPr sz="2400"/>
            </a:lvl1pPr>
          </a:lstStyle>
          <a:p>
            <a:pPr lvl="0"/>
            <a:r>
              <a:rPr lang="en-US" altLang="ja-JP" dirty="0"/>
              <a:t>Master title</a:t>
            </a:r>
          </a:p>
        </p:txBody>
      </p:sp>
      <p:sp>
        <p:nvSpPr>
          <p:cNvPr id="9" name="正方形/長方形 8"/>
          <p:cNvSpPr/>
          <p:nvPr userDrawn="1"/>
        </p:nvSpPr>
        <p:spPr>
          <a:xfrm>
            <a:off x="323717" y="686851"/>
            <a:ext cx="10931507" cy="72000"/>
          </a:xfrm>
          <a:prstGeom prst="rect">
            <a:avLst/>
          </a:prstGeom>
          <a:solidFill>
            <a:schemeClr val="accent3">
              <a:lumMod val="50000"/>
            </a:schemeClr>
          </a:solidFill>
          <a:ln>
            <a:no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spcBef>
                <a:spcPct val="0"/>
              </a:spcBef>
              <a:spcAft>
                <a:spcPct val="0"/>
              </a:spcAft>
            </a:pPr>
            <a:endParaRPr lang="ja-JP" altLang="en-US" sz="1663">
              <a:solidFill>
                <a:prstClr val="white"/>
              </a:solidFill>
            </a:endParaRPr>
          </a:p>
        </p:txBody>
      </p:sp>
      <p:sp>
        <p:nvSpPr>
          <p:cNvPr id="2" name="スライド番号プレースホルダー 1"/>
          <p:cNvSpPr>
            <a:spLocks noGrp="1"/>
          </p:cNvSpPr>
          <p:nvPr>
            <p:ph type="sldNum" sz="quarter" idx="10"/>
          </p:nvPr>
        </p:nvSpPr>
        <p:spPr/>
        <p:txBody>
          <a:bodyPr/>
          <a:lstStyle>
            <a:lvl1pPr algn="ctr">
              <a:defRPr/>
            </a:lvl1pPr>
          </a:lstStyle>
          <a:p>
            <a:pPr>
              <a:spcBef>
                <a:spcPct val="0"/>
              </a:spcBef>
              <a:spcAft>
                <a:spcPct val="0"/>
              </a:spcAft>
              <a:defRPr/>
            </a:pPr>
            <a:fld id="{CE665992-3559-428B-BCB1-C3282CDB8F79}" type="slidenum">
              <a:rPr lang="de-DE" altLang="ja-JP" smtClean="0">
                <a:solidFill>
                  <a:prstClr val="black"/>
                </a:solidFill>
              </a:rPr>
              <a:pPr>
                <a:spcBef>
                  <a:spcPct val="0"/>
                </a:spcBef>
                <a:spcAft>
                  <a:spcPct val="0"/>
                </a:spcAft>
                <a:defRPr/>
              </a:pPr>
              <a:t>‹#›</a:t>
            </a:fld>
            <a:endParaRPr lang="de-DE" altLang="ja-JP" dirty="0">
              <a:solidFill>
                <a:prstClr val="black"/>
              </a:solidFill>
            </a:endParaRPr>
          </a:p>
        </p:txBody>
      </p:sp>
    </p:spTree>
    <p:extLst>
      <p:ext uri="{BB962C8B-B14F-4D97-AF65-F5344CB8AC3E}">
        <p14:creationId xmlns:p14="http://schemas.microsoft.com/office/powerpoint/2010/main" val="27406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lgn="l">
              <a:defRPr/>
            </a:lvl1pPr>
          </a:lstStyle>
          <a:p>
            <a:r>
              <a:rPr lang="en-US" noProof="0" dirty="0" smtClean="0"/>
              <a:t>Click to add title</a:t>
            </a:r>
            <a:endParaRPr lang="en-GB" noProof="0" dirty="0"/>
          </a:p>
        </p:txBody>
      </p:sp>
      <p:sp>
        <p:nvSpPr>
          <p:cNvPr id="10" name="Text Placeholder 9"/>
          <p:cNvSpPr>
            <a:spLocks noGrp="1"/>
          </p:cNvSpPr>
          <p:nvPr>
            <p:ph type="body" sz="quarter" idx="10" hasCustomPrompt="1"/>
          </p:nvPr>
        </p:nvSpPr>
        <p:spPr bwMode="gray">
          <a:xfrm>
            <a:off x="334434" y="1357207"/>
            <a:ext cx="11523133" cy="2195047"/>
          </a:xfrm>
          <a:prstGeom prst="rect">
            <a:avLst/>
          </a:prstGeom>
        </p:spPr>
        <p:txBody>
          <a:bodyPr lIns="0" tIns="0" rIns="0" bIns="0">
            <a:spAutoFit/>
          </a:bodyPr>
          <a:lstStyle>
            <a:lvl1pPr marL="309026" indent="-309026">
              <a:spcBef>
                <a:spcPts val="400"/>
              </a:spcBef>
              <a:spcAft>
                <a:spcPts val="267"/>
              </a:spcAft>
              <a:defRPr>
                <a:latin typeface="Fujitsu Sans" panose="020B0404060202020204" pitchFamily="34" charset="0"/>
              </a:defRPr>
            </a:lvl1pPr>
            <a:lvl2pPr>
              <a:defRPr>
                <a:latin typeface="Fujitsu Sans" panose="020B0404060202020204" pitchFamily="34" charset="0"/>
              </a:defRPr>
            </a:lvl2pPr>
            <a:lvl3pPr>
              <a:defRPr>
                <a:latin typeface="Fujitsu Sans" panose="020B0404060202020204" pitchFamily="34" charset="0"/>
              </a:defRPr>
            </a:lvl3pPr>
            <a:lvl4pPr>
              <a:defRPr>
                <a:latin typeface="Fujitsu Sans" panose="020B0404060202020204" pitchFamily="34" charset="0"/>
              </a:defRPr>
            </a:lvl4pPr>
            <a:lvl5pPr>
              <a:defRPr>
                <a:latin typeface="Fujitsu Sans" panose="020B0404060202020204" pitchFamily="34" charset="0"/>
              </a:defRPr>
            </a:lvl5pPr>
          </a:lstStyle>
          <a:p>
            <a:pPr lvl="0"/>
            <a:r>
              <a:rPr lang="en-US" noProof="0" dirty="0" smtClean="0"/>
              <a:t>Click to add bullets</a:t>
            </a:r>
          </a:p>
          <a:p>
            <a:pPr lvl="1"/>
            <a:r>
              <a:rPr lang="en-US" noProof="0" dirty="0" smtClean="0"/>
              <a:t>Bullet level 2</a:t>
            </a:r>
          </a:p>
          <a:p>
            <a:pPr lvl="2"/>
            <a:r>
              <a:rPr lang="en-US" noProof="0" dirty="0" smtClean="0"/>
              <a:t>Bullet level 3</a:t>
            </a:r>
          </a:p>
          <a:p>
            <a:pPr lvl="3"/>
            <a:r>
              <a:rPr lang="en-US" noProof="0" dirty="0" smtClean="0"/>
              <a:t>Bullet level 4</a:t>
            </a:r>
          </a:p>
          <a:p>
            <a:pPr lvl="4"/>
            <a:r>
              <a:rPr lang="en-US" noProof="0" dirty="0" smtClean="0"/>
              <a:t>Bullet level 5</a:t>
            </a:r>
          </a:p>
        </p:txBody>
      </p:sp>
      <p:sp>
        <p:nvSpPr>
          <p:cNvPr id="5" name="フッター プレースホルダー 2"/>
          <p:cNvSpPr>
            <a:spLocks noGrp="1"/>
          </p:cNvSpPr>
          <p:nvPr>
            <p:ph type="ftr" sz="quarter" idx="3"/>
          </p:nvPr>
        </p:nvSpPr>
        <p:spPr>
          <a:xfrm>
            <a:off x="0" y="6557889"/>
            <a:ext cx="1583499" cy="300112"/>
          </a:xfrm>
          <a:prstGeom prst="rect">
            <a:avLst/>
          </a:prstGeom>
        </p:spPr>
        <p:txBody>
          <a:bodyPr vert="horz" lIns="91440" tIns="45720" rIns="91440" bIns="45720" rtlCol="0" anchor="ctr"/>
          <a:lstStyle>
            <a:lvl1pPr algn="ctr">
              <a:defRPr sz="1067">
                <a:solidFill>
                  <a:schemeClr val="tx1"/>
                </a:solidFill>
                <a:latin typeface="Fujitsu Sans" panose="020B0404060202020204" pitchFamily="34" charset="0"/>
              </a:defRPr>
            </a:lvl1pPr>
          </a:lstStyle>
          <a:p>
            <a:r>
              <a:rPr kumimoji="1" lang="en-US" altLang="ja-JP" smtClean="0">
                <a:solidFill>
                  <a:srgbClr val="000000"/>
                </a:solidFill>
              </a:rPr>
              <a:t>SCAsia2019, March 12</a:t>
            </a:r>
            <a:endParaRPr kumimoji="1" lang="ja-JP" altLang="en-US" dirty="0">
              <a:solidFill>
                <a:srgbClr val="000000"/>
              </a:solidFill>
            </a:endParaRPr>
          </a:p>
        </p:txBody>
      </p:sp>
    </p:spTree>
    <p:extLst>
      <p:ext uri="{BB962C8B-B14F-4D97-AF65-F5344CB8AC3E}">
        <p14:creationId xmlns:p14="http://schemas.microsoft.com/office/powerpoint/2010/main" val="4230550580"/>
      </p:ext>
    </p:extLst>
  </p:cSld>
  <p:clrMapOvr>
    <a:masterClrMapping/>
  </p:clrMapOvr>
  <p:transition spd="med">
    <p:fade/>
  </p:transition>
  <p:timing>
    <p:tnLst>
      <p:par>
        <p:cTn id="1" dur="indefinite" restart="never" nodeType="tmRoot"/>
      </p:par>
    </p:tn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lgn="l">
              <a:defRPr/>
            </a:lvl1pPr>
          </a:lstStyle>
          <a:p>
            <a:r>
              <a:rPr lang="en-US" noProof="0" dirty="0" smtClean="0"/>
              <a:t>Click to add title</a:t>
            </a:r>
            <a:endParaRPr lang="en-GB" noProof="0" dirty="0"/>
          </a:p>
        </p:txBody>
      </p:sp>
      <p:sp>
        <p:nvSpPr>
          <p:cNvPr id="4" name="フッター プレースホルダー 2"/>
          <p:cNvSpPr>
            <a:spLocks noGrp="1"/>
          </p:cNvSpPr>
          <p:nvPr>
            <p:ph type="ftr" sz="quarter" idx="3"/>
          </p:nvPr>
        </p:nvSpPr>
        <p:spPr>
          <a:xfrm>
            <a:off x="0" y="6557889"/>
            <a:ext cx="1583499" cy="300112"/>
          </a:xfrm>
          <a:prstGeom prst="rect">
            <a:avLst/>
          </a:prstGeom>
        </p:spPr>
        <p:txBody>
          <a:bodyPr vert="horz" lIns="91440" tIns="45720" rIns="91440" bIns="45720" rtlCol="0" anchor="ctr"/>
          <a:lstStyle>
            <a:lvl1pPr algn="ctr">
              <a:defRPr sz="1067">
                <a:solidFill>
                  <a:schemeClr val="tx1"/>
                </a:solidFill>
                <a:latin typeface="Fujitsu Sans" panose="020B0404060202020204" pitchFamily="34" charset="0"/>
              </a:defRPr>
            </a:lvl1pPr>
          </a:lstStyle>
          <a:p>
            <a:r>
              <a:rPr kumimoji="1" lang="en-US" altLang="ja-JP" smtClean="0">
                <a:solidFill>
                  <a:srgbClr val="000000"/>
                </a:solidFill>
              </a:rPr>
              <a:t>SCAsia2019, March 12</a:t>
            </a:r>
            <a:endParaRPr kumimoji="1" lang="ja-JP" altLang="en-US" dirty="0">
              <a:solidFill>
                <a:srgbClr val="000000"/>
              </a:solidFill>
            </a:endParaRPr>
          </a:p>
        </p:txBody>
      </p:sp>
    </p:spTree>
    <p:extLst>
      <p:ext uri="{BB962C8B-B14F-4D97-AF65-F5344CB8AC3E}">
        <p14:creationId xmlns:p14="http://schemas.microsoft.com/office/powerpoint/2010/main" val="2216866977"/>
      </p:ext>
    </p:extLst>
  </p:cSld>
  <p:clrMapOvr>
    <a:masterClrMapping/>
  </p:clrMapOvr>
  <p:transition spd="med">
    <p:fade/>
  </p:transition>
  <p:timing>
    <p:tnLst>
      <p:par>
        <p:cTn id="1" dur="indefinite" restart="never" nodeType="tmRoot"/>
      </p:par>
    </p:tnLst>
  </p:timing>
</p:sldLayout>
</file>

<file path=ppt/slideLayouts/slideLayout289.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bwMode="gray"/>
        <p:txBody>
          <a:bodyPr/>
          <a:lstStyle>
            <a:lvl1pPr>
              <a:defRPr sz="4400"/>
            </a:lvl1pPr>
          </a:lstStyle>
          <a:p>
            <a:r>
              <a:rPr lang="en-US" altLang="ja-JP" dirty="0" smtClean="0"/>
              <a:t>title</a:t>
            </a:r>
            <a:endParaRPr lang="ja-JP" altLang="en-US" dirty="0"/>
          </a:p>
        </p:txBody>
      </p:sp>
      <p:sp>
        <p:nvSpPr>
          <p:cNvPr id="3" name="コンテンツ プレースホルダー 2"/>
          <p:cNvSpPr>
            <a:spLocks noGrp="1"/>
          </p:cNvSpPr>
          <p:nvPr>
            <p:ph sz="half" idx="1"/>
          </p:nvPr>
        </p:nvSpPr>
        <p:spPr bwMode="gray">
          <a:xfrm>
            <a:off x="311152" y="1072817"/>
            <a:ext cx="5662083" cy="5397636"/>
          </a:xfrm>
          <a:prstGeom prst="rect">
            <a:avLst/>
          </a:prstGeom>
        </p:spPr>
        <p:txBody>
          <a:bodyPr/>
          <a:lstStyle>
            <a:lvl1pPr>
              <a:defRPr sz="2800">
                <a:latin typeface="Fujitsu Sans" panose="020B0404060202020204" pitchFamily="34" charset="0"/>
              </a:defRPr>
            </a:lvl1pPr>
            <a:lvl2pPr>
              <a:defRPr sz="2400">
                <a:latin typeface="Fujitsu Sans" panose="020B0404060202020204" pitchFamily="34" charset="0"/>
              </a:defRPr>
            </a:lvl2pPr>
            <a:lvl3pPr>
              <a:defRPr sz="2000">
                <a:latin typeface="Fujitsu Sans" panose="020B0404060202020204" pitchFamily="34" charset="0"/>
              </a:defRPr>
            </a:lvl3pPr>
            <a:lvl4pPr>
              <a:defRPr sz="1800">
                <a:latin typeface="Fujitsu Sans" panose="020B0404060202020204" pitchFamily="34" charset="0"/>
              </a:defRPr>
            </a:lvl4pPr>
            <a:lvl5pPr>
              <a:defRPr sz="180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p:txBody>
      </p:sp>
      <p:sp>
        <p:nvSpPr>
          <p:cNvPr id="4" name="コンテンツ プレースホルダー 3"/>
          <p:cNvSpPr>
            <a:spLocks noGrp="1"/>
          </p:cNvSpPr>
          <p:nvPr>
            <p:ph sz="half" idx="2"/>
          </p:nvPr>
        </p:nvSpPr>
        <p:spPr bwMode="gray">
          <a:xfrm>
            <a:off x="6171835" y="1072817"/>
            <a:ext cx="5662084" cy="5397636"/>
          </a:xfrm>
          <a:prstGeom prst="rect">
            <a:avLst/>
          </a:prstGeom>
        </p:spPr>
        <p:txBody>
          <a:bodyPr/>
          <a:lstStyle>
            <a:lvl1pPr>
              <a:defRPr sz="2800">
                <a:latin typeface="Fujitsu Sans" panose="020B0404060202020204" pitchFamily="34" charset="0"/>
              </a:defRPr>
            </a:lvl1pPr>
            <a:lvl2pPr>
              <a:defRPr sz="2400">
                <a:latin typeface="Fujitsu Sans" panose="020B0404060202020204" pitchFamily="34" charset="0"/>
              </a:defRPr>
            </a:lvl2pPr>
            <a:lvl3pPr>
              <a:defRPr sz="2000">
                <a:latin typeface="Fujitsu Sans" panose="020B0404060202020204" pitchFamily="34" charset="0"/>
              </a:defRPr>
            </a:lvl3pPr>
            <a:lvl4pPr>
              <a:defRPr sz="1800">
                <a:latin typeface="Fujitsu Sans" panose="020B0404060202020204" pitchFamily="34" charset="0"/>
              </a:defRPr>
            </a:lvl4pPr>
            <a:lvl5pPr>
              <a:defRPr sz="1800"/>
            </a:lvl5pPr>
            <a:lvl6pPr>
              <a:defRPr sz="1800"/>
            </a:lvl6pPr>
            <a:lvl7pPr>
              <a:defRPr sz="1800"/>
            </a:lvl7pPr>
            <a:lvl8pPr>
              <a:defRPr sz="1800"/>
            </a:lvl8pPr>
            <a:lvl9pPr>
              <a:defRPr sz="1800"/>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p:txBody>
      </p:sp>
      <p:sp>
        <p:nvSpPr>
          <p:cNvPr id="6" name="フッター プレースホルダー 2"/>
          <p:cNvSpPr>
            <a:spLocks noGrp="1"/>
          </p:cNvSpPr>
          <p:nvPr>
            <p:ph type="ftr" sz="quarter" idx="3"/>
          </p:nvPr>
        </p:nvSpPr>
        <p:spPr>
          <a:xfrm>
            <a:off x="0" y="6557889"/>
            <a:ext cx="1583499" cy="300112"/>
          </a:xfrm>
          <a:prstGeom prst="rect">
            <a:avLst/>
          </a:prstGeom>
        </p:spPr>
        <p:txBody>
          <a:bodyPr vert="horz" lIns="91440" tIns="45720" rIns="91440" bIns="45720" rtlCol="0" anchor="ctr"/>
          <a:lstStyle>
            <a:lvl1pPr algn="ctr">
              <a:defRPr sz="1067">
                <a:solidFill>
                  <a:schemeClr val="tx1"/>
                </a:solidFill>
                <a:latin typeface="Fujitsu Sans" panose="020B0404060202020204" pitchFamily="34" charset="0"/>
              </a:defRPr>
            </a:lvl1pPr>
          </a:lstStyle>
          <a:p>
            <a:r>
              <a:rPr kumimoji="1" lang="en-US" altLang="ja-JP" smtClean="0">
                <a:solidFill>
                  <a:srgbClr val="000000"/>
                </a:solidFill>
              </a:rPr>
              <a:t>SCAsia2019, March 12</a:t>
            </a:r>
            <a:endParaRPr kumimoji="1" lang="ja-JP" altLang="en-US" dirty="0">
              <a:solidFill>
                <a:srgbClr val="000000"/>
              </a:solidFill>
            </a:endParaRPr>
          </a:p>
        </p:txBody>
      </p:sp>
    </p:spTree>
    <p:extLst>
      <p:ext uri="{BB962C8B-B14F-4D97-AF65-F5344CB8AC3E}">
        <p14:creationId xmlns:p14="http://schemas.microsoft.com/office/powerpoint/2010/main" val="894463104"/>
      </p:ext>
    </p:extLst>
  </p:cSld>
  <p:clrMapOvr>
    <a:masterClrMapping/>
  </p:clrMapOvr>
  <p:timing>
    <p:tnLst>
      <p:par>
        <p:cT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bwMode="gray"/>
        <p:txBody>
          <a:bodyPr/>
          <a:lstStyle>
            <a:lvl1pPr>
              <a:defRPr sz="4400"/>
            </a:lvl1pPr>
          </a:lstStyle>
          <a:p>
            <a:r>
              <a:rPr lang="en-US" altLang="ja-JP" dirty="0" smtClean="0"/>
              <a:t>title</a:t>
            </a:r>
            <a:endParaRPr lang="ja-JP" altLang="en-US" dirty="0"/>
          </a:p>
        </p:txBody>
      </p:sp>
      <p:sp>
        <p:nvSpPr>
          <p:cNvPr id="3" name="コンテンツ プレースホルダー 2"/>
          <p:cNvSpPr>
            <a:spLocks noGrp="1"/>
          </p:cNvSpPr>
          <p:nvPr>
            <p:ph idx="1"/>
          </p:nvPr>
        </p:nvSpPr>
        <p:spPr bwMode="gray">
          <a:xfrm>
            <a:off x="311154" y="1073152"/>
            <a:ext cx="11527367" cy="5379265"/>
          </a:xfrm>
          <a:prstGeom prst="rect">
            <a:avLst/>
          </a:prstGeom>
        </p:spPr>
        <p:txBody>
          <a:bodyPr/>
          <a:lstStyle>
            <a:lvl1pPr>
              <a:defRPr sz="2800">
                <a:latin typeface="Fujitsu Sans" panose="020B0404060202020204" pitchFamily="34" charset="0"/>
              </a:defRPr>
            </a:lvl1pPr>
            <a:lvl2pPr>
              <a:defRPr sz="2400">
                <a:latin typeface="Fujitsu Sans" panose="020B0404060202020204" pitchFamily="34" charset="0"/>
              </a:defRPr>
            </a:lvl2pPr>
            <a:lvl3pPr>
              <a:defRPr sz="2000">
                <a:latin typeface="Fujitsu Sans" panose="020B0404060202020204" pitchFamily="34" charset="0"/>
              </a:defRPr>
            </a:lvl3pPr>
            <a:lvl4pPr>
              <a:defRPr sz="1800">
                <a:latin typeface="Fujitsu Sans" panose="020B0404060202020204" pitchFamily="34" charset="0"/>
              </a:defRPr>
            </a:lvl4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p:txBody>
      </p:sp>
      <p:sp>
        <p:nvSpPr>
          <p:cNvPr id="5" name="フッター プレースホルダー 2"/>
          <p:cNvSpPr>
            <a:spLocks noGrp="1"/>
          </p:cNvSpPr>
          <p:nvPr>
            <p:ph type="ftr" sz="quarter" idx="3"/>
          </p:nvPr>
        </p:nvSpPr>
        <p:spPr>
          <a:xfrm>
            <a:off x="0" y="6557889"/>
            <a:ext cx="1583499" cy="300112"/>
          </a:xfrm>
          <a:prstGeom prst="rect">
            <a:avLst/>
          </a:prstGeom>
        </p:spPr>
        <p:txBody>
          <a:bodyPr vert="horz" lIns="91440" tIns="45720" rIns="91440" bIns="45720" rtlCol="0" anchor="ctr"/>
          <a:lstStyle>
            <a:lvl1pPr algn="ctr">
              <a:defRPr sz="1067">
                <a:solidFill>
                  <a:schemeClr val="tx1"/>
                </a:solidFill>
                <a:latin typeface="Fujitsu Sans" panose="020B0404060202020204" pitchFamily="34" charset="0"/>
              </a:defRPr>
            </a:lvl1pPr>
          </a:lstStyle>
          <a:p>
            <a:r>
              <a:rPr kumimoji="1" lang="en-US" altLang="ja-JP" smtClean="0">
                <a:solidFill>
                  <a:srgbClr val="000000"/>
                </a:solidFill>
              </a:rPr>
              <a:t>SCAsia2019, March 12</a:t>
            </a:r>
            <a:endParaRPr kumimoji="1" lang="ja-JP" altLang="en-US" dirty="0">
              <a:solidFill>
                <a:srgbClr val="000000"/>
              </a:solidFill>
            </a:endParaRPr>
          </a:p>
        </p:txBody>
      </p:sp>
    </p:spTree>
    <p:extLst>
      <p:ext uri="{BB962C8B-B14F-4D97-AF65-F5344CB8AC3E}">
        <p14:creationId xmlns:p14="http://schemas.microsoft.com/office/powerpoint/2010/main" val="607536980"/>
      </p:ext>
    </p:extLst>
  </p:cSld>
  <p:clrMapOvr>
    <a:masterClrMapping/>
  </p:clrMapOvr>
  <p:timing>
    <p:tnLst>
      <p:par>
        <p:cT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cSld name="エンドカット">
    <p:spTree>
      <p:nvGrpSpPr>
        <p:cNvPr id="1" name=""/>
        <p:cNvGrpSpPr/>
        <p:nvPr/>
      </p:nvGrpSpPr>
      <p:grpSpPr>
        <a:xfrm>
          <a:off x="0" y="0"/>
          <a:ext cx="0" cy="0"/>
          <a:chOff x="0" y="0"/>
          <a:chExt cx="0" cy="0"/>
        </a:xfrm>
      </p:grpSpPr>
      <p:sp>
        <p:nvSpPr>
          <p:cNvPr id="36" name="Rectangle 5"/>
          <p:cNvSpPr>
            <a:spLocks noGrp="1" noChangeArrowheads="1"/>
          </p:cNvSpPr>
          <p:nvPr>
            <p:ph type="ftr" sz="quarter" idx="3"/>
          </p:nvPr>
        </p:nvSpPr>
        <p:spPr bwMode="gray">
          <a:xfrm>
            <a:off x="6576484" y="6580806"/>
            <a:ext cx="5281083" cy="26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fontAlgn="base">
              <a:defRPr kumimoji="0" sz="700">
                <a:solidFill>
                  <a:schemeClr val="bg1"/>
                </a:solidFill>
              </a:defRPr>
            </a:lvl1pPr>
          </a:lstStyle>
          <a:p>
            <a:r>
              <a:rPr lang="de-DE" altLang="ja-JP" smtClean="0">
                <a:solidFill>
                  <a:srgbClr val="FFFFFF"/>
                </a:solidFill>
              </a:rPr>
              <a:t>SCAsia2019, 12 March</a:t>
            </a:r>
            <a:endParaRPr lang="de-DE" altLang="ja-JP" dirty="0">
              <a:solidFill>
                <a:srgbClr val="FFFFFF"/>
              </a:solidFill>
            </a:endParaRPr>
          </a:p>
        </p:txBody>
      </p:sp>
      <p:sp>
        <p:nvSpPr>
          <p:cNvPr id="37" name="Rectangle 6"/>
          <p:cNvSpPr>
            <a:spLocks noGrp="1" noChangeArrowheads="1"/>
          </p:cNvSpPr>
          <p:nvPr>
            <p:ph type="sldNum" sz="quarter" idx="4"/>
          </p:nvPr>
        </p:nvSpPr>
        <p:spPr bwMode="gray">
          <a:xfrm>
            <a:off x="5734052" y="6582920"/>
            <a:ext cx="719667" cy="268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bg1"/>
                </a:solidFill>
              </a:defRPr>
            </a:lvl1pPr>
          </a:lstStyle>
          <a:p>
            <a:fld id="{E5C4FF1C-8F5E-4BC8-BCAF-207649A9C157}" type="slidenum">
              <a:rPr lang="de-DE" altLang="ja-JP" smtClean="0">
                <a:solidFill>
                  <a:srgbClr val="FFFFFF"/>
                </a:solidFill>
              </a:rPr>
              <a:pPr/>
              <a:t>‹#›</a:t>
            </a:fld>
            <a:endParaRPr lang="de-DE" altLang="ja-JP" dirty="0">
              <a:solidFill>
                <a:srgbClr val="FFFFFF"/>
              </a:solidFill>
            </a:endParaRPr>
          </a:p>
        </p:txBody>
      </p:sp>
      <p:grpSp>
        <p:nvGrpSpPr>
          <p:cNvPr id="39" name="Group 106" descr="Message Lockup"/>
          <p:cNvGrpSpPr>
            <a:grpSpLocks/>
          </p:cNvGrpSpPr>
          <p:nvPr/>
        </p:nvGrpSpPr>
        <p:grpSpPr bwMode="gray">
          <a:xfrm>
            <a:off x="5" y="2"/>
            <a:ext cx="12198351" cy="6860116"/>
            <a:chOff x="0" y="0"/>
            <a:chExt cx="5763" cy="3242"/>
          </a:xfrm>
        </p:grpSpPr>
        <p:sp>
          <p:nvSpPr>
            <p:cNvPr id="40" name="Rectangle 3"/>
            <p:cNvSpPr>
              <a:spLocks noChangeArrowheads="1"/>
            </p:cNvSpPr>
            <p:nvPr/>
          </p:nvSpPr>
          <p:spPr bwMode="gray">
            <a:xfrm>
              <a:off x="0" y="1"/>
              <a:ext cx="5760" cy="3241"/>
            </a:xfrm>
            <a:prstGeom prst="rect">
              <a:avLst/>
            </a:prstGeom>
            <a:solidFill>
              <a:srgbClr val="FFFFFF"/>
            </a:solidFill>
            <a:ln>
              <a:noFill/>
            </a:ln>
            <a:effectLst/>
            <a:extLst>
              <a:ext uri="{91240B29-F687-4F45-9708-019B960494DF}">
                <a14:hiddenLine xmlns:a14="http://schemas.microsoft.com/office/drawing/2010/main" w="9525" algn="ctr">
                  <a:solidFill>
                    <a:srgbClr val="505050"/>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anchor="ctr"/>
            <a:lstStyle/>
            <a:p>
              <a:endParaRPr kumimoji="0" lang="ja-JP" altLang="en-US" sz="1800">
                <a:solidFill>
                  <a:srgbClr val="000000"/>
                </a:solidFill>
              </a:endParaRPr>
            </a:p>
          </p:txBody>
        </p:sp>
        <p:grpSp>
          <p:nvGrpSpPr>
            <p:cNvPr id="41" name="Group 74"/>
            <p:cNvGrpSpPr>
              <a:grpSpLocks noChangeAspect="1"/>
            </p:cNvGrpSpPr>
            <p:nvPr/>
          </p:nvGrpSpPr>
          <p:grpSpPr bwMode="gray">
            <a:xfrm>
              <a:off x="0" y="0"/>
              <a:ext cx="5763" cy="3242"/>
              <a:chOff x="0" y="0"/>
              <a:chExt cx="5763" cy="3242"/>
            </a:xfrm>
          </p:grpSpPr>
          <p:sp>
            <p:nvSpPr>
              <p:cNvPr id="42" name="AutoShape 73"/>
              <p:cNvSpPr>
                <a:spLocks noChangeAspect="1" noChangeArrowheads="1" noTextEdit="1"/>
              </p:cNvSpPr>
              <p:nvPr/>
            </p:nvSpPr>
            <p:spPr bwMode="gray">
              <a:xfrm>
                <a:off x="0" y="0"/>
                <a:ext cx="5763" cy="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kumimoji="0" lang="ja-JP" altLang="en-US" sz="1800">
                  <a:solidFill>
                    <a:srgbClr val="000000"/>
                  </a:solidFill>
                </a:endParaRPr>
              </a:p>
            </p:txBody>
          </p:sp>
          <p:sp>
            <p:nvSpPr>
              <p:cNvPr id="43" name="Freeform 75"/>
              <p:cNvSpPr>
                <a:spLocks/>
              </p:cNvSpPr>
              <p:nvPr/>
            </p:nvSpPr>
            <p:spPr bwMode="gray">
              <a:xfrm>
                <a:off x="1633" y="1949"/>
                <a:ext cx="73" cy="120"/>
              </a:xfrm>
              <a:custGeom>
                <a:avLst/>
                <a:gdLst>
                  <a:gd name="T0" fmla="*/ 0 w 363"/>
                  <a:gd name="T1" fmla="*/ 573 h 597"/>
                  <a:gd name="T2" fmla="*/ 0 w 363"/>
                  <a:gd name="T3" fmla="*/ 504 h 597"/>
                  <a:gd name="T4" fmla="*/ 139 w 363"/>
                  <a:gd name="T5" fmla="*/ 536 h 597"/>
                  <a:gd name="T6" fmla="*/ 278 w 363"/>
                  <a:gd name="T7" fmla="*/ 445 h 597"/>
                  <a:gd name="T8" fmla="*/ 255 w 363"/>
                  <a:gd name="T9" fmla="*/ 387 h 597"/>
                  <a:gd name="T10" fmla="*/ 213 w 363"/>
                  <a:gd name="T11" fmla="*/ 354 h 597"/>
                  <a:gd name="T12" fmla="*/ 159 w 363"/>
                  <a:gd name="T13" fmla="*/ 328 h 597"/>
                  <a:gd name="T14" fmla="*/ 49 w 363"/>
                  <a:gd name="T15" fmla="*/ 253 h 597"/>
                  <a:gd name="T16" fmla="*/ 10 w 363"/>
                  <a:gd name="T17" fmla="*/ 150 h 597"/>
                  <a:gd name="T18" fmla="*/ 71 w 363"/>
                  <a:gd name="T19" fmla="*/ 33 h 597"/>
                  <a:gd name="T20" fmla="*/ 201 w 363"/>
                  <a:gd name="T21" fmla="*/ 0 h 597"/>
                  <a:gd name="T22" fmla="*/ 322 w 363"/>
                  <a:gd name="T23" fmla="*/ 20 h 597"/>
                  <a:gd name="T24" fmla="*/ 322 w 363"/>
                  <a:gd name="T25" fmla="*/ 83 h 597"/>
                  <a:gd name="T26" fmla="*/ 206 w 363"/>
                  <a:gd name="T27" fmla="*/ 59 h 597"/>
                  <a:gd name="T28" fmla="*/ 127 w 363"/>
                  <a:gd name="T29" fmla="*/ 78 h 597"/>
                  <a:gd name="T30" fmla="*/ 95 w 363"/>
                  <a:gd name="T31" fmla="*/ 140 h 597"/>
                  <a:gd name="T32" fmla="*/ 117 w 363"/>
                  <a:gd name="T33" fmla="*/ 199 h 597"/>
                  <a:gd name="T34" fmla="*/ 214 w 363"/>
                  <a:gd name="T35" fmla="*/ 260 h 597"/>
                  <a:gd name="T36" fmla="*/ 293 w 363"/>
                  <a:gd name="T37" fmla="*/ 305 h 597"/>
                  <a:gd name="T38" fmla="*/ 348 w 363"/>
                  <a:gd name="T39" fmla="*/ 365 h 597"/>
                  <a:gd name="T40" fmla="*/ 363 w 363"/>
                  <a:gd name="T41" fmla="*/ 436 h 597"/>
                  <a:gd name="T42" fmla="*/ 145 w 363"/>
                  <a:gd name="T43" fmla="*/ 597 h 597"/>
                  <a:gd name="T44" fmla="*/ 0 w 363"/>
                  <a:gd name="T45" fmla="*/ 573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3" h="597">
                    <a:moveTo>
                      <a:pt x="0" y="573"/>
                    </a:moveTo>
                    <a:cubicBezTo>
                      <a:pt x="0" y="504"/>
                      <a:pt x="0" y="504"/>
                      <a:pt x="0" y="504"/>
                    </a:cubicBezTo>
                    <a:cubicBezTo>
                      <a:pt x="38" y="526"/>
                      <a:pt x="84" y="536"/>
                      <a:pt x="139" y="536"/>
                    </a:cubicBezTo>
                    <a:cubicBezTo>
                      <a:pt x="232" y="536"/>
                      <a:pt x="278" y="506"/>
                      <a:pt x="278" y="445"/>
                    </a:cubicBezTo>
                    <a:cubicBezTo>
                      <a:pt x="278" y="422"/>
                      <a:pt x="270" y="402"/>
                      <a:pt x="255" y="387"/>
                    </a:cubicBezTo>
                    <a:cubicBezTo>
                      <a:pt x="242" y="374"/>
                      <a:pt x="228" y="363"/>
                      <a:pt x="213" y="354"/>
                    </a:cubicBezTo>
                    <a:cubicBezTo>
                      <a:pt x="199" y="347"/>
                      <a:pt x="181" y="338"/>
                      <a:pt x="159" y="328"/>
                    </a:cubicBezTo>
                    <a:cubicBezTo>
                      <a:pt x="107" y="302"/>
                      <a:pt x="70" y="277"/>
                      <a:pt x="49" y="253"/>
                    </a:cubicBezTo>
                    <a:cubicBezTo>
                      <a:pt x="23" y="224"/>
                      <a:pt x="10" y="190"/>
                      <a:pt x="10" y="150"/>
                    </a:cubicBezTo>
                    <a:cubicBezTo>
                      <a:pt x="10" y="97"/>
                      <a:pt x="30" y="58"/>
                      <a:pt x="71" y="33"/>
                    </a:cubicBezTo>
                    <a:cubicBezTo>
                      <a:pt x="105" y="11"/>
                      <a:pt x="148" y="0"/>
                      <a:pt x="201" y="0"/>
                    </a:cubicBezTo>
                    <a:cubicBezTo>
                      <a:pt x="238" y="0"/>
                      <a:pt x="279" y="7"/>
                      <a:pt x="322" y="20"/>
                    </a:cubicBezTo>
                    <a:cubicBezTo>
                      <a:pt x="322" y="83"/>
                      <a:pt x="322" y="83"/>
                      <a:pt x="322" y="83"/>
                    </a:cubicBezTo>
                    <a:cubicBezTo>
                      <a:pt x="286" y="67"/>
                      <a:pt x="247" y="59"/>
                      <a:pt x="206" y="59"/>
                    </a:cubicBezTo>
                    <a:cubicBezTo>
                      <a:pt x="174" y="59"/>
                      <a:pt x="148" y="65"/>
                      <a:pt x="127" y="78"/>
                    </a:cubicBezTo>
                    <a:cubicBezTo>
                      <a:pt x="105" y="90"/>
                      <a:pt x="95" y="111"/>
                      <a:pt x="95" y="140"/>
                    </a:cubicBezTo>
                    <a:cubicBezTo>
                      <a:pt x="95" y="164"/>
                      <a:pt x="102" y="184"/>
                      <a:pt x="117" y="199"/>
                    </a:cubicBezTo>
                    <a:cubicBezTo>
                      <a:pt x="132" y="214"/>
                      <a:pt x="164" y="234"/>
                      <a:pt x="214" y="260"/>
                    </a:cubicBezTo>
                    <a:cubicBezTo>
                      <a:pt x="254" y="280"/>
                      <a:pt x="280" y="294"/>
                      <a:pt x="293" y="305"/>
                    </a:cubicBezTo>
                    <a:cubicBezTo>
                      <a:pt x="319" y="323"/>
                      <a:pt x="337" y="343"/>
                      <a:pt x="348" y="365"/>
                    </a:cubicBezTo>
                    <a:cubicBezTo>
                      <a:pt x="358" y="384"/>
                      <a:pt x="363" y="408"/>
                      <a:pt x="363" y="436"/>
                    </a:cubicBezTo>
                    <a:cubicBezTo>
                      <a:pt x="363" y="543"/>
                      <a:pt x="290" y="597"/>
                      <a:pt x="145" y="597"/>
                    </a:cubicBezTo>
                    <a:cubicBezTo>
                      <a:pt x="86" y="597"/>
                      <a:pt x="38" y="589"/>
                      <a:pt x="0" y="573"/>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44" name="Freeform 76"/>
              <p:cNvSpPr>
                <a:spLocks/>
              </p:cNvSpPr>
              <p:nvPr/>
            </p:nvSpPr>
            <p:spPr bwMode="gray">
              <a:xfrm>
                <a:off x="1733" y="1895"/>
                <a:ext cx="86" cy="170"/>
              </a:xfrm>
              <a:custGeom>
                <a:avLst/>
                <a:gdLst>
                  <a:gd name="T0" fmla="*/ 0 w 429"/>
                  <a:gd name="T1" fmla="*/ 851 h 851"/>
                  <a:gd name="T2" fmla="*/ 0 w 429"/>
                  <a:gd name="T3" fmla="*/ 0 h 851"/>
                  <a:gd name="T4" fmla="*/ 96 w 429"/>
                  <a:gd name="T5" fmla="*/ 0 h 851"/>
                  <a:gd name="T6" fmla="*/ 96 w 429"/>
                  <a:gd name="T7" fmla="*/ 300 h 851"/>
                  <a:gd name="T8" fmla="*/ 239 w 429"/>
                  <a:gd name="T9" fmla="*/ 270 h 851"/>
                  <a:gd name="T10" fmla="*/ 411 w 429"/>
                  <a:gd name="T11" fmla="*/ 359 h 851"/>
                  <a:gd name="T12" fmla="*/ 429 w 429"/>
                  <a:gd name="T13" fmla="*/ 504 h 851"/>
                  <a:gd name="T14" fmla="*/ 429 w 429"/>
                  <a:gd name="T15" fmla="*/ 851 h 851"/>
                  <a:gd name="T16" fmla="*/ 332 w 429"/>
                  <a:gd name="T17" fmla="*/ 851 h 851"/>
                  <a:gd name="T18" fmla="*/ 332 w 429"/>
                  <a:gd name="T19" fmla="*/ 489 h 851"/>
                  <a:gd name="T20" fmla="*/ 315 w 429"/>
                  <a:gd name="T21" fmla="*/ 374 h 851"/>
                  <a:gd name="T22" fmla="*/ 229 w 429"/>
                  <a:gd name="T23" fmla="*/ 329 h 851"/>
                  <a:gd name="T24" fmla="*/ 96 w 429"/>
                  <a:gd name="T25" fmla="*/ 363 h 851"/>
                  <a:gd name="T26" fmla="*/ 96 w 429"/>
                  <a:gd name="T27" fmla="*/ 851 h 851"/>
                  <a:gd name="T28" fmla="*/ 0 w 429"/>
                  <a:gd name="T29" fmla="*/ 851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9" h="851">
                    <a:moveTo>
                      <a:pt x="0" y="851"/>
                    </a:moveTo>
                    <a:cubicBezTo>
                      <a:pt x="0" y="0"/>
                      <a:pt x="0" y="0"/>
                      <a:pt x="0" y="0"/>
                    </a:cubicBezTo>
                    <a:cubicBezTo>
                      <a:pt x="96" y="0"/>
                      <a:pt x="96" y="0"/>
                      <a:pt x="96" y="0"/>
                    </a:cubicBezTo>
                    <a:cubicBezTo>
                      <a:pt x="96" y="300"/>
                      <a:pt x="96" y="300"/>
                      <a:pt x="96" y="300"/>
                    </a:cubicBezTo>
                    <a:cubicBezTo>
                      <a:pt x="147" y="280"/>
                      <a:pt x="194" y="270"/>
                      <a:pt x="239" y="270"/>
                    </a:cubicBezTo>
                    <a:cubicBezTo>
                      <a:pt x="328" y="270"/>
                      <a:pt x="386" y="300"/>
                      <a:pt x="411" y="359"/>
                    </a:cubicBezTo>
                    <a:cubicBezTo>
                      <a:pt x="423" y="386"/>
                      <a:pt x="429" y="434"/>
                      <a:pt x="429" y="504"/>
                    </a:cubicBezTo>
                    <a:cubicBezTo>
                      <a:pt x="429" y="851"/>
                      <a:pt x="429" y="851"/>
                      <a:pt x="429" y="851"/>
                    </a:cubicBezTo>
                    <a:cubicBezTo>
                      <a:pt x="332" y="851"/>
                      <a:pt x="332" y="851"/>
                      <a:pt x="332" y="851"/>
                    </a:cubicBezTo>
                    <a:cubicBezTo>
                      <a:pt x="332" y="489"/>
                      <a:pt x="332" y="489"/>
                      <a:pt x="332" y="489"/>
                    </a:cubicBezTo>
                    <a:cubicBezTo>
                      <a:pt x="332" y="435"/>
                      <a:pt x="326" y="397"/>
                      <a:pt x="315" y="374"/>
                    </a:cubicBezTo>
                    <a:cubicBezTo>
                      <a:pt x="300" y="344"/>
                      <a:pt x="271" y="329"/>
                      <a:pt x="229" y="329"/>
                    </a:cubicBezTo>
                    <a:cubicBezTo>
                      <a:pt x="192" y="329"/>
                      <a:pt x="147" y="340"/>
                      <a:pt x="96" y="363"/>
                    </a:cubicBezTo>
                    <a:cubicBezTo>
                      <a:pt x="96" y="851"/>
                      <a:pt x="96" y="851"/>
                      <a:pt x="96" y="851"/>
                    </a:cubicBezTo>
                    <a:lnTo>
                      <a:pt x="0" y="8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45" name="Freeform 77"/>
              <p:cNvSpPr>
                <a:spLocks noEditPoints="1"/>
              </p:cNvSpPr>
              <p:nvPr/>
            </p:nvSpPr>
            <p:spPr bwMode="gray">
              <a:xfrm>
                <a:off x="1845" y="1949"/>
                <a:ext cx="88" cy="120"/>
              </a:xfrm>
              <a:custGeom>
                <a:avLst/>
                <a:gdLst>
                  <a:gd name="T0" fmla="*/ 342 w 439"/>
                  <a:gd name="T1" fmla="*/ 224 h 597"/>
                  <a:gd name="T2" fmla="*/ 342 w 439"/>
                  <a:gd name="T3" fmla="*/ 194 h 597"/>
                  <a:gd name="T4" fmla="*/ 324 w 439"/>
                  <a:gd name="T5" fmla="*/ 108 h 597"/>
                  <a:gd name="T6" fmla="*/ 212 w 439"/>
                  <a:gd name="T7" fmla="*/ 61 h 597"/>
                  <a:gd name="T8" fmla="*/ 55 w 439"/>
                  <a:gd name="T9" fmla="*/ 93 h 597"/>
                  <a:gd name="T10" fmla="*/ 55 w 439"/>
                  <a:gd name="T11" fmla="*/ 25 h 597"/>
                  <a:gd name="T12" fmla="*/ 222 w 439"/>
                  <a:gd name="T13" fmla="*/ 0 h 597"/>
                  <a:gd name="T14" fmla="*/ 404 w 439"/>
                  <a:gd name="T15" fmla="*/ 60 h 597"/>
                  <a:gd name="T16" fmla="*/ 437 w 439"/>
                  <a:gd name="T17" fmla="*/ 157 h 597"/>
                  <a:gd name="T18" fmla="*/ 439 w 439"/>
                  <a:gd name="T19" fmla="*/ 227 h 597"/>
                  <a:gd name="T20" fmla="*/ 439 w 439"/>
                  <a:gd name="T21" fmla="*/ 570 h 597"/>
                  <a:gd name="T22" fmla="*/ 229 w 439"/>
                  <a:gd name="T23" fmla="*/ 597 h 597"/>
                  <a:gd name="T24" fmla="*/ 64 w 439"/>
                  <a:gd name="T25" fmla="*/ 564 h 597"/>
                  <a:gd name="T26" fmla="*/ 0 w 439"/>
                  <a:gd name="T27" fmla="*/ 438 h 597"/>
                  <a:gd name="T28" fmla="*/ 75 w 439"/>
                  <a:gd name="T29" fmla="*/ 285 h 597"/>
                  <a:gd name="T30" fmla="*/ 263 w 439"/>
                  <a:gd name="T31" fmla="*/ 233 h 597"/>
                  <a:gd name="T32" fmla="*/ 342 w 439"/>
                  <a:gd name="T33" fmla="*/ 224 h 597"/>
                  <a:gd name="T34" fmla="*/ 342 w 439"/>
                  <a:gd name="T35" fmla="*/ 279 h 597"/>
                  <a:gd name="T36" fmla="*/ 208 w 439"/>
                  <a:gd name="T37" fmla="*/ 300 h 597"/>
                  <a:gd name="T38" fmla="*/ 99 w 439"/>
                  <a:gd name="T39" fmla="*/ 428 h 597"/>
                  <a:gd name="T40" fmla="*/ 131 w 439"/>
                  <a:gd name="T41" fmla="*/ 509 h 597"/>
                  <a:gd name="T42" fmla="*/ 244 w 439"/>
                  <a:gd name="T43" fmla="*/ 539 h 597"/>
                  <a:gd name="T44" fmla="*/ 342 w 439"/>
                  <a:gd name="T45" fmla="*/ 525 h 597"/>
                  <a:gd name="T46" fmla="*/ 342 w 439"/>
                  <a:gd name="T47" fmla="*/ 279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9" h="597">
                    <a:moveTo>
                      <a:pt x="342" y="224"/>
                    </a:moveTo>
                    <a:cubicBezTo>
                      <a:pt x="342" y="194"/>
                      <a:pt x="342" y="194"/>
                      <a:pt x="342" y="194"/>
                    </a:cubicBezTo>
                    <a:cubicBezTo>
                      <a:pt x="342" y="157"/>
                      <a:pt x="336" y="129"/>
                      <a:pt x="324" y="108"/>
                    </a:cubicBezTo>
                    <a:cubicBezTo>
                      <a:pt x="306" y="77"/>
                      <a:pt x="269" y="61"/>
                      <a:pt x="212" y="61"/>
                    </a:cubicBezTo>
                    <a:cubicBezTo>
                      <a:pt x="160" y="61"/>
                      <a:pt x="108" y="71"/>
                      <a:pt x="55" y="93"/>
                    </a:cubicBezTo>
                    <a:cubicBezTo>
                      <a:pt x="55" y="25"/>
                      <a:pt x="55" y="25"/>
                      <a:pt x="55" y="25"/>
                    </a:cubicBezTo>
                    <a:cubicBezTo>
                      <a:pt x="108" y="9"/>
                      <a:pt x="164" y="0"/>
                      <a:pt x="222" y="0"/>
                    </a:cubicBezTo>
                    <a:cubicBezTo>
                      <a:pt x="310" y="0"/>
                      <a:pt x="371" y="20"/>
                      <a:pt x="404" y="60"/>
                    </a:cubicBezTo>
                    <a:cubicBezTo>
                      <a:pt x="422" y="82"/>
                      <a:pt x="432" y="114"/>
                      <a:pt x="437" y="157"/>
                    </a:cubicBezTo>
                    <a:cubicBezTo>
                      <a:pt x="438" y="173"/>
                      <a:pt x="439" y="196"/>
                      <a:pt x="439" y="227"/>
                    </a:cubicBezTo>
                    <a:cubicBezTo>
                      <a:pt x="439" y="570"/>
                      <a:pt x="439" y="570"/>
                      <a:pt x="439" y="570"/>
                    </a:cubicBezTo>
                    <a:cubicBezTo>
                      <a:pt x="373" y="588"/>
                      <a:pt x="303" y="597"/>
                      <a:pt x="229" y="597"/>
                    </a:cubicBezTo>
                    <a:cubicBezTo>
                      <a:pt x="158" y="597"/>
                      <a:pt x="103" y="586"/>
                      <a:pt x="64" y="564"/>
                    </a:cubicBezTo>
                    <a:cubicBezTo>
                      <a:pt x="22" y="540"/>
                      <a:pt x="0" y="498"/>
                      <a:pt x="0" y="438"/>
                    </a:cubicBezTo>
                    <a:cubicBezTo>
                      <a:pt x="0" y="369"/>
                      <a:pt x="25" y="318"/>
                      <a:pt x="75" y="285"/>
                    </a:cubicBezTo>
                    <a:cubicBezTo>
                      <a:pt x="112" y="261"/>
                      <a:pt x="175" y="243"/>
                      <a:pt x="263" y="233"/>
                    </a:cubicBezTo>
                    <a:cubicBezTo>
                      <a:pt x="279" y="231"/>
                      <a:pt x="306" y="228"/>
                      <a:pt x="342" y="224"/>
                    </a:cubicBezTo>
                    <a:moveTo>
                      <a:pt x="342" y="279"/>
                    </a:moveTo>
                    <a:cubicBezTo>
                      <a:pt x="283" y="285"/>
                      <a:pt x="239" y="292"/>
                      <a:pt x="208" y="300"/>
                    </a:cubicBezTo>
                    <a:cubicBezTo>
                      <a:pt x="135" y="318"/>
                      <a:pt x="99" y="361"/>
                      <a:pt x="99" y="428"/>
                    </a:cubicBezTo>
                    <a:cubicBezTo>
                      <a:pt x="99" y="465"/>
                      <a:pt x="109" y="492"/>
                      <a:pt x="131" y="509"/>
                    </a:cubicBezTo>
                    <a:cubicBezTo>
                      <a:pt x="155" y="529"/>
                      <a:pt x="192" y="539"/>
                      <a:pt x="244" y="539"/>
                    </a:cubicBezTo>
                    <a:cubicBezTo>
                      <a:pt x="279" y="539"/>
                      <a:pt x="312" y="534"/>
                      <a:pt x="342" y="525"/>
                    </a:cubicBezTo>
                    <a:lnTo>
                      <a:pt x="342" y="2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46" name="Freeform 78"/>
              <p:cNvSpPr>
                <a:spLocks noEditPoints="1"/>
              </p:cNvSpPr>
              <p:nvPr/>
            </p:nvSpPr>
            <p:spPr bwMode="gray">
              <a:xfrm>
                <a:off x="1968" y="1949"/>
                <a:ext cx="88" cy="171"/>
              </a:xfrm>
              <a:custGeom>
                <a:avLst/>
                <a:gdLst>
                  <a:gd name="T0" fmla="*/ 96 w 444"/>
                  <a:gd name="T1" fmla="*/ 557 h 852"/>
                  <a:gd name="T2" fmla="*/ 96 w 444"/>
                  <a:gd name="T3" fmla="*/ 852 h 852"/>
                  <a:gd name="T4" fmla="*/ 0 w 444"/>
                  <a:gd name="T5" fmla="*/ 852 h 852"/>
                  <a:gd name="T6" fmla="*/ 0 w 444"/>
                  <a:gd name="T7" fmla="*/ 23 h 852"/>
                  <a:gd name="T8" fmla="*/ 195 w 444"/>
                  <a:gd name="T9" fmla="*/ 0 h 852"/>
                  <a:gd name="T10" fmla="*/ 396 w 444"/>
                  <a:gd name="T11" fmla="*/ 89 h 852"/>
                  <a:gd name="T12" fmla="*/ 444 w 444"/>
                  <a:gd name="T13" fmla="*/ 298 h 852"/>
                  <a:gd name="T14" fmla="*/ 383 w 444"/>
                  <a:gd name="T15" fmla="*/ 519 h 852"/>
                  <a:gd name="T16" fmla="*/ 214 w 444"/>
                  <a:gd name="T17" fmla="*/ 597 h 852"/>
                  <a:gd name="T18" fmla="*/ 134 w 444"/>
                  <a:gd name="T19" fmla="*/ 582 h 852"/>
                  <a:gd name="T20" fmla="*/ 96 w 444"/>
                  <a:gd name="T21" fmla="*/ 557 h 852"/>
                  <a:gd name="T22" fmla="*/ 96 w 444"/>
                  <a:gd name="T23" fmla="*/ 490 h 852"/>
                  <a:gd name="T24" fmla="*/ 204 w 444"/>
                  <a:gd name="T25" fmla="*/ 539 h 852"/>
                  <a:gd name="T26" fmla="*/ 313 w 444"/>
                  <a:gd name="T27" fmla="*/ 464 h 852"/>
                  <a:gd name="T28" fmla="*/ 345 w 444"/>
                  <a:gd name="T29" fmla="*/ 296 h 852"/>
                  <a:gd name="T30" fmla="*/ 302 w 444"/>
                  <a:gd name="T31" fmla="*/ 110 h 852"/>
                  <a:gd name="T32" fmla="*/ 180 w 444"/>
                  <a:gd name="T33" fmla="*/ 59 h 852"/>
                  <a:gd name="T34" fmla="*/ 96 w 444"/>
                  <a:gd name="T35" fmla="*/ 66 h 852"/>
                  <a:gd name="T36" fmla="*/ 96 w 444"/>
                  <a:gd name="T37" fmla="*/ 49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4" h="852">
                    <a:moveTo>
                      <a:pt x="96" y="557"/>
                    </a:moveTo>
                    <a:cubicBezTo>
                      <a:pt x="96" y="852"/>
                      <a:pt x="96" y="852"/>
                      <a:pt x="96" y="852"/>
                    </a:cubicBezTo>
                    <a:cubicBezTo>
                      <a:pt x="0" y="852"/>
                      <a:pt x="0" y="852"/>
                      <a:pt x="0" y="852"/>
                    </a:cubicBezTo>
                    <a:cubicBezTo>
                      <a:pt x="0" y="23"/>
                      <a:pt x="0" y="23"/>
                      <a:pt x="0" y="23"/>
                    </a:cubicBezTo>
                    <a:cubicBezTo>
                      <a:pt x="66" y="8"/>
                      <a:pt x="131" y="0"/>
                      <a:pt x="195" y="0"/>
                    </a:cubicBezTo>
                    <a:cubicBezTo>
                      <a:pt x="293" y="0"/>
                      <a:pt x="360" y="30"/>
                      <a:pt x="396" y="89"/>
                    </a:cubicBezTo>
                    <a:cubicBezTo>
                      <a:pt x="428" y="142"/>
                      <a:pt x="444" y="211"/>
                      <a:pt x="444" y="298"/>
                    </a:cubicBezTo>
                    <a:cubicBezTo>
                      <a:pt x="444" y="389"/>
                      <a:pt x="423" y="462"/>
                      <a:pt x="383" y="519"/>
                    </a:cubicBezTo>
                    <a:cubicBezTo>
                      <a:pt x="345" y="571"/>
                      <a:pt x="288" y="597"/>
                      <a:pt x="214" y="597"/>
                    </a:cubicBezTo>
                    <a:cubicBezTo>
                      <a:pt x="183" y="597"/>
                      <a:pt x="156" y="592"/>
                      <a:pt x="134" y="582"/>
                    </a:cubicBezTo>
                    <a:cubicBezTo>
                      <a:pt x="124" y="577"/>
                      <a:pt x="111" y="569"/>
                      <a:pt x="96" y="557"/>
                    </a:cubicBezTo>
                    <a:moveTo>
                      <a:pt x="96" y="490"/>
                    </a:moveTo>
                    <a:cubicBezTo>
                      <a:pt x="129" y="522"/>
                      <a:pt x="165" y="539"/>
                      <a:pt x="204" y="539"/>
                    </a:cubicBezTo>
                    <a:cubicBezTo>
                      <a:pt x="253" y="539"/>
                      <a:pt x="290" y="514"/>
                      <a:pt x="313" y="464"/>
                    </a:cubicBezTo>
                    <a:cubicBezTo>
                      <a:pt x="335" y="418"/>
                      <a:pt x="345" y="363"/>
                      <a:pt x="345" y="296"/>
                    </a:cubicBezTo>
                    <a:cubicBezTo>
                      <a:pt x="345" y="214"/>
                      <a:pt x="331" y="152"/>
                      <a:pt x="302" y="110"/>
                    </a:cubicBezTo>
                    <a:cubicBezTo>
                      <a:pt x="278" y="76"/>
                      <a:pt x="238" y="59"/>
                      <a:pt x="180" y="59"/>
                    </a:cubicBezTo>
                    <a:cubicBezTo>
                      <a:pt x="155" y="59"/>
                      <a:pt x="127" y="61"/>
                      <a:pt x="96" y="66"/>
                    </a:cubicBezTo>
                    <a:lnTo>
                      <a:pt x="96" y="4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47" name="Freeform 79"/>
              <p:cNvSpPr>
                <a:spLocks noEditPoints="1"/>
              </p:cNvSpPr>
              <p:nvPr/>
            </p:nvSpPr>
            <p:spPr bwMode="gray">
              <a:xfrm>
                <a:off x="2083" y="1911"/>
                <a:ext cx="24" cy="154"/>
              </a:xfrm>
              <a:custGeom>
                <a:avLst/>
                <a:gdLst>
                  <a:gd name="T0" fmla="*/ 59 w 118"/>
                  <a:gd name="T1" fmla="*/ 0 h 772"/>
                  <a:gd name="T2" fmla="*/ 103 w 118"/>
                  <a:gd name="T3" fmla="*/ 19 h 772"/>
                  <a:gd name="T4" fmla="*/ 118 w 118"/>
                  <a:gd name="T5" fmla="*/ 59 h 772"/>
                  <a:gd name="T6" fmla="*/ 98 w 118"/>
                  <a:gd name="T7" fmla="*/ 103 h 772"/>
                  <a:gd name="T8" fmla="*/ 58 w 118"/>
                  <a:gd name="T9" fmla="*/ 118 h 772"/>
                  <a:gd name="T10" fmla="*/ 15 w 118"/>
                  <a:gd name="T11" fmla="*/ 99 h 772"/>
                  <a:gd name="T12" fmla="*/ 0 w 118"/>
                  <a:gd name="T13" fmla="*/ 58 h 772"/>
                  <a:gd name="T14" fmla="*/ 19 w 118"/>
                  <a:gd name="T15" fmla="*/ 15 h 772"/>
                  <a:gd name="T16" fmla="*/ 59 w 118"/>
                  <a:gd name="T17" fmla="*/ 0 h 772"/>
                  <a:gd name="T18" fmla="*/ 12 w 118"/>
                  <a:gd name="T19" fmla="*/ 207 h 772"/>
                  <a:gd name="T20" fmla="*/ 108 w 118"/>
                  <a:gd name="T21" fmla="*/ 207 h 772"/>
                  <a:gd name="T22" fmla="*/ 108 w 118"/>
                  <a:gd name="T23" fmla="*/ 772 h 772"/>
                  <a:gd name="T24" fmla="*/ 12 w 118"/>
                  <a:gd name="T25" fmla="*/ 772 h 772"/>
                  <a:gd name="T26" fmla="*/ 12 w 118"/>
                  <a:gd name="T27" fmla="*/ 207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772">
                    <a:moveTo>
                      <a:pt x="59" y="0"/>
                    </a:moveTo>
                    <a:cubicBezTo>
                      <a:pt x="76" y="0"/>
                      <a:pt x="91" y="6"/>
                      <a:pt x="103" y="19"/>
                    </a:cubicBezTo>
                    <a:cubicBezTo>
                      <a:pt x="113" y="31"/>
                      <a:pt x="118" y="44"/>
                      <a:pt x="118" y="59"/>
                    </a:cubicBezTo>
                    <a:cubicBezTo>
                      <a:pt x="118" y="77"/>
                      <a:pt x="111" y="91"/>
                      <a:pt x="98" y="103"/>
                    </a:cubicBezTo>
                    <a:cubicBezTo>
                      <a:pt x="87" y="113"/>
                      <a:pt x="74" y="118"/>
                      <a:pt x="58" y="118"/>
                    </a:cubicBezTo>
                    <a:cubicBezTo>
                      <a:pt x="41" y="118"/>
                      <a:pt x="26" y="112"/>
                      <a:pt x="15" y="99"/>
                    </a:cubicBezTo>
                    <a:cubicBezTo>
                      <a:pt x="5" y="88"/>
                      <a:pt x="0" y="74"/>
                      <a:pt x="0" y="58"/>
                    </a:cubicBezTo>
                    <a:cubicBezTo>
                      <a:pt x="0" y="41"/>
                      <a:pt x="6" y="27"/>
                      <a:pt x="19" y="15"/>
                    </a:cubicBezTo>
                    <a:cubicBezTo>
                      <a:pt x="30" y="5"/>
                      <a:pt x="43" y="0"/>
                      <a:pt x="59" y="0"/>
                    </a:cubicBezTo>
                    <a:moveTo>
                      <a:pt x="12" y="207"/>
                    </a:moveTo>
                    <a:cubicBezTo>
                      <a:pt x="108" y="207"/>
                      <a:pt x="108" y="207"/>
                      <a:pt x="108" y="207"/>
                    </a:cubicBezTo>
                    <a:cubicBezTo>
                      <a:pt x="108" y="772"/>
                      <a:pt x="108" y="772"/>
                      <a:pt x="108" y="772"/>
                    </a:cubicBezTo>
                    <a:cubicBezTo>
                      <a:pt x="12" y="772"/>
                      <a:pt x="12" y="772"/>
                      <a:pt x="12" y="772"/>
                    </a:cubicBezTo>
                    <a:lnTo>
                      <a:pt x="12" y="2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48" name="Freeform 80"/>
              <p:cNvSpPr>
                <a:spLocks/>
              </p:cNvSpPr>
              <p:nvPr/>
            </p:nvSpPr>
            <p:spPr bwMode="gray">
              <a:xfrm>
                <a:off x="2141" y="1949"/>
                <a:ext cx="86" cy="116"/>
              </a:xfrm>
              <a:custGeom>
                <a:avLst/>
                <a:gdLst>
                  <a:gd name="T0" fmla="*/ 0 w 430"/>
                  <a:gd name="T1" fmla="*/ 581 h 581"/>
                  <a:gd name="T2" fmla="*/ 0 w 430"/>
                  <a:gd name="T3" fmla="*/ 23 h 581"/>
                  <a:gd name="T4" fmla="*/ 227 w 430"/>
                  <a:gd name="T5" fmla="*/ 0 h 581"/>
                  <a:gd name="T6" fmla="*/ 412 w 430"/>
                  <a:gd name="T7" fmla="*/ 89 h 581"/>
                  <a:gd name="T8" fmla="*/ 430 w 430"/>
                  <a:gd name="T9" fmla="*/ 234 h 581"/>
                  <a:gd name="T10" fmla="*/ 430 w 430"/>
                  <a:gd name="T11" fmla="*/ 581 h 581"/>
                  <a:gd name="T12" fmla="*/ 333 w 430"/>
                  <a:gd name="T13" fmla="*/ 581 h 581"/>
                  <a:gd name="T14" fmla="*/ 333 w 430"/>
                  <a:gd name="T15" fmla="*/ 240 h 581"/>
                  <a:gd name="T16" fmla="*/ 316 w 430"/>
                  <a:gd name="T17" fmla="*/ 105 h 581"/>
                  <a:gd name="T18" fmla="*/ 217 w 430"/>
                  <a:gd name="T19" fmla="*/ 59 h 581"/>
                  <a:gd name="T20" fmla="*/ 97 w 430"/>
                  <a:gd name="T21" fmla="*/ 71 h 581"/>
                  <a:gd name="T22" fmla="*/ 97 w 430"/>
                  <a:gd name="T23" fmla="*/ 581 h 581"/>
                  <a:gd name="T24" fmla="*/ 0 w 430"/>
                  <a:gd name="T25" fmla="*/ 581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0" h="581">
                    <a:moveTo>
                      <a:pt x="0" y="581"/>
                    </a:moveTo>
                    <a:cubicBezTo>
                      <a:pt x="0" y="23"/>
                      <a:pt x="0" y="23"/>
                      <a:pt x="0" y="23"/>
                    </a:cubicBezTo>
                    <a:cubicBezTo>
                      <a:pt x="90" y="8"/>
                      <a:pt x="165" y="0"/>
                      <a:pt x="227" y="0"/>
                    </a:cubicBezTo>
                    <a:cubicBezTo>
                      <a:pt x="325" y="0"/>
                      <a:pt x="387" y="30"/>
                      <a:pt x="412" y="89"/>
                    </a:cubicBezTo>
                    <a:cubicBezTo>
                      <a:pt x="424" y="117"/>
                      <a:pt x="430" y="165"/>
                      <a:pt x="430" y="234"/>
                    </a:cubicBezTo>
                    <a:cubicBezTo>
                      <a:pt x="430" y="581"/>
                      <a:pt x="430" y="581"/>
                      <a:pt x="430" y="581"/>
                    </a:cubicBezTo>
                    <a:cubicBezTo>
                      <a:pt x="333" y="581"/>
                      <a:pt x="333" y="581"/>
                      <a:pt x="333" y="581"/>
                    </a:cubicBezTo>
                    <a:cubicBezTo>
                      <a:pt x="333" y="240"/>
                      <a:pt x="333" y="240"/>
                      <a:pt x="333" y="240"/>
                    </a:cubicBezTo>
                    <a:cubicBezTo>
                      <a:pt x="333" y="173"/>
                      <a:pt x="327" y="128"/>
                      <a:pt x="316" y="105"/>
                    </a:cubicBezTo>
                    <a:cubicBezTo>
                      <a:pt x="300" y="74"/>
                      <a:pt x="267" y="59"/>
                      <a:pt x="217" y="59"/>
                    </a:cubicBezTo>
                    <a:cubicBezTo>
                      <a:pt x="178" y="59"/>
                      <a:pt x="138" y="63"/>
                      <a:pt x="97" y="71"/>
                    </a:cubicBezTo>
                    <a:cubicBezTo>
                      <a:pt x="97" y="581"/>
                      <a:pt x="97" y="581"/>
                      <a:pt x="97" y="581"/>
                    </a:cubicBezTo>
                    <a:lnTo>
                      <a:pt x="0" y="5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49" name="Freeform 81"/>
              <p:cNvSpPr>
                <a:spLocks noEditPoints="1"/>
              </p:cNvSpPr>
              <p:nvPr/>
            </p:nvSpPr>
            <p:spPr bwMode="gray">
              <a:xfrm>
                <a:off x="2254" y="1949"/>
                <a:ext cx="89" cy="172"/>
              </a:xfrm>
              <a:custGeom>
                <a:avLst/>
                <a:gdLst>
                  <a:gd name="T0" fmla="*/ 349 w 446"/>
                  <a:gd name="T1" fmla="*/ 531 h 861"/>
                  <a:gd name="T2" fmla="*/ 313 w 446"/>
                  <a:gd name="T3" fmla="*/ 565 h 861"/>
                  <a:gd name="T4" fmla="*/ 201 w 446"/>
                  <a:gd name="T5" fmla="*/ 597 h 861"/>
                  <a:gd name="T6" fmla="*/ 76 w 446"/>
                  <a:gd name="T7" fmla="*/ 555 h 861"/>
                  <a:gd name="T8" fmla="*/ 0 w 446"/>
                  <a:gd name="T9" fmla="*/ 325 h 861"/>
                  <a:gd name="T10" fmla="*/ 55 w 446"/>
                  <a:gd name="T11" fmla="*/ 103 h 861"/>
                  <a:gd name="T12" fmla="*/ 267 w 446"/>
                  <a:gd name="T13" fmla="*/ 0 h 861"/>
                  <a:gd name="T14" fmla="*/ 446 w 446"/>
                  <a:gd name="T15" fmla="*/ 23 h 861"/>
                  <a:gd name="T16" fmla="*/ 446 w 446"/>
                  <a:gd name="T17" fmla="*/ 471 h 861"/>
                  <a:gd name="T18" fmla="*/ 435 w 446"/>
                  <a:gd name="T19" fmla="*/ 661 h 861"/>
                  <a:gd name="T20" fmla="*/ 330 w 446"/>
                  <a:gd name="T21" fmla="*/ 824 h 861"/>
                  <a:gd name="T22" fmla="*/ 149 w 446"/>
                  <a:gd name="T23" fmla="*/ 861 h 861"/>
                  <a:gd name="T24" fmla="*/ 77 w 446"/>
                  <a:gd name="T25" fmla="*/ 856 h 861"/>
                  <a:gd name="T26" fmla="*/ 77 w 446"/>
                  <a:gd name="T27" fmla="*/ 798 h 861"/>
                  <a:gd name="T28" fmla="*/ 149 w 446"/>
                  <a:gd name="T29" fmla="*/ 802 h 861"/>
                  <a:gd name="T30" fmla="*/ 267 w 446"/>
                  <a:gd name="T31" fmla="*/ 781 h 861"/>
                  <a:gd name="T32" fmla="*/ 340 w 446"/>
                  <a:gd name="T33" fmla="*/ 673 h 861"/>
                  <a:gd name="T34" fmla="*/ 349 w 446"/>
                  <a:gd name="T35" fmla="*/ 562 h 861"/>
                  <a:gd name="T36" fmla="*/ 349 w 446"/>
                  <a:gd name="T37" fmla="*/ 531 h 861"/>
                  <a:gd name="T38" fmla="*/ 349 w 446"/>
                  <a:gd name="T39" fmla="*/ 64 h 861"/>
                  <a:gd name="T40" fmla="*/ 276 w 446"/>
                  <a:gd name="T41" fmla="*/ 59 h 861"/>
                  <a:gd name="T42" fmla="*/ 181 w 446"/>
                  <a:gd name="T43" fmla="*/ 83 h 861"/>
                  <a:gd name="T44" fmla="*/ 119 w 446"/>
                  <a:gd name="T45" fmla="*/ 183 h 861"/>
                  <a:gd name="T46" fmla="*/ 99 w 446"/>
                  <a:gd name="T47" fmla="*/ 329 h 861"/>
                  <a:gd name="T48" fmla="*/ 136 w 446"/>
                  <a:gd name="T49" fmla="*/ 497 h 861"/>
                  <a:gd name="T50" fmla="*/ 214 w 446"/>
                  <a:gd name="T51" fmla="*/ 539 h 861"/>
                  <a:gd name="T52" fmla="*/ 291 w 446"/>
                  <a:gd name="T53" fmla="*/ 513 h 861"/>
                  <a:gd name="T54" fmla="*/ 341 w 446"/>
                  <a:gd name="T55" fmla="*/ 444 h 861"/>
                  <a:gd name="T56" fmla="*/ 349 w 446"/>
                  <a:gd name="T57" fmla="*/ 379 h 861"/>
                  <a:gd name="T58" fmla="*/ 349 w 446"/>
                  <a:gd name="T59" fmla="*/ 64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46" h="861">
                    <a:moveTo>
                      <a:pt x="349" y="531"/>
                    </a:moveTo>
                    <a:cubicBezTo>
                      <a:pt x="334" y="547"/>
                      <a:pt x="322" y="558"/>
                      <a:pt x="313" y="565"/>
                    </a:cubicBezTo>
                    <a:cubicBezTo>
                      <a:pt x="283" y="586"/>
                      <a:pt x="246" y="597"/>
                      <a:pt x="201" y="597"/>
                    </a:cubicBezTo>
                    <a:cubicBezTo>
                      <a:pt x="150" y="597"/>
                      <a:pt x="109" y="583"/>
                      <a:pt x="76" y="555"/>
                    </a:cubicBezTo>
                    <a:cubicBezTo>
                      <a:pt x="25" y="513"/>
                      <a:pt x="0" y="436"/>
                      <a:pt x="0" y="325"/>
                    </a:cubicBezTo>
                    <a:cubicBezTo>
                      <a:pt x="0" y="235"/>
                      <a:pt x="18" y="162"/>
                      <a:pt x="55" y="103"/>
                    </a:cubicBezTo>
                    <a:cubicBezTo>
                      <a:pt x="99" y="35"/>
                      <a:pt x="169" y="0"/>
                      <a:pt x="267" y="0"/>
                    </a:cubicBezTo>
                    <a:cubicBezTo>
                      <a:pt x="324" y="0"/>
                      <a:pt x="384" y="8"/>
                      <a:pt x="446" y="23"/>
                    </a:cubicBezTo>
                    <a:cubicBezTo>
                      <a:pt x="446" y="471"/>
                      <a:pt x="446" y="471"/>
                      <a:pt x="446" y="471"/>
                    </a:cubicBezTo>
                    <a:cubicBezTo>
                      <a:pt x="446" y="554"/>
                      <a:pt x="442" y="617"/>
                      <a:pt x="435" y="661"/>
                    </a:cubicBezTo>
                    <a:cubicBezTo>
                      <a:pt x="422" y="740"/>
                      <a:pt x="387" y="794"/>
                      <a:pt x="330" y="824"/>
                    </a:cubicBezTo>
                    <a:cubicBezTo>
                      <a:pt x="284" y="849"/>
                      <a:pt x="224" y="861"/>
                      <a:pt x="149" y="861"/>
                    </a:cubicBezTo>
                    <a:cubicBezTo>
                      <a:pt x="129" y="861"/>
                      <a:pt x="104" y="859"/>
                      <a:pt x="77" y="856"/>
                    </a:cubicBezTo>
                    <a:cubicBezTo>
                      <a:pt x="77" y="798"/>
                      <a:pt x="77" y="798"/>
                      <a:pt x="77" y="798"/>
                    </a:cubicBezTo>
                    <a:cubicBezTo>
                      <a:pt x="102" y="801"/>
                      <a:pt x="126" y="802"/>
                      <a:pt x="149" y="802"/>
                    </a:cubicBezTo>
                    <a:cubicBezTo>
                      <a:pt x="202" y="802"/>
                      <a:pt x="241" y="796"/>
                      <a:pt x="267" y="781"/>
                    </a:cubicBezTo>
                    <a:cubicBezTo>
                      <a:pt x="305" y="761"/>
                      <a:pt x="330" y="725"/>
                      <a:pt x="340" y="673"/>
                    </a:cubicBezTo>
                    <a:cubicBezTo>
                      <a:pt x="346" y="643"/>
                      <a:pt x="349" y="606"/>
                      <a:pt x="349" y="562"/>
                    </a:cubicBezTo>
                    <a:lnTo>
                      <a:pt x="349" y="531"/>
                    </a:lnTo>
                    <a:close/>
                    <a:moveTo>
                      <a:pt x="349" y="64"/>
                    </a:moveTo>
                    <a:cubicBezTo>
                      <a:pt x="322" y="61"/>
                      <a:pt x="298" y="59"/>
                      <a:pt x="276" y="59"/>
                    </a:cubicBezTo>
                    <a:cubicBezTo>
                      <a:pt x="236" y="59"/>
                      <a:pt x="204" y="67"/>
                      <a:pt x="181" y="83"/>
                    </a:cubicBezTo>
                    <a:cubicBezTo>
                      <a:pt x="155" y="102"/>
                      <a:pt x="134" y="136"/>
                      <a:pt x="119" y="183"/>
                    </a:cubicBezTo>
                    <a:cubicBezTo>
                      <a:pt x="106" y="225"/>
                      <a:pt x="99" y="274"/>
                      <a:pt x="99" y="329"/>
                    </a:cubicBezTo>
                    <a:cubicBezTo>
                      <a:pt x="99" y="406"/>
                      <a:pt x="111" y="462"/>
                      <a:pt x="136" y="497"/>
                    </a:cubicBezTo>
                    <a:cubicBezTo>
                      <a:pt x="156" y="525"/>
                      <a:pt x="182" y="539"/>
                      <a:pt x="214" y="539"/>
                    </a:cubicBezTo>
                    <a:cubicBezTo>
                      <a:pt x="242" y="539"/>
                      <a:pt x="267" y="530"/>
                      <a:pt x="291" y="513"/>
                    </a:cubicBezTo>
                    <a:cubicBezTo>
                      <a:pt x="314" y="495"/>
                      <a:pt x="331" y="472"/>
                      <a:pt x="341" y="444"/>
                    </a:cubicBezTo>
                    <a:cubicBezTo>
                      <a:pt x="346" y="429"/>
                      <a:pt x="349" y="408"/>
                      <a:pt x="349" y="379"/>
                    </a:cubicBezTo>
                    <a:lnTo>
                      <a:pt x="349"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0" name="Freeform 82"/>
              <p:cNvSpPr>
                <a:spLocks/>
              </p:cNvSpPr>
              <p:nvPr/>
            </p:nvSpPr>
            <p:spPr bwMode="gray">
              <a:xfrm>
                <a:off x="2431" y="1922"/>
                <a:ext cx="50" cy="143"/>
              </a:xfrm>
              <a:custGeom>
                <a:avLst/>
                <a:gdLst>
                  <a:gd name="T0" fmla="*/ 0 w 249"/>
                  <a:gd name="T1" fmla="*/ 0 h 718"/>
                  <a:gd name="T2" fmla="*/ 97 w 249"/>
                  <a:gd name="T3" fmla="*/ 0 h 718"/>
                  <a:gd name="T4" fmla="*/ 97 w 249"/>
                  <a:gd name="T5" fmla="*/ 153 h 718"/>
                  <a:gd name="T6" fmla="*/ 249 w 249"/>
                  <a:gd name="T7" fmla="*/ 153 h 718"/>
                  <a:gd name="T8" fmla="*/ 249 w 249"/>
                  <a:gd name="T9" fmla="*/ 215 h 718"/>
                  <a:gd name="T10" fmla="*/ 97 w 249"/>
                  <a:gd name="T11" fmla="*/ 215 h 718"/>
                  <a:gd name="T12" fmla="*/ 97 w 249"/>
                  <a:gd name="T13" fmla="*/ 515 h 718"/>
                  <a:gd name="T14" fmla="*/ 122 w 249"/>
                  <a:gd name="T15" fmla="*/ 630 h 718"/>
                  <a:gd name="T16" fmla="*/ 176 w 249"/>
                  <a:gd name="T17" fmla="*/ 655 h 718"/>
                  <a:gd name="T18" fmla="*/ 217 w 249"/>
                  <a:gd name="T19" fmla="*/ 657 h 718"/>
                  <a:gd name="T20" fmla="*/ 249 w 249"/>
                  <a:gd name="T21" fmla="*/ 657 h 718"/>
                  <a:gd name="T22" fmla="*/ 249 w 249"/>
                  <a:gd name="T23" fmla="*/ 718 h 718"/>
                  <a:gd name="T24" fmla="*/ 197 w 249"/>
                  <a:gd name="T25" fmla="*/ 718 h 718"/>
                  <a:gd name="T26" fmla="*/ 99 w 249"/>
                  <a:gd name="T27" fmla="*/ 709 h 718"/>
                  <a:gd name="T28" fmla="*/ 9 w 249"/>
                  <a:gd name="T29" fmla="*/ 613 h 718"/>
                  <a:gd name="T30" fmla="*/ 0 w 249"/>
                  <a:gd name="T31" fmla="*/ 501 h 718"/>
                  <a:gd name="T32" fmla="*/ 0 w 249"/>
                  <a:gd name="T33"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718">
                    <a:moveTo>
                      <a:pt x="0" y="0"/>
                    </a:moveTo>
                    <a:cubicBezTo>
                      <a:pt x="97" y="0"/>
                      <a:pt x="97" y="0"/>
                      <a:pt x="97" y="0"/>
                    </a:cubicBezTo>
                    <a:cubicBezTo>
                      <a:pt x="97" y="153"/>
                      <a:pt x="97" y="153"/>
                      <a:pt x="97" y="153"/>
                    </a:cubicBezTo>
                    <a:cubicBezTo>
                      <a:pt x="249" y="153"/>
                      <a:pt x="249" y="153"/>
                      <a:pt x="249" y="153"/>
                    </a:cubicBezTo>
                    <a:cubicBezTo>
                      <a:pt x="249" y="215"/>
                      <a:pt x="249" y="215"/>
                      <a:pt x="249" y="215"/>
                    </a:cubicBezTo>
                    <a:cubicBezTo>
                      <a:pt x="97" y="215"/>
                      <a:pt x="97" y="215"/>
                      <a:pt x="97" y="215"/>
                    </a:cubicBezTo>
                    <a:cubicBezTo>
                      <a:pt x="97" y="515"/>
                      <a:pt x="97" y="515"/>
                      <a:pt x="97" y="515"/>
                    </a:cubicBezTo>
                    <a:cubicBezTo>
                      <a:pt x="97" y="572"/>
                      <a:pt x="105" y="610"/>
                      <a:pt x="122" y="630"/>
                    </a:cubicBezTo>
                    <a:cubicBezTo>
                      <a:pt x="134" y="644"/>
                      <a:pt x="152" y="652"/>
                      <a:pt x="176" y="655"/>
                    </a:cubicBezTo>
                    <a:cubicBezTo>
                      <a:pt x="184" y="656"/>
                      <a:pt x="197" y="657"/>
                      <a:pt x="217" y="657"/>
                    </a:cubicBezTo>
                    <a:cubicBezTo>
                      <a:pt x="249" y="657"/>
                      <a:pt x="249" y="657"/>
                      <a:pt x="249" y="657"/>
                    </a:cubicBezTo>
                    <a:cubicBezTo>
                      <a:pt x="249" y="718"/>
                      <a:pt x="249" y="718"/>
                      <a:pt x="249" y="718"/>
                    </a:cubicBezTo>
                    <a:cubicBezTo>
                      <a:pt x="197" y="718"/>
                      <a:pt x="197" y="718"/>
                      <a:pt x="197" y="718"/>
                    </a:cubicBezTo>
                    <a:cubicBezTo>
                      <a:pt x="155" y="718"/>
                      <a:pt x="123" y="715"/>
                      <a:pt x="99" y="709"/>
                    </a:cubicBezTo>
                    <a:cubicBezTo>
                      <a:pt x="50" y="695"/>
                      <a:pt x="20" y="663"/>
                      <a:pt x="9" y="613"/>
                    </a:cubicBezTo>
                    <a:cubicBezTo>
                      <a:pt x="3" y="586"/>
                      <a:pt x="0" y="549"/>
                      <a:pt x="0" y="501"/>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1" name="Freeform 83"/>
              <p:cNvSpPr>
                <a:spLocks noEditPoints="1"/>
              </p:cNvSpPr>
              <p:nvPr/>
            </p:nvSpPr>
            <p:spPr bwMode="gray">
              <a:xfrm>
                <a:off x="2502" y="1949"/>
                <a:ext cx="95" cy="120"/>
              </a:xfrm>
              <a:custGeom>
                <a:avLst/>
                <a:gdLst>
                  <a:gd name="T0" fmla="*/ 238 w 476"/>
                  <a:gd name="T1" fmla="*/ 0 h 597"/>
                  <a:gd name="T2" fmla="*/ 419 w 476"/>
                  <a:gd name="T3" fmla="*/ 81 h 597"/>
                  <a:gd name="T4" fmla="*/ 476 w 476"/>
                  <a:gd name="T5" fmla="*/ 299 h 597"/>
                  <a:gd name="T6" fmla="*/ 419 w 476"/>
                  <a:gd name="T7" fmla="*/ 516 h 597"/>
                  <a:gd name="T8" fmla="*/ 239 w 476"/>
                  <a:gd name="T9" fmla="*/ 597 h 597"/>
                  <a:gd name="T10" fmla="*/ 0 w 476"/>
                  <a:gd name="T11" fmla="*/ 295 h 597"/>
                  <a:gd name="T12" fmla="*/ 57 w 476"/>
                  <a:gd name="T13" fmla="*/ 81 h 597"/>
                  <a:gd name="T14" fmla="*/ 238 w 476"/>
                  <a:gd name="T15" fmla="*/ 0 h 597"/>
                  <a:gd name="T16" fmla="*/ 238 w 476"/>
                  <a:gd name="T17" fmla="*/ 59 h 597"/>
                  <a:gd name="T18" fmla="*/ 125 w 476"/>
                  <a:gd name="T19" fmla="*/ 132 h 597"/>
                  <a:gd name="T20" fmla="*/ 99 w 476"/>
                  <a:gd name="T21" fmla="*/ 296 h 597"/>
                  <a:gd name="T22" fmla="*/ 125 w 476"/>
                  <a:gd name="T23" fmla="*/ 465 h 597"/>
                  <a:gd name="T24" fmla="*/ 238 w 476"/>
                  <a:gd name="T25" fmla="*/ 539 h 597"/>
                  <a:gd name="T26" fmla="*/ 351 w 476"/>
                  <a:gd name="T27" fmla="*/ 465 h 597"/>
                  <a:gd name="T28" fmla="*/ 377 w 476"/>
                  <a:gd name="T29" fmla="*/ 299 h 597"/>
                  <a:gd name="T30" fmla="*/ 351 w 476"/>
                  <a:gd name="T31" fmla="*/ 132 h 597"/>
                  <a:gd name="T32" fmla="*/ 238 w 476"/>
                  <a:gd name="T33" fmla="*/ 59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6" h="597">
                    <a:moveTo>
                      <a:pt x="238" y="0"/>
                    </a:moveTo>
                    <a:cubicBezTo>
                      <a:pt x="319" y="0"/>
                      <a:pt x="379" y="27"/>
                      <a:pt x="419" y="81"/>
                    </a:cubicBezTo>
                    <a:cubicBezTo>
                      <a:pt x="457" y="133"/>
                      <a:pt x="476" y="205"/>
                      <a:pt x="476" y="299"/>
                    </a:cubicBezTo>
                    <a:cubicBezTo>
                      <a:pt x="476" y="391"/>
                      <a:pt x="457" y="464"/>
                      <a:pt x="419" y="516"/>
                    </a:cubicBezTo>
                    <a:cubicBezTo>
                      <a:pt x="380" y="570"/>
                      <a:pt x="320" y="597"/>
                      <a:pt x="239" y="597"/>
                    </a:cubicBezTo>
                    <a:cubicBezTo>
                      <a:pt x="79" y="597"/>
                      <a:pt x="0" y="496"/>
                      <a:pt x="0" y="295"/>
                    </a:cubicBezTo>
                    <a:cubicBezTo>
                      <a:pt x="0" y="204"/>
                      <a:pt x="19" y="133"/>
                      <a:pt x="57" y="81"/>
                    </a:cubicBezTo>
                    <a:cubicBezTo>
                      <a:pt x="96" y="27"/>
                      <a:pt x="157" y="0"/>
                      <a:pt x="238" y="0"/>
                    </a:cubicBezTo>
                    <a:moveTo>
                      <a:pt x="238" y="59"/>
                    </a:moveTo>
                    <a:cubicBezTo>
                      <a:pt x="183" y="59"/>
                      <a:pt x="145" y="83"/>
                      <a:pt x="125" y="132"/>
                    </a:cubicBezTo>
                    <a:cubicBezTo>
                      <a:pt x="107" y="173"/>
                      <a:pt x="99" y="227"/>
                      <a:pt x="99" y="296"/>
                    </a:cubicBezTo>
                    <a:cubicBezTo>
                      <a:pt x="99" y="368"/>
                      <a:pt x="107" y="424"/>
                      <a:pt x="125" y="465"/>
                    </a:cubicBezTo>
                    <a:cubicBezTo>
                      <a:pt x="145" y="514"/>
                      <a:pt x="183" y="539"/>
                      <a:pt x="238" y="539"/>
                    </a:cubicBezTo>
                    <a:cubicBezTo>
                      <a:pt x="293" y="539"/>
                      <a:pt x="330" y="514"/>
                      <a:pt x="351" y="465"/>
                    </a:cubicBezTo>
                    <a:cubicBezTo>
                      <a:pt x="368" y="424"/>
                      <a:pt x="377" y="369"/>
                      <a:pt x="377" y="299"/>
                    </a:cubicBezTo>
                    <a:cubicBezTo>
                      <a:pt x="377" y="227"/>
                      <a:pt x="368" y="172"/>
                      <a:pt x="351" y="132"/>
                    </a:cubicBezTo>
                    <a:cubicBezTo>
                      <a:pt x="330" y="83"/>
                      <a:pt x="292" y="59"/>
                      <a:pt x="238" y="59"/>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2" name="Freeform 84"/>
              <p:cNvSpPr>
                <a:spLocks/>
              </p:cNvSpPr>
              <p:nvPr/>
            </p:nvSpPr>
            <p:spPr bwMode="gray">
              <a:xfrm>
                <a:off x="2625" y="1949"/>
                <a:ext cx="146" cy="116"/>
              </a:xfrm>
              <a:custGeom>
                <a:avLst/>
                <a:gdLst>
                  <a:gd name="T0" fmla="*/ 0 w 730"/>
                  <a:gd name="T1" fmla="*/ 581 h 581"/>
                  <a:gd name="T2" fmla="*/ 0 w 730"/>
                  <a:gd name="T3" fmla="*/ 23 h 581"/>
                  <a:gd name="T4" fmla="*/ 209 w 730"/>
                  <a:gd name="T5" fmla="*/ 0 h 581"/>
                  <a:gd name="T6" fmla="*/ 360 w 730"/>
                  <a:gd name="T7" fmla="*/ 37 h 581"/>
                  <a:gd name="T8" fmla="*/ 541 w 730"/>
                  <a:gd name="T9" fmla="*/ 0 h 581"/>
                  <a:gd name="T10" fmla="*/ 714 w 730"/>
                  <a:gd name="T11" fmla="*/ 90 h 581"/>
                  <a:gd name="T12" fmla="*/ 730 w 730"/>
                  <a:gd name="T13" fmla="*/ 234 h 581"/>
                  <a:gd name="T14" fmla="*/ 730 w 730"/>
                  <a:gd name="T15" fmla="*/ 581 h 581"/>
                  <a:gd name="T16" fmla="*/ 634 w 730"/>
                  <a:gd name="T17" fmla="*/ 581 h 581"/>
                  <a:gd name="T18" fmla="*/ 634 w 730"/>
                  <a:gd name="T19" fmla="*/ 240 h 581"/>
                  <a:gd name="T20" fmla="*/ 618 w 730"/>
                  <a:gd name="T21" fmla="*/ 106 h 581"/>
                  <a:gd name="T22" fmla="*/ 528 w 730"/>
                  <a:gd name="T23" fmla="*/ 59 h 581"/>
                  <a:gd name="T24" fmla="*/ 413 w 730"/>
                  <a:gd name="T25" fmla="*/ 85 h 581"/>
                  <a:gd name="T26" fmla="*/ 413 w 730"/>
                  <a:gd name="T27" fmla="*/ 581 h 581"/>
                  <a:gd name="T28" fmla="*/ 317 w 730"/>
                  <a:gd name="T29" fmla="*/ 581 h 581"/>
                  <a:gd name="T30" fmla="*/ 317 w 730"/>
                  <a:gd name="T31" fmla="*/ 236 h 581"/>
                  <a:gd name="T32" fmla="*/ 301 w 730"/>
                  <a:gd name="T33" fmla="*/ 106 h 581"/>
                  <a:gd name="T34" fmla="*/ 209 w 730"/>
                  <a:gd name="T35" fmla="*/ 59 h 581"/>
                  <a:gd name="T36" fmla="*/ 96 w 730"/>
                  <a:gd name="T37" fmla="*/ 71 h 581"/>
                  <a:gd name="T38" fmla="*/ 96 w 730"/>
                  <a:gd name="T39" fmla="*/ 581 h 581"/>
                  <a:gd name="T40" fmla="*/ 0 w 730"/>
                  <a:gd name="T41" fmla="*/ 581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30" h="581">
                    <a:moveTo>
                      <a:pt x="0" y="581"/>
                    </a:moveTo>
                    <a:cubicBezTo>
                      <a:pt x="0" y="23"/>
                      <a:pt x="0" y="23"/>
                      <a:pt x="0" y="23"/>
                    </a:cubicBezTo>
                    <a:cubicBezTo>
                      <a:pt x="88" y="8"/>
                      <a:pt x="158" y="0"/>
                      <a:pt x="209" y="0"/>
                    </a:cubicBezTo>
                    <a:cubicBezTo>
                      <a:pt x="276" y="0"/>
                      <a:pt x="326" y="12"/>
                      <a:pt x="360" y="37"/>
                    </a:cubicBezTo>
                    <a:cubicBezTo>
                      <a:pt x="421" y="12"/>
                      <a:pt x="481" y="0"/>
                      <a:pt x="541" y="0"/>
                    </a:cubicBezTo>
                    <a:cubicBezTo>
                      <a:pt x="632" y="0"/>
                      <a:pt x="690" y="30"/>
                      <a:pt x="714" y="90"/>
                    </a:cubicBezTo>
                    <a:cubicBezTo>
                      <a:pt x="725" y="118"/>
                      <a:pt x="730" y="166"/>
                      <a:pt x="730" y="234"/>
                    </a:cubicBezTo>
                    <a:cubicBezTo>
                      <a:pt x="730" y="581"/>
                      <a:pt x="730" y="581"/>
                      <a:pt x="730" y="581"/>
                    </a:cubicBezTo>
                    <a:cubicBezTo>
                      <a:pt x="634" y="581"/>
                      <a:pt x="634" y="581"/>
                      <a:pt x="634" y="581"/>
                    </a:cubicBezTo>
                    <a:cubicBezTo>
                      <a:pt x="634" y="240"/>
                      <a:pt x="634" y="240"/>
                      <a:pt x="634" y="240"/>
                    </a:cubicBezTo>
                    <a:cubicBezTo>
                      <a:pt x="634" y="174"/>
                      <a:pt x="628" y="129"/>
                      <a:pt x="618" y="106"/>
                    </a:cubicBezTo>
                    <a:cubicBezTo>
                      <a:pt x="604" y="75"/>
                      <a:pt x="574" y="59"/>
                      <a:pt x="528" y="59"/>
                    </a:cubicBezTo>
                    <a:cubicBezTo>
                      <a:pt x="491" y="59"/>
                      <a:pt x="452" y="68"/>
                      <a:pt x="413" y="85"/>
                    </a:cubicBezTo>
                    <a:cubicBezTo>
                      <a:pt x="413" y="581"/>
                      <a:pt x="413" y="581"/>
                      <a:pt x="413" y="581"/>
                    </a:cubicBezTo>
                    <a:cubicBezTo>
                      <a:pt x="317" y="581"/>
                      <a:pt x="317" y="581"/>
                      <a:pt x="317" y="581"/>
                    </a:cubicBezTo>
                    <a:cubicBezTo>
                      <a:pt x="317" y="236"/>
                      <a:pt x="317" y="236"/>
                      <a:pt x="317" y="236"/>
                    </a:cubicBezTo>
                    <a:cubicBezTo>
                      <a:pt x="317" y="172"/>
                      <a:pt x="312" y="129"/>
                      <a:pt x="301" y="106"/>
                    </a:cubicBezTo>
                    <a:cubicBezTo>
                      <a:pt x="286" y="75"/>
                      <a:pt x="255" y="59"/>
                      <a:pt x="209" y="59"/>
                    </a:cubicBezTo>
                    <a:cubicBezTo>
                      <a:pt x="173" y="59"/>
                      <a:pt x="135" y="63"/>
                      <a:pt x="96" y="71"/>
                    </a:cubicBezTo>
                    <a:cubicBezTo>
                      <a:pt x="96" y="581"/>
                      <a:pt x="96" y="581"/>
                      <a:pt x="96" y="581"/>
                    </a:cubicBezTo>
                    <a:lnTo>
                      <a:pt x="0" y="5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3" name="Freeform 85"/>
              <p:cNvSpPr>
                <a:spLocks noEditPoints="1"/>
              </p:cNvSpPr>
              <p:nvPr/>
            </p:nvSpPr>
            <p:spPr bwMode="gray">
              <a:xfrm>
                <a:off x="2797" y="1949"/>
                <a:ext cx="95" cy="120"/>
              </a:xfrm>
              <a:custGeom>
                <a:avLst/>
                <a:gdLst>
                  <a:gd name="T0" fmla="*/ 238 w 475"/>
                  <a:gd name="T1" fmla="*/ 0 h 597"/>
                  <a:gd name="T2" fmla="*/ 418 w 475"/>
                  <a:gd name="T3" fmla="*/ 81 h 597"/>
                  <a:gd name="T4" fmla="*/ 475 w 475"/>
                  <a:gd name="T5" fmla="*/ 299 h 597"/>
                  <a:gd name="T6" fmla="*/ 418 w 475"/>
                  <a:gd name="T7" fmla="*/ 516 h 597"/>
                  <a:gd name="T8" fmla="*/ 238 w 475"/>
                  <a:gd name="T9" fmla="*/ 597 h 597"/>
                  <a:gd name="T10" fmla="*/ 0 w 475"/>
                  <a:gd name="T11" fmla="*/ 295 h 597"/>
                  <a:gd name="T12" fmla="*/ 57 w 475"/>
                  <a:gd name="T13" fmla="*/ 81 h 597"/>
                  <a:gd name="T14" fmla="*/ 238 w 475"/>
                  <a:gd name="T15" fmla="*/ 0 h 597"/>
                  <a:gd name="T16" fmla="*/ 238 w 475"/>
                  <a:gd name="T17" fmla="*/ 59 h 597"/>
                  <a:gd name="T18" fmla="*/ 124 w 475"/>
                  <a:gd name="T19" fmla="*/ 132 h 597"/>
                  <a:gd name="T20" fmla="*/ 98 w 475"/>
                  <a:gd name="T21" fmla="*/ 296 h 597"/>
                  <a:gd name="T22" fmla="*/ 124 w 475"/>
                  <a:gd name="T23" fmla="*/ 465 h 597"/>
                  <a:gd name="T24" fmla="*/ 238 w 475"/>
                  <a:gd name="T25" fmla="*/ 539 h 597"/>
                  <a:gd name="T26" fmla="*/ 350 w 475"/>
                  <a:gd name="T27" fmla="*/ 465 h 597"/>
                  <a:gd name="T28" fmla="*/ 376 w 475"/>
                  <a:gd name="T29" fmla="*/ 299 h 597"/>
                  <a:gd name="T30" fmla="*/ 350 w 475"/>
                  <a:gd name="T31" fmla="*/ 132 h 597"/>
                  <a:gd name="T32" fmla="*/ 238 w 475"/>
                  <a:gd name="T33" fmla="*/ 59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5" h="597">
                    <a:moveTo>
                      <a:pt x="238" y="0"/>
                    </a:moveTo>
                    <a:cubicBezTo>
                      <a:pt x="319" y="0"/>
                      <a:pt x="379" y="27"/>
                      <a:pt x="418" y="81"/>
                    </a:cubicBezTo>
                    <a:cubicBezTo>
                      <a:pt x="456" y="133"/>
                      <a:pt x="475" y="205"/>
                      <a:pt x="475" y="299"/>
                    </a:cubicBezTo>
                    <a:cubicBezTo>
                      <a:pt x="475" y="391"/>
                      <a:pt x="456" y="464"/>
                      <a:pt x="418" y="516"/>
                    </a:cubicBezTo>
                    <a:cubicBezTo>
                      <a:pt x="379" y="570"/>
                      <a:pt x="319" y="597"/>
                      <a:pt x="238" y="597"/>
                    </a:cubicBezTo>
                    <a:cubicBezTo>
                      <a:pt x="79" y="597"/>
                      <a:pt x="0" y="496"/>
                      <a:pt x="0" y="295"/>
                    </a:cubicBezTo>
                    <a:cubicBezTo>
                      <a:pt x="0" y="204"/>
                      <a:pt x="19" y="133"/>
                      <a:pt x="57" y="81"/>
                    </a:cubicBezTo>
                    <a:cubicBezTo>
                      <a:pt x="96" y="27"/>
                      <a:pt x="156" y="0"/>
                      <a:pt x="238" y="0"/>
                    </a:cubicBezTo>
                    <a:moveTo>
                      <a:pt x="238" y="59"/>
                    </a:moveTo>
                    <a:cubicBezTo>
                      <a:pt x="183" y="59"/>
                      <a:pt x="145" y="83"/>
                      <a:pt x="124" y="132"/>
                    </a:cubicBezTo>
                    <a:cubicBezTo>
                      <a:pt x="107" y="173"/>
                      <a:pt x="98" y="227"/>
                      <a:pt x="98" y="296"/>
                    </a:cubicBezTo>
                    <a:cubicBezTo>
                      <a:pt x="98" y="368"/>
                      <a:pt x="107" y="424"/>
                      <a:pt x="124" y="465"/>
                    </a:cubicBezTo>
                    <a:cubicBezTo>
                      <a:pt x="145" y="514"/>
                      <a:pt x="183" y="539"/>
                      <a:pt x="238" y="539"/>
                    </a:cubicBezTo>
                    <a:cubicBezTo>
                      <a:pt x="292" y="539"/>
                      <a:pt x="330" y="514"/>
                      <a:pt x="350" y="465"/>
                    </a:cubicBezTo>
                    <a:cubicBezTo>
                      <a:pt x="368" y="424"/>
                      <a:pt x="376" y="369"/>
                      <a:pt x="376" y="299"/>
                    </a:cubicBezTo>
                    <a:cubicBezTo>
                      <a:pt x="376" y="227"/>
                      <a:pt x="368" y="172"/>
                      <a:pt x="350" y="132"/>
                    </a:cubicBezTo>
                    <a:cubicBezTo>
                      <a:pt x="329" y="83"/>
                      <a:pt x="292" y="59"/>
                      <a:pt x="238" y="59"/>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4" name="Freeform 86"/>
              <p:cNvSpPr>
                <a:spLocks/>
              </p:cNvSpPr>
              <p:nvPr/>
            </p:nvSpPr>
            <p:spPr bwMode="gray">
              <a:xfrm>
                <a:off x="2922" y="1949"/>
                <a:ext cx="49" cy="116"/>
              </a:xfrm>
              <a:custGeom>
                <a:avLst/>
                <a:gdLst>
                  <a:gd name="T0" fmla="*/ 0 w 244"/>
                  <a:gd name="T1" fmla="*/ 581 h 581"/>
                  <a:gd name="T2" fmla="*/ 0 w 244"/>
                  <a:gd name="T3" fmla="*/ 25 h 581"/>
                  <a:gd name="T4" fmla="*/ 244 w 244"/>
                  <a:gd name="T5" fmla="*/ 0 h 581"/>
                  <a:gd name="T6" fmla="*/ 244 w 244"/>
                  <a:gd name="T7" fmla="*/ 61 h 581"/>
                  <a:gd name="T8" fmla="*/ 97 w 244"/>
                  <a:gd name="T9" fmla="*/ 71 h 581"/>
                  <a:gd name="T10" fmla="*/ 97 w 244"/>
                  <a:gd name="T11" fmla="*/ 581 h 581"/>
                  <a:gd name="T12" fmla="*/ 0 w 244"/>
                  <a:gd name="T13" fmla="*/ 581 h 581"/>
                </a:gdLst>
                <a:ahLst/>
                <a:cxnLst>
                  <a:cxn ang="0">
                    <a:pos x="T0" y="T1"/>
                  </a:cxn>
                  <a:cxn ang="0">
                    <a:pos x="T2" y="T3"/>
                  </a:cxn>
                  <a:cxn ang="0">
                    <a:pos x="T4" y="T5"/>
                  </a:cxn>
                  <a:cxn ang="0">
                    <a:pos x="T6" y="T7"/>
                  </a:cxn>
                  <a:cxn ang="0">
                    <a:pos x="T8" y="T9"/>
                  </a:cxn>
                  <a:cxn ang="0">
                    <a:pos x="T10" y="T11"/>
                  </a:cxn>
                  <a:cxn ang="0">
                    <a:pos x="T12" y="T13"/>
                  </a:cxn>
                </a:cxnLst>
                <a:rect l="0" t="0" r="r" b="b"/>
                <a:pathLst>
                  <a:path w="244" h="581">
                    <a:moveTo>
                      <a:pt x="0" y="581"/>
                    </a:moveTo>
                    <a:cubicBezTo>
                      <a:pt x="0" y="25"/>
                      <a:pt x="0" y="25"/>
                      <a:pt x="0" y="25"/>
                    </a:cubicBezTo>
                    <a:cubicBezTo>
                      <a:pt x="74" y="9"/>
                      <a:pt x="155" y="1"/>
                      <a:pt x="244" y="0"/>
                    </a:cubicBezTo>
                    <a:cubicBezTo>
                      <a:pt x="244" y="61"/>
                      <a:pt x="244" y="61"/>
                      <a:pt x="244" y="61"/>
                    </a:cubicBezTo>
                    <a:cubicBezTo>
                      <a:pt x="190" y="61"/>
                      <a:pt x="141" y="65"/>
                      <a:pt x="97" y="71"/>
                    </a:cubicBezTo>
                    <a:cubicBezTo>
                      <a:pt x="97" y="581"/>
                      <a:pt x="97" y="581"/>
                      <a:pt x="97" y="581"/>
                    </a:cubicBezTo>
                    <a:lnTo>
                      <a:pt x="0" y="5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5" name="Freeform 87"/>
              <p:cNvSpPr>
                <a:spLocks/>
              </p:cNvSpPr>
              <p:nvPr/>
            </p:nvSpPr>
            <p:spPr bwMode="gray">
              <a:xfrm>
                <a:off x="2992" y="1949"/>
                <a:ext cx="49" cy="116"/>
              </a:xfrm>
              <a:custGeom>
                <a:avLst/>
                <a:gdLst>
                  <a:gd name="T0" fmla="*/ 0 w 244"/>
                  <a:gd name="T1" fmla="*/ 581 h 581"/>
                  <a:gd name="T2" fmla="*/ 0 w 244"/>
                  <a:gd name="T3" fmla="*/ 25 h 581"/>
                  <a:gd name="T4" fmla="*/ 244 w 244"/>
                  <a:gd name="T5" fmla="*/ 0 h 581"/>
                  <a:gd name="T6" fmla="*/ 244 w 244"/>
                  <a:gd name="T7" fmla="*/ 61 h 581"/>
                  <a:gd name="T8" fmla="*/ 97 w 244"/>
                  <a:gd name="T9" fmla="*/ 71 h 581"/>
                  <a:gd name="T10" fmla="*/ 97 w 244"/>
                  <a:gd name="T11" fmla="*/ 581 h 581"/>
                  <a:gd name="T12" fmla="*/ 0 w 244"/>
                  <a:gd name="T13" fmla="*/ 581 h 581"/>
                </a:gdLst>
                <a:ahLst/>
                <a:cxnLst>
                  <a:cxn ang="0">
                    <a:pos x="T0" y="T1"/>
                  </a:cxn>
                  <a:cxn ang="0">
                    <a:pos x="T2" y="T3"/>
                  </a:cxn>
                  <a:cxn ang="0">
                    <a:pos x="T4" y="T5"/>
                  </a:cxn>
                  <a:cxn ang="0">
                    <a:pos x="T6" y="T7"/>
                  </a:cxn>
                  <a:cxn ang="0">
                    <a:pos x="T8" y="T9"/>
                  </a:cxn>
                  <a:cxn ang="0">
                    <a:pos x="T10" y="T11"/>
                  </a:cxn>
                  <a:cxn ang="0">
                    <a:pos x="T12" y="T13"/>
                  </a:cxn>
                </a:cxnLst>
                <a:rect l="0" t="0" r="r" b="b"/>
                <a:pathLst>
                  <a:path w="244" h="581">
                    <a:moveTo>
                      <a:pt x="0" y="581"/>
                    </a:moveTo>
                    <a:cubicBezTo>
                      <a:pt x="0" y="25"/>
                      <a:pt x="0" y="25"/>
                      <a:pt x="0" y="25"/>
                    </a:cubicBezTo>
                    <a:cubicBezTo>
                      <a:pt x="74" y="9"/>
                      <a:pt x="155" y="1"/>
                      <a:pt x="244" y="0"/>
                    </a:cubicBezTo>
                    <a:cubicBezTo>
                      <a:pt x="244" y="61"/>
                      <a:pt x="244" y="61"/>
                      <a:pt x="244" y="61"/>
                    </a:cubicBezTo>
                    <a:cubicBezTo>
                      <a:pt x="190" y="61"/>
                      <a:pt x="140" y="65"/>
                      <a:pt x="97" y="71"/>
                    </a:cubicBezTo>
                    <a:cubicBezTo>
                      <a:pt x="97" y="581"/>
                      <a:pt x="97" y="581"/>
                      <a:pt x="97" y="581"/>
                    </a:cubicBezTo>
                    <a:lnTo>
                      <a:pt x="0" y="5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6" name="Freeform 88"/>
              <p:cNvSpPr>
                <a:spLocks noEditPoints="1"/>
              </p:cNvSpPr>
              <p:nvPr/>
            </p:nvSpPr>
            <p:spPr bwMode="gray">
              <a:xfrm>
                <a:off x="3054" y="1949"/>
                <a:ext cx="95" cy="120"/>
              </a:xfrm>
              <a:custGeom>
                <a:avLst/>
                <a:gdLst>
                  <a:gd name="T0" fmla="*/ 238 w 476"/>
                  <a:gd name="T1" fmla="*/ 0 h 597"/>
                  <a:gd name="T2" fmla="*/ 419 w 476"/>
                  <a:gd name="T3" fmla="*/ 81 h 597"/>
                  <a:gd name="T4" fmla="*/ 476 w 476"/>
                  <a:gd name="T5" fmla="*/ 299 h 597"/>
                  <a:gd name="T6" fmla="*/ 419 w 476"/>
                  <a:gd name="T7" fmla="*/ 516 h 597"/>
                  <a:gd name="T8" fmla="*/ 239 w 476"/>
                  <a:gd name="T9" fmla="*/ 597 h 597"/>
                  <a:gd name="T10" fmla="*/ 0 w 476"/>
                  <a:gd name="T11" fmla="*/ 295 h 597"/>
                  <a:gd name="T12" fmla="*/ 57 w 476"/>
                  <a:gd name="T13" fmla="*/ 81 h 597"/>
                  <a:gd name="T14" fmla="*/ 238 w 476"/>
                  <a:gd name="T15" fmla="*/ 0 h 597"/>
                  <a:gd name="T16" fmla="*/ 238 w 476"/>
                  <a:gd name="T17" fmla="*/ 59 h 597"/>
                  <a:gd name="T18" fmla="*/ 125 w 476"/>
                  <a:gd name="T19" fmla="*/ 132 h 597"/>
                  <a:gd name="T20" fmla="*/ 99 w 476"/>
                  <a:gd name="T21" fmla="*/ 296 h 597"/>
                  <a:gd name="T22" fmla="*/ 125 w 476"/>
                  <a:gd name="T23" fmla="*/ 465 h 597"/>
                  <a:gd name="T24" fmla="*/ 238 w 476"/>
                  <a:gd name="T25" fmla="*/ 539 h 597"/>
                  <a:gd name="T26" fmla="*/ 351 w 476"/>
                  <a:gd name="T27" fmla="*/ 465 h 597"/>
                  <a:gd name="T28" fmla="*/ 377 w 476"/>
                  <a:gd name="T29" fmla="*/ 299 h 597"/>
                  <a:gd name="T30" fmla="*/ 351 w 476"/>
                  <a:gd name="T31" fmla="*/ 132 h 597"/>
                  <a:gd name="T32" fmla="*/ 238 w 476"/>
                  <a:gd name="T33" fmla="*/ 59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6" h="597">
                    <a:moveTo>
                      <a:pt x="238" y="0"/>
                    </a:moveTo>
                    <a:cubicBezTo>
                      <a:pt x="319" y="0"/>
                      <a:pt x="379" y="27"/>
                      <a:pt x="419" y="81"/>
                    </a:cubicBezTo>
                    <a:cubicBezTo>
                      <a:pt x="457" y="133"/>
                      <a:pt x="476" y="205"/>
                      <a:pt x="476" y="299"/>
                    </a:cubicBezTo>
                    <a:cubicBezTo>
                      <a:pt x="476" y="391"/>
                      <a:pt x="457" y="464"/>
                      <a:pt x="419" y="516"/>
                    </a:cubicBezTo>
                    <a:cubicBezTo>
                      <a:pt x="380" y="570"/>
                      <a:pt x="320" y="597"/>
                      <a:pt x="239" y="597"/>
                    </a:cubicBezTo>
                    <a:cubicBezTo>
                      <a:pt x="80" y="597"/>
                      <a:pt x="0" y="496"/>
                      <a:pt x="0" y="295"/>
                    </a:cubicBezTo>
                    <a:cubicBezTo>
                      <a:pt x="0" y="204"/>
                      <a:pt x="19" y="133"/>
                      <a:pt x="57" y="81"/>
                    </a:cubicBezTo>
                    <a:cubicBezTo>
                      <a:pt x="97" y="27"/>
                      <a:pt x="157" y="0"/>
                      <a:pt x="238" y="0"/>
                    </a:cubicBezTo>
                    <a:moveTo>
                      <a:pt x="238" y="59"/>
                    </a:moveTo>
                    <a:cubicBezTo>
                      <a:pt x="184" y="59"/>
                      <a:pt x="146" y="83"/>
                      <a:pt x="125" y="132"/>
                    </a:cubicBezTo>
                    <a:cubicBezTo>
                      <a:pt x="108" y="173"/>
                      <a:pt x="99" y="227"/>
                      <a:pt x="99" y="296"/>
                    </a:cubicBezTo>
                    <a:cubicBezTo>
                      <a:pt x="99" y="368"/>
                      <a:pt x="108" y="424"/>
                      <a:pt x="125" y="465"/>
                    </a:cubicBezTo>
                    <a:cubicBezTo>
                      <a:pt x="146" y="514"/>
                      <a:pt x="184" y="539"/>
                      <a:pt x="238" y="539"/>
                    </a:cubicBezTo>
                    <a:cubicBezTo>
                      <a:pt x="293" y="539"/>
                      <a:pt x="331" y="514"/>
                      <a:pt x="351" y="465"/>
                    </a:cubicBezTo>
                    <a:cubicBezTo>
                      <a:pt x="368" y="424"/>
                      <a:pt x="377" y="369"/>
                      <a:pt x="377" y="299"/>
                    </a:cubicBezTo>
                    <a:cubicBezTo>
                      <a:pt x="377" y="227"/>
                      <a:pt x="368" y="172"/>
                      <a:pt x="351" y="132"/>
                    </a:cubicBezTo>
                    <a:cubicBezTo>
                      <a:pt x="330" y="83"/>
                      <a:pt x="293" y="59"/>
                      <a:pt x="238" y="59"/>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7" name="Freeform 89"/>
              <p:cNvSpPr>
                <a:spLocks/>
              </p:cNvSpPr>
              <p:nvPr/>
            </p:nvSpPr>
            <p:spPr bwMode="gray">
              <a:xfrm>
                <a:off x="3162" y="1952"/>
                <a:ext cx="145" cy="113"/>
              </a:xfrm>
              <a:custGeom>
                <a:avLst/>
                <a:gdLst>
                  <a:gd name="T0" fmla="*/ 159 w 728"/>
                  <a:gd name="T1" fmla="*/ 565 h 565"/>
                  <a:gd name="T2" fmla="*/ 0 w 728"/>
                  <a:gd name="T3" fmla="*/ 0 h 565"/>
                  <a:gd name="T4" fmla="*/ 97 w 728"/>
                  <a:gd name="T5" fmla="*/ 0 h 565"/>
                  <a:gd name="T6" fmla="*/ 217 w 728"/>
                  <a:gd name="T7" fmla="*/ 461 h 565"/>
                  <a:gd name="T8" fmla="*/ 323 w 728"/>
                  <a:gd name="T9" fmla="*/ 0 h 565"/>
                  <a:gd name="T10" fmla="*/ 418 w 728"/>
                  <a:gd name="T11" fmla="*/ 0 h 565"/>
                  <a:gd name="T12" fmla="*/ 529 w 728"/>
                  <a:gd name="T13" fmla="*/ 461 h 565"/>
                  <a:gd name="T14" fmla="*/ 649 w 728"/>
                  <a:gd name="T15" fmla="*/ 0 h 565"/>
                  <a:gd name="T16" fmla="*/ 728 w 728"/>
                  <a:gd name="T17" fmla="*/ 0 h 565"/>
                  <a:gd name="T18" fmla="*/ 568 w 728"/>
                  <a:gd name="T19" fmla="*/ 565 h 565"/>
                  <a:gd name="T20" fmla="*/ 472 w 728"/>
                  <a:gd name="T21" fmla="*/ 565 h 565"/>
                  <a:gd name="T22" fmla="*/ 388 w 728"/>
                  <a:gd name="T23" fmla="*/ 199 h 565"/>
                  <a:gd name="T24" fmla="*/ 366 w 728"/>
                  <a:gd name="T25" fmla="*/ 84 h 565"/>
                  <a:gd name="T26" fmla="*/ 345 w 728"/>
                  <a:gd name="T27" fmla="*/ 199 h 565"/>
                  <a:gd name="T28" fmla="*/ 260 w 728"/>
                  <a:gd name="T29" fmla="*/ 565 h 565"/>
                  <a:gd name="T30" fmla="*/ 159 w 728"/>
                  <a:gd name="T31"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8" h="565">
                    <a:moveTo>
                      <a:pt x="159" y="565"/>
                    </a:moveTo>
                    <a:cubicBezTo>
                      <a:pt x="0" y="0"/>
                      <a:pt x="0" y="0"/>
                      <a:pt x="0" y="0"/>
                    </a:cubicBezTo>
                    <a:cubicBezTo>
                      <a:pt x="97" y="0"/>
                      <a:pt x="97" y="0"/>
                      <a:pt x="97" y="0"/>
                    </a:cubicBezTo>
                    <a:cubicBezTo>
                      <a:pt x="217" y="461"/>
                      <a:pt x="217" y="461"/>
                      <a:pt x="217" y="461"/>
                    </a:cubicBezTo>
                    <a:cubicBezTo>
                      <a:pt x="323" y="0"/>
                      <a:pt x="323" y="0"/>
                      <a:pt x="323" y="0"/>
                    </a:cubicBezTo>
                    <a:cubicBezTo>
                      <a:pt x="418" y="0"/>
                      <a:pt x="418" y="0"/>
                      <a:pt x="418" y="0"/>
                    </a:cubicBezTo>
                    <a:cubicBezTo>
                      <a:pt x="529" y="461"/>
                      <a:pt x="529" y="461"/>
                      <a:pt x="529" y="461"/>
                    </a:cubicBezTo>
                    <a:cubicBezTo>
                      <a:pt x="649" y="0"/>
                      <a:pt x="649" y="0"/>
                      <a:pt x="649" y="0"/>
                    </a:cubicBezTo>
                    <a:cubicBezTo>
                      <a:pt x="728" y="0"/>
                      <a:pt x="728" y="0"/>
                      <a:pt x="728" y="0"/>
                    </a:cubicBezTo>
                    <a:cubicBezTo>
                      <a:pt x="568" y="565"/>
                      <a:pt x="568" y="565"/>
                      <a:pt x="568" y="565"/>
                    </a:cubicBezTo>
                    <a:cubicBezTo>
                      <a:pt x="472" y="565"/>
                      <a:pt x="472" y="565"/>
                      <a:pt x="472" y="565"/>
                    </a:cubicBezTo>
                    <a:cubicBezTo>
                      <a:pt x="388" y="199"/>
                      <a:pt x="388" y="199"/>
                      <a:pt x="388" y="199"/>
                    </a:cubicBezTo>
                    <a:cubicBezTo>
                      <a:pt x="381" y="173"/>
                      <a:pt x="374" y="135"/>
                      <a:pt x="366" y="84"/>
                    </a:cubicBezTo>
                    <a:cubicBezTo>
                      <a:pt x="360" y="125"/>
                      <a:pt x="353" y="163"/>
                      <a:pt x="345" y="199"/>
                    </a:cubicBezTo>
                    <a:cubicBezTo>
                      <a:pt x="260" y="565"/>
                      <a:pt x="260" y="565"/>
                      <a:pt x="260" y="565"/>
                    </a:cubicBezTo>
                    <a:lnTo>
                      <a:pt x="159" y="5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8" name="Freeform 90"/>
              <p:cNvSpPr>
                <a:spLocks/>
              </p:cNvSpPr>
              <p:nvPr/>
            </p:nvSpPr>
            <p:spPr bwMode="gray">
              <a:xfrm>
                <a:off x="3365" y="1952"/>
                <a:ext cx="146" cy="113"/>
              </a:xfrm>
              <a:custGeom>
                <a:avLst/>
                <a:gdLst>
                  <a:gd name="T0" fmla="*/ 160 w 728"/>
                  <a:gd name="T1" fmla="*/ 565 h 565"/>
                  <a:gd name="T2" fmla="*/ 0 w 728"/>
                  <a:gd name="T3" fmla="*/ 0 h 565"/>
                  <a:gd name="T4" fmla="*/ 98 w 728"/>
                  <a:gd name="T5" fmla="*/ 0 h 565"/>
                  <a:gd name="T6" fmla="*/ 217 w 728"/>
                  <a:gd name="T7" fmla="*/ 461 h 565"/>
                  <a:gd name="T8" fmla="*/ 323 w 728"/>
                  <a:gd name="T9" fmla="*/ 0 h 565"/>
                  <a:gd name="T10" fmla="*/ 419 w 728"/>
                  <a:gd name="T11" fmla="*/ 0 h 565"/>
                  <a:gd name="T12" fmla="*/ 530 w 728"/>
                  <a:gd name="T13" fmla="*/ 461 h 565"/>
                  <a:gd name="T14" fmla="*/ 650 w 728"/>
                  <a:gd name="T15" fmla="*/ 0 h 565"/>
                  <a:gd name="T16" fmla="*/ 728 w 728"/>
                  <a:gd name="T17" fmla="*/ 0 h 565"/>
                  <a:gd name="T18" fmla="*/ 569 w 728"/>
                  <a:gd name="T19" fmla="*/ 565 h 565"/>
                  <a:gd name="T20" fmla="*/ 473 w 728"/>
                  <a:gd name="T21" fmla="*/ 565 h 565"/>
                  <a:gd name="T22" fmla="*/ 388 w 728"/>
                  <a:gd name="T23" fmla="*/ 199 h 565"/>
                  <a:gd name="T24" fmla="*/ 367 w 728"/>
                  <a:gd name="T25" fmla="*/ 84 h 565"/>
                  <a:gd name="T26" fmla="*/ 345 w 728"/>
                  <a:gd name="T27" fmla="*/ 199 h 565"/>
                  <a:gd name="T28" fmla="*/ 261 w 728"/>
                  <a:gd name="T29" fmla="*/ 565 h 565"/>
                  <a:gd name="T30" fmla="*/ 160 w 728"/>
                  <a:gd name="T31"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8" h="565">
                    <a:moveTo>
                      <a:pt x="160" y="565"/>
                    </a:moveTo>
                    <a:cubicBezTo>
                      <a:pt x="0" y="0"/>
                      <a:pt x="0" y="0"/>
                      <a:pt x="0" y="0"/>
                    </a:cubicBezTo>
                    <a:cubicBezTo>
                      <a:pt x="98" y="0"/>
                      <a:pt x="98" y="0"/>
                      <a:pt x="98" y="0"/>
                    </a:cubicBezTo>
                    <a:cubicBezTo>
                      <a:pt x="217" y="461"/>
                      <a:pt x="217" y="461"/>
                      <a:pt x="217" y="461"/>
                    </a:cubicBezTo>
                    <a:cubicBezTo>
                      <a:pt x="323" y="0"/>
                      <a:pt x="323" y="0"/>
                      <a:pt x="323" y="0"/>
                    </a:cubicBezTo>
                    <a:cubicBezTo>
                      <a:pt x="419" y="0"/>
                      <a:pt x="419" y="0"/>
                      <a:pt x="419" y="0"/>
                    </a:cubicBezTo>
                    <a:cubicBezTo>
                      <a:pt x="530" y="461"/>
                      <a:pt x="530" y="461"/>
                      <a:pt x="530" y="461"/>
                    </a:cubicBezTo>
                    <a:cubicBezTo>
                      <a:pt x="650" y="0"/>
                      <a:pt x="650" y="0"/>
                      <a:pt x="650" y="0"/>
                    </a:cubicBezTo>
                    <a:cubicBezTo>
                      <a:pt x="728" y="0"/>
                      <a:pt x="728" y="0"/>
                      <a:pt x="728" y="0"/>
                    </a:cubicBezTo>
                    <a:cubicBezTo>
                      <a:pt x="569" y="565"/>
                      <a:pt x="569" y="565"/>
                      <a:pt x="569" y="565"/>
                    </a:cubicBezTo>
                    <a:cubicBezTo>
                      <a:pt x="473" y="565"/>
                      <a:pt x="473" y="565"/>
                      <a:pt x="473" y="565"/>
                    </a:cubicBezTo>
                    <a:cubicBezTo>
                      <a:pt x="388" y="199"/>
                      <a:pt x="388" y="199"/>
                      <a:pt x="388" y="199"/>
                    </a:cubicBezTo>
                    <a:cubicBezTo>
                      <a:pt x="382" y="173"/>
                      <a:pt x="375" y="135"/>
                      <a:pt x="367" y="84"/>
                    </a:cubicBezTo>
                    <a:cubicBezTo>
                      <a:pt x="361" y="125"/>
                      <a:pt x="354" y="163"/>
                      <a:pt x="345" y="199"/>
                    </a:cubicBezTo>
                    <a:cubicBezTo>
                      <a:pt x="261" y="565"/>
                      <a:pt x="261" y="565"/>
                      <a:pt x="261" y="565"/>
                    </a:cubicBezTo>
                    <a:lnTo>
                      <a:pt x="160" y="5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59" name="Freeform 91"/>
              <p:cNvSpPr>
                <a:spLocks noEditPoints="1"/>
              </p:cNvSpPr>
              <p:nvPr/>
            </p:nvSpPr>
            <p:spPr bwMode="gray">
              <a:xfrm>
                <a:off x="3530" y="1911"/>
                <a:ext cx="24" cy="154"/>
              </a:xfrm>
              <a:custGeom>
                <a:avLst/>
                <a:gdLst>
                  <a:gd name="T0" fmla="*/ 59 w 118"/>
                  <a:gd name="T1" fmla="*/ 0 h 772"/>
                  <a:gd name="T2" fmla="*/ 103 w 118"/>
                  <a:gd name="T3" fmla="*/ 19 h 772"/>
                  <a:gd name="T4" fmla="*/ 118 w 118"/>
                  <a:gd name="T5" fmla="*/ 59 h 772"/>
                  <a:gd name="T6" fmla="*/ 99 w 118"/>
                  <a:gd name="T7" fmla="*/ 103 h 772"/>
                  <a:gd name="T8" fmla="*/ 59 w 118"/>
                  <a:gd name="T9" fmla="*/ 118 h 772"/>
                  <a:gd name="T10" fmla="*/ 15 w 118"/>
                  <a:gd name="T11" fmla="*/ 99 h 772"/>
                  <a:gd name="T12" fmla="*/ 0 w 118"/>
                  <a:gd name="T13" fmla="*/ 58 h 772"/>
                  <a:gd name="T14" fmla="*/ 20 w 118"/>
                  <a:gd name="T15" fmla="*/ 15 h 772"/>
                  <a:gd name="T16" fmla="*/ 59 w 118"/>
                  <a:gd name="T17" fmla="*/ 0 h 772"/>
                  <a:gd name="T18" fmla="*/ 12 w 118"/>
                  <a:gd name="T19" fmla="*/ 207 h 772"/>
                  <a:gd name="T20" fmla="*/ 109 w 118"/>
                  <a:gd name="T21" fmla="*/ 207 h 772"/>
                  <a:gd name="T22" fmla="*/ 109 w 118"/>
                  <a:gd name="T23" fmla="*/ 772 h 772"/>
                  <a:gd name="T24" fmla="*/ 12 w 118"/>
                  <a:gd name="T25" fmla="*/ 772 h 772"/>
                  <a:gd name="T26" fmla="*/ 12 w 118"/>
                  <a:gd name="T27" fmla="*/ 207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772">
                    <a:moveTo>
                      <a:pt x="59" y="0"/>
                    </a:moveTo>
                    <a:cubicBezTo>
                      <a:pt x="77" y="0"/>
                      <a:pt x="91" y="6"/>
                      <a:pt x="103" y="19"/>
                    </a:cubicBezTo>
                    <a:cubicBezTo>
                      <a:pt x="113" y="31"/>
                      <a:pt x="118" y="44"/>
                      <a:pt x="118" y="59"/>
                    </a:cubicBezTo>
                    <a:cubicBezTo>
                      <a:pt x="118" y="77"/>
                      <a:pt x="112" y="91"/>
                      <a:pt x="99" y="103"/>
                    </a:cubicBezTo>
                    <a:cubicBezTo>
                      <a:pt x="88" y="113"/>
                      <a:pt x="74" y="118"/>
                      <a:pt x="59" y="118"/>
                    </a:cubicBezTo>
                    <a:cubicBezTo>
                      <a:pt x="41" y="118"/>
                      <a:pt x="27" y="112"/>
                      <a:pt x="15" y="99"/>
                    </a:cubicBezTo>
                    <a:cubicBezTo>
                      <a:pt x="5" y="88"/>
                      <a:pt x="0" y="74"/>
                      <a:pt x="0" y="58"/>
                    </a:cubicBezTo>
                    <a:cubicBezTo>
                      <a:pt x="0" y="41"/>
                      <a:pt x="7" y="27"/>
                      <a:pt x="20" y="15"/>
                    </a:cubicBezTo>
                    <a:cubicBezTo>
                      <a:pt x="31" y="5"/>
                      <a:pt x="44" y="0"/>
                      <a:pt x="59" y="0"/>
                    </a:cubicBezTo>
                    <a:moveTo>
                      <a:pt x="12" y="207"/>
                    </a:moveTo>
                    <a:cubicBezTo>
                      <a:pt x="109" y="207"/>
                      <a:pt x="109" y="207"/>
                      <a:pt x="109" y="207"/>
                    </a:cubicBezTo>
                    <a:cubicBezTo>
                      <a:pt x="109" y="772"/>
                      <a:pt x="109" y="772"/>
                      <a:pt x="109" y="772"/>
                    </a:cubicBezTo>
                    <a:cubicBezTo>
                      <a:pt x="12" y="772"/>
                      <a:pt x="12" y="772"/>
                      <a:pt x="12" y="772"/>
                    </a:cubicBezTo>
                    <a:lnTo>
                      <a:pt x="12" y="2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0" name="Freeform 92"/>
              <p:cNvSpPr>
                <a:spLocks/>
              </p:cNvSpPr>
              <p:nvPr/>
            </p:nvSpPr>
            <p:spPr bwMode="gray">
              <a:xfrm>
                <a:off x="3587" y="1922"/>
                <a:ext cx="50" cy="143"/>
              </a:xfrm>
              <a:custGeom>
                <a:avLst/>
                <a:gdLst>
                  <a:gd name="T0" fmla="*/ 0 w 248"/>
                  <a:gd name="T1" fmla="*/ 0 h 718"/>
                  <a:gd name="T2" fmla="*/ 96 w 248"/>
                  <a:gd name="T3" fmla="*/ 0 h 718"/>
                  <a:gd name="T4" fmla="*/ 96 w 248"/>
                  <a:gd name="T5" fmla="*/ 153 h 718"/>
                  <a:gd name="T6" fmla="*/ 248 w 248"/>
                  <a:gd name="T7" fmla="*/ 153 h 718"/>
                  <a:gd name="T8" fmla="*/ 248 w 248"/>
                  <a:gd name="T9" fmla="*/ 215 h 718"/>
                  <a:gd name="T10" fmla="*/ 96 w 248"/>
                  <a:gd name="T11" fmla="*/ 215 h 718"/>
                  <a:gd name="T12" fmla="*/ 96 w 248"/>
                  <a:gd name="T13" fmla="*/ 515 h 718"/>
                  <a:gd name="T14" fmla="*/ 122 w 248"/>
                  <a:gd name="T15" fmla="*/ 630 h 718"/>
                  <a:gd name="T16" fmla="*/ 175 w 248"/>
                  <a:gd name="T17" fmla="*/ 655 h 718"/>
                  <a:gd name="T18" fmla="*/ 217 w 248"/>
                  <a:gd name="T19" fmla="*/ 657 h 718"/>
                  <a:gd name="T20" fmla="*/ 248 w 248"/>
                  <a:gd name="T21" fmla="*/ 657 h 718"/>
                  <a:gd name="T22" fmla="*/ 248 w 248"/>
                  <a:gd name="T23" fmla="*/ 718 h 718"/>
                  <a:gd name="T24" fmla="*/ 196 w 248"/>
                  <a:gd name="T25" fmla="*/ 718 h 718"/>
                  <a:gd name="T26" fmla="*/ 99 w 248"/>
                  <a:gd name="T27" fmla="*/ 709 h 718"/>
                  <a:gd name="T28" fmla="*/ 8 w 248"/>
                  <a:gd name="T29" fmla="*/ 613 h 718"/>
                  <a:gd name="T30" fmla="*/ 0 w 248"/>
                  <a:gd name="T31" fmla="*/ 501 h 718"/>
                  <a:gd name="T32" fmla="*/ 0 w 248"/>
                  <a:gd name="T33"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8" h="718">
                    <a:moveTo>
                      <a:pt x="0" y="0"/>
                    </a:moveTo>
                    <a:cubicBezTo>
                      <a:pt x="96" y="0"/>
                      <a:pt x="96" y="0"/>
                      <a:pt x="96" y="0"/>
                    </a:cubicBezTo>
                    <a:cubicBezTo>
                      <a:pt x="96" y="153"/>
                      <a:pt x="96" y="153"/>
                      <a:pt x="96" y="153"/>
                    </a:cubicBezTo>
                    <a:cubicBezTo>
                      <a:pt x="248" y="153"/>
                      <a:pt x="248" y="153"/>
                      <a:pt x="248" y="153"/>
                    </a:cubicBezTo>
                    <a:cubicBezTo>
                      <a:pt x="248" y="215"/>
                      <a:pt x="248" y="215"/>
                      <a:pt x="248" y="215"/>
                    </a:cubicBezTo>
                    <a:cubicBezTo>
                      <a:pt x="96" y="215"/>
                      <a:pt x="96" y="215"/>
                      <a:pt x="96" y="215"/>
                    </a:cubicBezTo>
                    <a:cubicBezTo>
                      <a:pt x="96" y="515"/>
                      <a:pt x="96" y="515"/>
                      <a:pt x="96" y="515"/>
                    </a:cubicBezTo>
                    <a:cubicBezTo>
                      <a:pt x="96" y="572"/>
                      <a:pt x="105" y="610"/>
                      <a:pt x="122" y="630"/>
                    </a:cubicBezTo>
                    <a:cubicBezTo>
                      <a:pt x="134" y="644"/>
                      <a:pt x="151" y="652"/>
                      <a:pt x="175" y="655"/>
                    </a:cubicBezTo>
                    <a:cubicBezTo>
                      <a:pt x="183" y="656"/>
                      <a:pt x="197" y="657"/>
                      <a:pt x="217" y="657"/>
                    </a:cubicBezTo>
                    <a:cubicBezTo>
                      <a:pt x="248" y="657"/>
                      <a:pt x="248" y="657"/>
                      <a:pt x="248" y="657"/>
                    </a:cubicBezTo>
                    <a:cubicBezTo>
                      <a:pt x="248" y="718"/>
                      <a:pt x="248" y="718"/>
                      <a:pt x="248" y="718"/>
                    </a:cubicBezTo>
                    <a:cubicBezTo>
                      <a:pt x="196" y="718"/>
                      <a:pt x="196" y="718"/>
                      <a:pt x="196" y="718"/>
                    </a:cubicBezTo>
                    <a:cubicBezTo>
                      <a:pt x="155" y="718"/>
                      <a:pt x="122" y="715"/>
                      <a:pt x="99" y="709"/>
                    </a:cubicBezTo>
                    <a:cubicBezTo>
                      <a:pt x="49" y="695"/>
                      <a:pt x="19" y="663"/>
                      <a:pt x="8" y="613"/>
                    </a:cubicBezTo>
                    <a:cubicBezTo>
                      <a:pt x="3" y="586"/>
                      <a:pt x="0" y="549"/>
                      <a:pt x="0" y="501"/>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1" name="Freeform 93"/>
              <p:cNvSpPr>
                <a:spLocks/>
              </p:cNvSpPr>
              <p:nvPr/>
            </p:nvSpPr>
            <p:spPr bwMode="gray">
              <a:xfrm>
                <a:off x="3660" y="1895"/>
                <a:ext cx="86" cy="170"/>
              </a:xfrm>
              <a:custGeom>
                <a:avLst/>
                <a:gdLst>
                  <a:gd name="T0" fmla="*/ 0 w 429"/>
                  <a:gd name="T1" fmla="*/ 851 h 851"/>
                  <a:gd name="T2" fmla="*/ 0 w 429"/>
                  <a:gd name="T3" fmla="*/ 0 h 851"/>
                  <a:gd name="T4" fmla="*/ 96 w 429"/>
                  <a:gd name="T5" fmla="*/ 0 h 851"/>
                  <a:gd name="T6" fmla="*/ 96 w 429"/>
                  <a:gd name="T7" fmla="*/ 300 h 851"/>
                  <a:gd name="T8" fmla="*/ 239 w 429"/>
                  <a:gd name="T9" fmla="*/ 270 h 851"/>
                  <a:gd name="T10" fmla="*/ 411 w 429"/>
                  <a:gd name="T11" fmla="*/ 359 h 851"/>
                  <a:gd name="T12" fmla="*/ 429 w 429"/>
                  <a:gd name="T13" fmla="*/ 504 h 851"/>
                  <a:gd name="T14" fmla="*/ 429 w 429"/>
                  <a:gd name="T15" fmla="*/ 851 h 851"/>
                  <a:gd name="T16" fmla="*/ 332 w 429"/>
                  <a:gd name="T17" fmla="*/ 851 h 851"/>
                  <a:gd name="T18" fmla="*/ 332 w 429"/>
                  <a:gd name="T19" fmla="*/ 489 h 851"/>
                  <a:gd name="T20" fmla="*/ 315 w 429"/>
                  <a:gd name="T21" fmla="*/ 374 h 851"/>
                  <a:gd name="T22" fmla="*/ 230 w 429"/>
                  <a:gd name="T23" fmla="*/ 329 h 851"/>
                  <a:gd name="T24" fmla="*/ 96 w 429"/>
                  <a:gd name="T25" fmla="*/ 363 h 851"/>
                  <a:gd name="T26" fmla="*/ 96 w 429"/>
                  <a:gd name="T27" fmla="*/ 851 h 851"/>
                  <a:gd name="T28" fmla="*/ 0 w 429"/>
                  <a:gd name="T29" fmla="*/ 851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9" h="851">
                    <a:moveTo>
                      <a:pt x="0" y="851"/>
                    </a:moveTo>
                    <a:cubicBezTo>
                      <a:pt x="0" y="0"/>
                      <a:pt x="0" y="0"/>
                      <a:pt x="0" y="0"/>
                    </a:cubicBezTo>
                    <a:cubicBezTo>
                      <a:pt x="96" y="0"/>
                      <a:pt x="96" y="0"/>
                      <a:pt x="96" y="0"/>
                    </a:cubicBezTo>
                    <a:cubicBezTo>
                      <a:pt x="96" y="300"/>
                      <a:pt x="96" y="300"/>
                      <a:pt x="96" y="300"/>
                    </a:cubicBezTo>
                    <a:cubicBezTo>
                      <a:pt x="147" y="280"/>
                      <a:pt x="194" y="270"/>
                      <a:pt x="239" y="270"/>
                    </a:cubicBezTo>
                    <a:cubicBezTo>
                      <a:pt x="328" y="270"/>
                      <a:pt x="386" y="300"/>
                      <a:pt x="411" y="359"/>
                    </a:cubicBezTo>
                    <a:cubicBezTo>
                      <a:pt x="423" y="386"/>
                      <a:pt x="429" y="434"/>
                      <a:pt x="429" y="504"/>
                    </a:cubicBezTo>
                    <a:cubicBezTo>
                      <a:pt x="429" y="851"/>
                      <a:pt x="429" y="851"/>
                      <a:pt x="429" y="851"/>
                    </a:cubicBezTo>
                    <a:cubicBezTo>
                      <a:pt x="332" y="851"/>
                      <a:pt x="332" y="851"/>
                      <a:pt x="332" y="851"/>
                    </a:cubicBezTo>
                    <a:cubicBezTo>
                      <a:pt x="332" y="489"/>
                      <a:pt x="332" y="489"/>
                      <a:pt x="332" y="489"/>
                    </a:cubicBezTo>
                    <a:cubicBezTo>
                      <a:pt x="332" y="435"/>
                      <a:pt x="326" y="397"/>
                      <a:pt x="315" y="374"/>
                    </a:cubicBezTo>
                    <a:cubicBezTo>
                      <a:pt x="300" y="344"/>
                      <a:pt x="271" y="329"/>
                      <a:pt x="230" y="329"/>
                    </a:cubicBezTo>
                    <a:cubicBezTo>
                      <a:pt x="192" y="329"/>
                      <a:pt x="147" y="340"/>
                      <a:pt x="96" y="363"/>
                    </a:cubicBezTo>
                    <a:cubicBezTo>
                      <a:pt x="96" y="851"/>
                      <a:pt x="96" y="851"/>
                      <a:pt x="96" y="851"/>
                    </a:cubicBezTo>
                    <a:lnTo>
                      <a:pt x="0" y="8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2" name="Freeform 94"/>
              <p:cNvSpPr>
                <a:spLocks/>
              </p:cNvSpPr>
              <p:nvPr/>
            </p:nvSpPr>
            <p:spPr bwMode="gray">
              <a:xfrm>
                <a:off x="3818" y="1952"/>
                <a:ext cx="95" cy="168"/>
              </a:xfrm>
              <a:custGeom>
                <a:avLst/>
                <a:gdLst>
                  <a:gd name="T0" fmla="*/ 42 w 95"/>
                  <a:gd name="T1" fmla="*/ 115 h 168"/>
                  <a:gd name="T2" fmla="*/ 0 w 95"/>
                  <a:gd name="T3" fmla="*/ 0 h 168"/>
                  <a:gd name="T4" fmla="*/ 20 w 95"/>
                  <a:gd name="T5" fmla="*/ 0 h 168"/>
                  <a:gd name="T6" fmla="*/ 50 w 95"/>
                  <a:gd name="T7" fmla="*/ 91 h 168"/>
                  <a:gd name="T8" fmla="*/ 78 w 95"/>
                  <a:gd name="T9" fmla="*/ 0 h 168"/>
                  <a:gd name="T10" fmla="*/ 95 w 95"/>
                  <a:gd name="T11" fmla="*/ 0 h 168"/>
                  <a:gd name="T12" fmla="*/ 38 w 95"/>
                  <a:gd name="T13" fmla="*/ 168 h 168"/>
                  <a:gd name="T14" fmla="*/ 21 w 95"/>
                  <a:gd name="T15" fmla="*/ 168 h 168"/>
                  <a:gd name="T16" fmla="*/ 42 w 95"/>
                  <a:gd name="T17" fmla="*/ 11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168">
                    <a:moveTo>
                      <a:pt x="42" y="115"/>
                    </a:moveTo>
                    <a:lnTo>
                      <a:pt x="0" y="0"/>
                    </a:lnTo>
                    <a:lnTo>
                      <a:pt x="20" y="0"/>
                    </a:lnTo>
                    <a:lnTo>
                      <a:pt x="50" y="91"/>
                    </a:lnTo>
                    <a:lnTo>
                      <a:pt x="78" y="0"/>
                    </a:lnTo>
                    <a:lnTo>
                      <a:pt x="95" y="0"/>
                    </a:lnTo>
                    <a:lnTo>
                      <a:pt x="38" y="168"/>
                    </a:lnTo>
                    <a:lnTo>
                      <a:pt x="21" y="168"/>
                    </a:lnTo>
                    <a:lnTo>
                      <a:pt x="42" y="1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3" name="Freeform 95"/>
              <p:cNvSpPr>
                <a:spLocks noEditPoints="1"/>
              </p:cNvSpPr>
              <p:nvPr/>
            </p:nvSpPr>
            <p:spPr bwMode="gray">
              <a:xfrm>
                <a:off x="3925" y="1949"/>
                <a:ext cx="95" cy="120"/>
              </a:xfrm>
              <a:custGeom>
                <a:avLst/>
                <a:gdLst>
                  <a:gd name="T0" fmla="*/ 238 w 475"/>
                  <a:gd name="T1" fmla="*/ 0 h 597"/>
                  <a:gd name="T2" fmla="*/ 418 w 475"/>
                  <a:gd name="T3" fmla="*/ 81 h 597"/>
                  <a:gd name="T4" fmla="*/ 475 w 475"/>
                  <a:gd name="T5" fmla="*/ 299 h 597"/>
                  <a:gd name="T6" fmla="*/ 418 w 475"/>
                  <a:gd name="T7" fmla="*/ 516 h 597"/>
                  <a:gd name="T8" fmla="*/ 238 w 475"/>
                  <a:gd name="T9" fmla="*/ 597 h 597"/>
                  <a:gd name="T10" fmla="*/ 0 w 475"/>
                  <a:gd name="T11" fmla="*/ 295 h 597"/>
                  <a:gd name="T12" fmla="*/ 57 w 475"/>
                  <a:gd name="T13" fmla="*/ 81 h 597"/>
                  <a:gd name="T14" fmla="*/ 238 w 475"/>
                  <a:gd name="T15" fmla="*/ 0 h 597"/>
                  <a:gd name="T16" fmla="*/ 238 w 475"/>
                  <a:gd name="T17" fmla="*/ 59 h 597"/>
                  <a:gd name="T18" fmla="*/ 124 w 475"/>
                  <a:gd name="T19" fmla="*/ 132 h 597"/>
                  <a:gd name="T20" fmla="*/ 98 w 475"/>
                  <a:gd name="T21" fmla="*/ 296 h 597"/>
                  <a:gd name="T22" fmla="*/ 124 w 475"/>
                  <a:gd name="T23" fmla="*/ 465 h 597"/>
                  <a:gd name="T24" fmla="*/ 238 w 475"/>
                  <a:gd name="T25" fmla="*/ 539 h 597"/>
                  <a:gd name="T26" fmla="*/ 351 w 475"/>
                  <a:gd name="T27" fmla="*/ 465 h 597"/>
                  <a:gd name="T28" fmla="*/ 376 w 475"/>
                  <a:gd name="T29" fmla="*/ 299 h 597"/>
                  <a:gd name="T30" fmla="*/ 351 w 475"/>
                  <a:gd name="T31" fmla="*/ 132 h 597"/>
                  <a:gd name="T32" fmla="*/ 238 w 475"/>
                  <a:gd name="T33" fmla="*/ 59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5" h="597">
                    <a:moveTo>
                      <a:pt x="238" y="0"/>
                    </a:moveTo>
                    <a:cubicBezTo>
                      <a:pt x="319" y="0"/>
                      <a:pt x="379" y="27"/>
                      <a:pt x="418" y="81"/>
                    </a:cubicBezTo>
                    <a:cubicBezTo>
                      <a:pt x="456" y="133"/>
                      <a:pt x="475" y="205"/>
                      <a:pt x="475" y="299"/>
                    </a:cubicBezTo>
                    <a:cubicBezTo>
                      <a:pt x="475" y="391"/>
                      <a:pt x="456" y="464"/>
                      <a:pt x="418" y="516"/>
                    </a:cubicBezTo>
                    <a:cubicBezTo>
                      <a:pt x="380" y="570"/>
                      <a:pt x="320" y="597"/>
                      <a:pt x="238" y="597"/>
                    </a:cubicBezTo>
                    <a:cubicBezTo>
                      <a:pt x="79" y="597"/>
                      <a:pt x="0" y="496"/>
                      <a:pt x="0" y="295"/>
                    </a:cubicBezTo>
                    <a:cubicBezTo>
                      <a:pt x="0" y="204"/>
                      <a:pt x="19" y="133"/>
                      <a:pt x="57" y="81"/>
                    </a:cubicBezTo>
                    <a:cubicBezTo>
                      <a:pt x="96" y="27"/>
                      <a:pt x="157" y="0"/>
                      <a:pt x="238" y="0"/>
                    </a:cubicBezTo>
                    <a:moveTo>
                      <a:pt x="238" y="59"/>
                    </a:moveTo>
                    <a:cubicBezTo>
                      <a:pt x="183" y="59"/>
                      <a:pt x="145" y="83"/>
                      <a:pt x="124" y="132"/>
                    </a:cubicBezTo>
                    <a:cubicBezTo>
                      <a:pt x="107" y="173"/>
                      <a:pt x="98" y="227"/>
                      <a:pt x="98" y="296"/>
                    </a:cubicBezTo>
                    <a:cubicBezTo>
                      <a:pt x="98" y="368"/>
                      <a:pt x="107" y="424"/>
                      <a:pt x="124" y="465"/>
                    </a:cubicBezTo>
                    <a:cubicBezTo>
                      <a:pt x="145" y="514"/>
                      <a:pt x="183" y="539"/>
                      <a:pt x="238" y="539"/>
                    </a:cubicBezTo>
                    <a:cubicBezTo>
                      <a:pt x="292" y="539"/>
                      <a:pt x="330" y="514"/>
                      <a:pt x="351" y="465"/>
                    </a:cubicBezTo>
                    <a:cubicBezTo>
                      <a:pt x="368" y="424"/>
                      <a:pt x="376" y="369"/>
                      <a:pt x="376" y="299"/>
                    </a:cubicBezTo>
                    <a:cubicBezTo>
                      <a:pt x="376" y="227"/>
                      <a:pt x="368" y="172"/>
                      <a:pt x="351" y="132"/>
                    </a:cubicBezTo>
                    <a:cubicBezTo>
                      <a:pt x="329" y="83"/>
                      <a:pt x="292" y="59"/>
                      <a:pt x="238" y="59"/>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4" name="Freeform 96"/>
              <p:cNvSpPr>
                <a:spLocks/>
              </p:cNvSpPr>
              <p:nvPr/>
            </p:nvSpPr>
            <p:spPr bwMode="gray">
              <a:xfrm>
                <a:off x="4046" y="1952"/>
                <a:ext cx="83" cy="117"/>
              </a:xfrm>
              <a:custGeom>
                <a:avLst/>
                <a:gdLst>
                  <a:gd name="T0" fmla="*/ 0 w 412"/>
                  <a:gd name="T1" fmla="*/ 0 h 581"/>
                  <a:gd name="T2" fmla="*/ 96 w 412"/>
                  <a:gd name="T3" fmla="*/ 0 h 581"/>
                  <a:gd name="T4" fmla="*/ 96 w 412"/>
                  <a:gd name="T5" fmla="*/ 349 h 581"/>
                  <a:gd name="T6" fmla="*/ 114 w 412"/>
                  <a:gd name="T7" fmla="*/ 477 h 581"/>
                  <a:gd name="T8" fmla="*/ 154 w 412"/>
                  <a:gd name="T9" fmla="*/ 514 h 581"/>
                  <a:gd name="T10" fmla="*/ 216 w 412"/>
                  <a:gd name="T11" fmla="*/ 523 h 581"/>
                  <a:gd name="T12" fmla="*/ 316 w 412"/>
                  <a:gd name="T13" fmla="*/ 508 h 581"/>
                  <a:gd name="T14" fmla="*/ 316 w 412"/>
                  <a:gd name="T15" fmla="*/ 0 h 581"/>
                  <a:gd name="T16" fmla="*/ 412 w 412"/>
                  <a:gd name="T17" fmla="*/ 0 h 581"/>
                  <a:gd name="T18" fmla="*/ 412 w 412"/>
                  <a:gd name="T19" fmla="*/ 556 h 581"/>
                  <a:gd name="T20" fmla="*/ 210 w 412"/>
                  <a:gd name="T21" fmla="*/ 581 h 581"/>
                  <a:gd name="T22" fmla="*/ 67 w 412"/>
                  <a:gd name="T23" fmla="*/ 551 h 581"/>
                  <a:gd name="T24" fmla="*/ 4 w 412"/>
                  <a:gd name="T25" fmla="*/ 445 h 581"/>
                  <a:gd name="T26" fmla="*/ 0 w 412"/>
                  <a:gd name="T27" fmla="*/ 356 h 581"/>
                  <a:gd name="T28" fmla="*/ 0 w 412"/>
                  <a:gd name="T2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2" h="581">
                    <a:moveTo>
                      <a:pt x="0" y="0"/>
                    </a:moveTo>
                    <a:cubicBezTo>
                      <a:pt x="96" y="0"/>
                      <a:pt x="96" y="0"/>
                      <a:pt x="96" y="0"/>
                    </a:cubicBezTo>
                    <a:cubicBezTo>
                      <a:pt x="96" y="349"/>
                      <a:pt x="96" y="349"/>
                      <a:pt x="96" y="349"/>
                    </a:cubicBezTo>
                    <a:cubicBezTo>
                      <a:pt x="96" y="413"/>
                      <a:pt x="102" y="456"/>
                      <a:pt x="114" y="477"/>
                    </a:cubicBezTo>
                    <a:cubicBezTo>
                      <a:pt x="123" y="495"/>
                      <a:pt x="136" y="507"/>
                      <a:pt x="154" y="514"/>
                    </a:cubicBezTo>
                    <a:cubicBezTo>
                      <a:pt x="168" y="520"/>
                      <a:pt x="189" y="523"/>
                      <a:pt x="216" y="523"/>
                    </a:cubicBezTo>
                    <a:cubicBezTo>
                      <a:pt x="248" y="523"/>
                      <a:pt x="281" y="518"/>
                      <a:pt x="316" y="508"/>
                    </a:cubicBezTo>
                    <a:cubicBezTo>
                      <a:pt x="316" y="0"/>
                      <a:pt x="316" y="0"/>
                      <a:pt x="316" y="0"/>
                    </a:cubicBezTo>
                    <a:cubicBezTo>
                      <a:pt x="412" y="0"/>
                      <a:pt x="412" y="0"/>
                      <a:pt x="412" y="0"/>
                    </a:cubicBezTo>
                    <a:cubicBezTo>
                      <a:pt x="412" y="556"/>
                      <a:pt x="412" y="556"/>
                      <a:pt x="412" y="556"/>
                    </a:cubicBezTo>
                    <a:cubicBezTo>
                      <a:pt x="341" y="573"/>
                      <a:pt x="273" y="581"/>
                      <a:pt x="210" y="581"/>
                    </a:cubicBezTo>
                    <a:cubicBezTo>
                      <a:pt x="146" y="581"/>
                      <a:pt x="98" y="571"/>
                      <a:pt x="67" y="551"/>
                    </a:cubicBezTo>
                    <a:cubicBezTo>
                      <a:pt x="32" y="528"/>
                      <a:pt x="11" y="493"/>
                      <a:pt x="4" y="445"/>
                    </a:cubicBezTo>
                    <a:cubicBezTo>
                      <a:pt x="1" y="422"/>
                      <a:pt x="0" y="393"/>
                      <a:pt x="0" y="356"/>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5" name="Freeform 97"/>
              <p:cNvSpPr>
                <a:spLocks/>
              </p:cNvSpPr>
              <p:nvPr/>
            </p:nvSpPr>
            <p:spPr bwMode="gray">
              <a:xfrm>
                <a:off x="2581" y="858"/>
                <a:ext cx="372" cy="287"/>
              </a:xfrm>
              <a:custGeom>
                <a:avLst/>
                <a:gdLst>
                  <a:gd name="T0" fmla="*/ 755 w 1858"/>
                  <a:gd name="T1" fmla="*/ 601 h 1434"/>
                  <a:gd name="T2" fmla="*/ 470 w 1858"/>
                  <a:gd name="T3" fmla="*/ 505 h 1434"/>
                  <a:gd name="T4" fmla="*/ 1 w 1858"/>
                  <a:gd name="T5" fmla="*/ 970 h 1434"/>
                  <a:gd name="T6" fmla="*/ 470 w 1858"/>
                  <a:gd name="T7" fmla="*/ 1433 h 1434"/>
                  <a:gd name="T8" fmla="*/ 827 w 1858"/>
                  <a:gd name="T9" fmla="*/ 1272 h 1434"/>
                  <a:gd name="T10" fmla="*/ 827 w 1858"/>
                  <a:gd name="T11" fmla="*/ 1015 h 1434"/>
                  <a:gd name="T12" fmla="*/ 605 w 1858"/>
                  <a:gd name="T13" fmla="*/ 1232 h 1434"/>
                  <a:gd name="T14" fmla="*/ 470 w 1858"/>
                  <a:gd name="T15" fmla="*/ 1260 h 1434"/>
                  <a:gd name="T16" fmla="*/ 176 w 1858"/>
                  <a:gd name="T17" fmla="*/ 970 h 1434"/>
                  <a:gd name="T18" fmla="*/ 470 w 1858"/>
                  <a:gd name="T19" fmla="*/ 678 h 1434"/>
                  <a:gd name="T20" fmla="*/ 676 w 1858"/>
                  <a:gd name="T21" fmla="*/ 763 h 1434"/>
                  <a:gd name="T22" fmla="*/ 859 w 1858"/>
                  <a:gd name="T23" fmla="*/ 973 h 1434"/>
                  <a:gd name="T24" fmla="*/ 1281 w 1858"/>
                  <a:gd name="T25" fmla="*/ 1157 h 1434"/>
                  <a:gd name="T26" fmla="*/ 1858 w 1858"/>
                  <a:gd name="T27" fmla="*/ 582 h 1434"/>
                  <a:gd name="T28" fmla="*/ 1281 w 1858"/>
                  <a:gd name="T29" fmla="*/ 0 h 1434"/>
                  <a:gd name="T30" fmla="*/ 827 w 1858"/>
                  <a:gd name="T31" fmla="*/ 231 h 1434"/>
                  <a:gd name="T32" fmla="*/ 827 w 1858"/>
                  <a:gd name="T33" fmla="*/ 577 h 1434"/>
                  <a:gd name="T34" fmla="*/ 1281 w 1858"/>
                  <a:gd name="T35" fmla="*/ 182 h 1434"/>
                  <a:gd name="T36" fmla="*/ 1677 w 1858"/>
                  <a:gd name="T37" fmla="*/ 582 h 1434"/>
                  <a:gd name="T38" fmla="*/ 1281 w 1858"/>
                  <a:gd name="T39" fmla="*/ 978 h 1434"/>
                  <a:gd name="T40" fmla="*/ 1024 w 1858"/>
                  <a:gd name="T41" fmla="*/ 884 h 1434"/>
                  <a:gd name="T42" fmla="*/ 755 w 1858"/>
                  <a:gd name="T43" fmla="*/ 601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58" h="1434">
                    <a:moveTo>
                      <a:pt x="755" y="601"/>
                    </a:moveTo>
                    <a:cubicBezTo>
                      <a:pt x="687" y="541"/>
                      <a:pt x="578" y="505"/>
                      <a:pt x="470" y="505"/>
                    </a:cubicBezTo>
                    <a:cubicBezTo>
                      <a:pt x="212" y="504"/>
                      <a:pt x="2" y="707"/>
                      <a:pt x="1" y="970"/>
                    </a:cubicBezTo>
                    <a:cubicBezTo>
                      <a:pt x="0" y="1228"/>
                      <a:pt x="212" y="1433"/>
                      <a:pt x="470" y="1433"/>
                    </a:cubicBezTo>
                    <a:cubicBezTo>
                      <a:pt x="615" y="1434"/>
                      <a:pt x="741" y="1375"/>
                      <a:pt x="827" y="1272"/>
                    </a:cubicBezTo>
                    <a:cubicBezTo>
                      <a:pt x="827" y="1015"/>
                      <a:pt x="827" y="1015"/>
                      <a:pt x="827" y="1015"/>
                    </a:cubicBezTo>
                    <a:cubicBezTo>
                      <a:pt x="781" y="1095"/>
                      <a:pt x="689" y="1197"/>
                      <a:pt x="605" y="1232"/>
                    </a:cubicBezTo>
                    <a:cubicBezTo>
                      <a:pt x="563" y="1249"/>
                      <a:pt x="520" y="1260"/>
                      <a:pt x="470" y="1260"/>
                    </a:cubicBezTo>
                    <a:cubicBezTo>
                      <a:pt x="309" y="1260"/>
                      <a:pt x="176" y="1135"/>
                      <a:pt x="176" y="970"/>
                    </a:cubicBezTo>
                    <a:cubicBezTo>
                      <a:pt x="176" y="818"/>
                      <a:pt x="299" y="677"/>
                      <a:pt x="470" y="678"/>
                    </a:cubicBezTo>
                    <a:cubicBezTo>
                      <a:pt x="551" y="678"/>
                      <a:pt x="623" y="711"/>
                      <a:pt x="676" y="763"/>
                    </a:cubicBezTo>
                    <a:cubicBezTo>
                      <a:pt x="732" y="817"/>
                      <a:pt x="818" y="929"/>
                      <a:pt x="859" y="973"/>
                    </a:cubicBezTo>
                    <a:cubicBezTo>
                      <a:pt x="964" y="1086"/>
                      <a:pt x="1115" y="1157"/>
                      <a:pt x="1281" y="1157"/>
                    </a:cubicBezTo>
                    <a:cubicBezTo>
                      <a:pt x="1599" y="1158"/>
                      <a:pt x="1858" y="900"/>
                      <a:pt x="1858" y="582"/>
                    </a:cubicBezTo>
                    <a:cubicBezTo>
                      <a:pt x="1858" y="264"/>
                      <a:pt x="1599" y="0"/>
                      <a:pt x="1281" y="0"/>
                    </a:cubicBezTo>
                    <a:cubicBezTo>
                      <a:pt x="1096" y="0"/>
                      <a:pt x="933" y="96"/>
                      <a:pt x="827" y="231"/>
                    </a:cubicBezTo>
                    <a:cubicBezTo>
                      <a:pt x="827" y="577"/>
                      <a:pt x="827" y="577"/>
                      <a:pt x="827" y="577"/>
                    </a:cubicBezTo>
                    <a:cubicBezTo>
                      <a:pt x="908" y="358"/>
                      <a:pt x="1053" y="182"/>
                      <a:pt x="1281" y="182"/>
                    </a:cubicBezTo>
                    <a:cubicBezTo>
                      <a:pt x="1500" y="182"/>
                      <a:pt x="1677" y="363"/>
                      <a:pt x="1677" y="582"/>
                    </a:cubicBezTo>
                    <a:cubicBezTo>
                      <a:pt x="1676" y="801"/>
                      <a:pt x="1500" y="979"/>
                      <a:pt x="1281" y="978"/>
                    </a:cubicBezTo>
                    <a:cubicBezTo>
                      <a:pt x="1183" y="978"/>
                      <a:pt x="1093" y="942"/>
                      <a:pt x="1024" y="884"/>
                    </a:cubicBezTo>
                    <a:cubicBezTo>
                      <a:pt x="938" y="817"/>
                      <a:pt x="843" y="675"/>
                      <a:pt x="755" y="601"/>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6" name="Freeform 98"/>
              <p:cNvSpPr>
                <a:spLocks/>
              </p:cNvSpPr>
              <p:nvPr/>
            </p:nvSpPr>
            <p:spPr bwMode="gray">
              <a:xfrm>
                <a:off x="1974" y="1170"/>
                <a:ext cx="256" cy="417"/>
              </a:xfrm>
              <a:custGeom>
                <a:avLst/>
                <a:gdLst>
                  <a:gd name="T0" fmla="*/ 0 w 1276"/>
                  <a:gd name="T1" fmla="*/ 0 h 2083"/>
                  <a:gd name="T2" fmla="*/ 1276 w 1276"/>
                  <a:gd name="T3" fmla="*/ 0 h 2083"/>
                  <a:gd name="T4" fmla="*/ 1276 w 1276"/>
                  <a:gd name="T5" fmla="*/ 355 h 2083"/>
                  <a:gd name="T6" fmla="*/ 1072 w 1276"/>
                  <a:gd name="T7" fmla="*/ 215 h 2083"/>
                  <a:gd name="T8" fmla="*/ 482 w 1276"/>
                  <a:gd name="T9" fmla="*/ 215 h 2083"/>
                  <a:gd name="T10" fmla="*/ 482 w 1276"/>
                  <a:gd name="T11" fmla="*/ 828 h 2083"/>
                  <a:gd name="T12" fmla="*/ 1122 w 1276"/>
                  <a:gd name="T13" fmla="*/ 828 h 2083"/>
                  <a:gd name="T14" fmla="*/ 1122 w 1276"/>
                  <a:gd name="T15" fmla="*/ 1153 h 2083"/>
                  <a:gd name="T16" fmla="*/ 947 w 1276"/>
                  <a:gd name="T17" fmla="*/ 1049 h 2083"/>
                  <a:gd name="T18" fmla="*/ 482 w 1276"/>
                  <a:gd name="T19" fmla="*/ 1049 h 2083"/>
                  <a:gd name="T20" fmla="*/ 482 w 1276"/>
                  <a:gd name="T21" fmla="*/ 1886 h 2083"/>
                  <a:gd name="T22" fmla="*/ 616 w 1276"/>
                  <a:gd name="T23" fmla="*/ 2083 h 2083"/>
                  <a:gd name="T24" fmla="*/ 9 w 1276"/>
                  <a:gd name="T25" fmla="*/ 2083 h 2083"/>
                  <a:gd name="T26" fmla="*/ 136 w 1276"/>
                  <a:gd name="T27" fmla="*/ 1886 h 2083"/>
                  <a:gd name="T28" fmla="*/ 136 w 1276"/>
                  <a:gd name="T29" fmla="*/ 219 h 2083"/>
                  <a:gd name="T30" fmla="*/ 0 w 1276"/>
                  <a:gd name="T31"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76" h="2083">
                    <a:moveTo>
                      <a:pt x="0" y="0"/>
                    </a:moveTo>
                    <a:cubicBezTo>
                      <a:pt x="1276" y="0"/>
                      <a:pt x="1276" y="0"/>
                      <a:pt x="1276" y="0"/>
                    </a:cubicBezTo>
                    <a:cubicBezTo>
                      <a:pt x="1276" y="355"/>
                      <a:pt x="1276" y="355"/>
                      <a:pt x="1276" y="355"/>
                    </a:cubicBezTo>
                    <a:cubicBezTo>
                      <a:pt x="1276" y="355"/>
                      <a:pt x="1210" y="215"/>
                      <a:pt x="1072" y="215"/>
                    </a:cubicBezTo>
                    <a:cubicBezTo>
                      <a:pt x="482" y="215"/>
                      <a:pt x="482" y="215"/>
                      <a:pt x="482" y="215"/>
                    </a:cubicBezTo>
                    <a:cubicBezTo>
                      <a:pt x="482" y="828"/>
                      <a:pt x="482" y="828"/>
                      <a:pt x="482" y="828"/>
                    </a:cubicBezTo>
                    <a:cubicBezTo>
                      <a:pt x="1122" y="828"/>
                      <a:pt x="1122" y="828"/>
                      <a:pt x="1122" y="828"/>
                    </a:cubicBezTo>
                    <a:cubicBezTo>
                      <a:pt x="1122" y="1153"/>
                      <a:pt x="1122" y="1153"/>
                      <a:pt x="1122" y="1153"/>
                    </a:cubicBezTo>
                    <a:cubicBezTo>
                      <a:pt x="1122" y="1153"/>
                      <a:pt x="1101" y="1049"/>
                      <a:pt x="947" y="1049"/>
                    </a:cubicBezTo>
                    <a:cubicBezTo>
                      <a:pt x="482" y="1049"/>
                      <a:pt x="482" y="1049"/>
                      <a:pt x="482" y="1049"/>
                    </a:cubicBezTo>
                    <a:cubicBezTo>
                      <a:pt x="482" y="1886"/>
                      <a:pt x="482" y="1886"/>
                      <a:pt x="482" y="1886"/>
                    </a:cubicBezTo>
                    <a:cubicBezTo>
                      <a:pt x="482" y="2010"/>
                      <a:pt x="616" y="2083"/>
                      <a:pt x="616" y="2083"/>
                    </a:cubicBezTo>
                    <a:cubicBezTo>
                      <a:pt x="9" y="2083"/>
                      <a:pt x="9" y="2083"/>
                      <a:pt x="9" y="2083"/>
                    </a:cubicBezTo>
                    <a:cubicBezTo>
                      <a:pt x="9" y="2083"/>
                      <a:pt x="136" y="2019"/>
                      <a:pt x="136" y="1886"/>
                    </a:cubicBezTo>
                    <a:cubicBezTo>
                      <a:pt x="136" y="219"/>
                      <a:pt x="136" y="219"/>
                      <a:pt x="136" y="219"/>
                    </a:cubicBezTo>
                    <a:cubicBezTo>
                      <a:pt x="136" y="7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7" name="Freeform 99"/>
              <p:cNvSpPr>
                <a:spLocks/>
              </p:cNvSpPr>
              <p:nvPr/>
            </p:nvSpPr>
            <p:spPr bwMode="gray">
              <a:xfrm>
                <a:off x="2577" y="1171"/>
                <a:ext cx="169" cy="581"/>
              </a:xfrm>
              <a:custGeom>
                <a:avLst/>
                <a:gdLst>
                  <a:gd name="T0" fmla="*/ 193 w 842"/>
                  <a:gd name="T1" fmla="*/ 0 h 2904"/>
                  <a:gd name="T2" fmla="*/ 842 w 842"/>
                  <a:gd name="T3" fmla="*/ 0 h 2904"/>
                  <a:gd name="T4" fmla="*/ 697 w 842"/>
                  <a:gd name="T5" fmla="*/ 181 h 2904"/>
                  <a:gd name="T6" fmla="*/ 697 w 842"/>
                  <a:gd name="T7" fmla="*/ 2135 h 2904"/>
                  <a:gd name="T8" fmla="*/ 0 w 842"/>
                  <a:gd name="T9" fmla="*/ 2902 h 2904"/>
                  <a:gd name="T10" fmla="*/ 332 w 842"/>
                  <a:gd name="T11" fmla="*/ 2135 h 2904"/>
                  <a:gd name="T12" fmla="*/ 332 w 842"/>
                  <a:gd name="T13" fmla="*/ 181 h 2904"/>
                  <a:gd name="T14" fmla="*/ 193 w 842"/>
                  <a:gd name="T15" fmla="*/ 0 h 29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2" h="2904">
                    <a:moveTo>
                      <a:pt x="193" y="0"/>
                    </a:moveTo>
                    <a:cubicBezTo>
                      <a:pt x="842" y="0"/>
                      <a:pt x="842" y="0"/>
                      <a:pt x="842" y="0"/>
                    </a:cubicBezTo>
                    <a:cubicBezTo>
                      <a:pt x="842" y="0"/>
                      <a:pt x="697" y="69"/>
                      <a:pt x="697" y="181"/>
                    </a:cubicBezTo>
                    <a:cubicBezTo>
                      <a:pt x="697" y="2135"/>
                      <a:pt x="697" y="2135"/>
                      <a:pt x="697" y="2135"/>
                    </a:cubicBezTo>
                    <a:cubicBezTo>
                      <a:pt x="697" y="2796"/>
                      <a:pt x="34" y="2904"/>
                      <a:pt x="0" y="2902"/>
                    </a:cubicBezTo>
                    <a:cubicBezTo>
                      <a:pt x="56" y="2866"/>
                      <a:pt x="331" y="2631"/>
                      <a:pt x="332" y="2135"/>
                    </a:cubicBezTo>
                    <a:cubicBezTo>
                      <a:pt x="332" y="181"/>
                      <a:pt x="332" y="181"/>
                      <a:pt x="332" y="181"/>
                    </a:cubicBezTo>
                    <a:cubicBezTo>
                      <a:pt x="333" y="76"/>
                      <a:pt x="193" y="0"/>
                      <a:pt x="193"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8" name="Freeform 100"/>
              <p:cNvSpPr>
                <a:spLocks/>
              </p:cNvSpPr>
              <p:nvPr/>
            </p:nvSpPr>
            <p:spPr bwMode="gray">
              <a:xfrm>
                <a:off x="2764" y="1171"/>
                <a:ext cx="130" cy="417"/>
              </a:xfrm>
              <a:custGeom>
                <a:avLst/>
                <a:gdLst>
                  <a:gd name="T0" fmla="*/ 0 w 651"/>
                  <a:gd name="T1" fmla="*/ 0 h 2084"/>
                  <a:gd name="T2" fmla="*/ 651 w 651"/>
                  <a:gd name="T3" fmla="*/ 0 h 2084"/>
                  <a:gd name="T4" fmla="*/ 507 w 651"/>
                  <a:gd name="T5" fmla="*/ 184 h 2084"/>
                  <a:gd name="T6" fmla="*/ 507 w 651"/>
                  <a:gd name="T7" fmla="*/ 1886 h 2084"/>
                  <a:gd name="T8" fmla="*/ 651 w 651"/>
                  <a:gd name="T9" fmla="*/ 2084 h 2084"/>
                  <a:gd name="T10" fmla="*/ 0 w 651"/>
                  <a:gd name="T11" fmla="*/ 2084 h 2084"/>
                  <a:gd name="T12" fmla="*/ 145 w 651"/>
                  <a:gd name="T13" fmla="*/ 1886 h 2084"/>
                  <a:gd name="T14" fmla="*/ 145 w 651"/>
                  <a:gd name="T15" fmla="*/ 184 h 2084"/>
                  <a:gd name="T16" fmla="*/ 0 w 651"/>
                  <a:gd name="T17" fmla="*/ 0 h 2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2084">
                    <a:moveTo>
                      <a:pt x="0" y="0"/>
                    </a:moveTo>
                    <a:cubicBezTo>
                      <a:pt x="651" y="0"/>
                      <a:pt x="651" y="0"/>
                      <a:pt x="651" y="0"/>
                    </a:cubicBezTo>
                    <a:cubicBezTo>
                      <a:pt x="651" y="0"/>
                      <a:pt x="507" y="69"/>
                      <a:pt x="507" y="184"/>
                    </a:cubicBezTo>
                    <a:cubicBezTo>
                      <a:pt x="507" y="1886"/>
                      <a:pt x="507" y="1886"/>
                      <a:pt x="507" y="1886"/>
                    </a:cubicBezTo>
                    <a:cubicBezTo>
                      <a:pt x="507" y="2008"/>
                      <a:pt x="651" y="2084"/>
                      <a:pt x="651" y="2084"/>
                    </a:cubicBezTo>
                    <a:cubicBezTo>
                      <a:pt x="0" y="2084"/>
                      <a:pt x="0" y="2084"/>
                      <a:pt x="0" y="2084"/>
                    </a:cubicBezTo>
                    <a:cubicBezTo>
                      <a:pt x="0" y="2084"/>
                      <a:pt x="145" y="2008"/>
                      <a:pt x="145" y="1886"/>
                    </a:cubicBezTo>
                    <a:cubicBezTo>
                      <a:pt x="145" y="184"/>
                      <a:pt x="145" y="184"/>
                      <a:pt x="145" y="184"/>
                    </a:cubicBezTo>
                    <a:cubicBezTo>
                      <a:pt x="145" y="6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69" name="Freeform 101"/>
              <p:cNvSpPr>
                <a:spLocks/>
              </p:cNvSpPr>
              <p:nvPr/>
            </p:nvSpPr>
            <p:spPr bwMode="gray">
              <a:xfrm>
                <a:off x="2895" y="1171"/>
                <a:ext cx="312" cy="417"/>
              </a:xfrm>
              <a:custGeom>
                <a:avLst/>
                <a:gdLst>
                  <a:gd name="T0" fmla="*/ 127 w 1559"/>
                  <a:gd name="T1" fmla="*/ 0 h 2083"/>
                  <a:gd name="T2" fmla="*/ 1559 w 1559"/>
                  <a:gd name="T3" fmla="*/ 0 h 2083"/>
                  <a:gd name="T4" fmla="*/ 1438 w 1559"/>
                  <a:gd name="T5" fmla="*/ 378 h 2083"/>
                  <a:gd name="T6" fmla="*/ 1263 w 1559"/>
                  <a:gd name="T7" fmla="*/ 219 h 2083"/>
                  <a:gd name="T8" fmla="*/ 966 w 1559"/>
                  <a:gd name="T9" fmla="*/ 219 h 2083"/>
                  <a:gd name="T10" fmla="*/ 966 w 1559"/>
                  <a:gd name="T11" fmla="*/ 1886 h 2083"/>
                  <a:gd name="T12" fmla="*/ 1106 w 1559"/>
                  <a:gd name="T13" fmla="*/ 2083 h 2083"/>
                  <a:gd name="T14" fmla="*/ 468 w 1559"/>
                  <a:gd name="T15" fmla="*/ 2083 h 2083"/>
                  <a:gd name="T16" fmla="*/ 606 w 1559"/>
                  <a:gd name="T17" fmla="*/ 1886 h 2083"/>
                  <a:gd name="T18" fmla="*/ 606 w 1559"/>
                  <a:gd name="T19" fmla="*/ 219 h 2083"/>
                  <a:gd name="T20" fmla="*/ 248 w 1559"/>
                  <a:gd name="T21" fmla="*/ 219 h 2083"/>
                  <a:gd name="T22" fmla="*/ 0 w 1559"/>
                  <a:gd name="T23" fmla="*/ 410 h 2083"/>
                  <a:gd name="T24" fmla="*/ 127 w 1559"/>
                  <a:gd name="T25"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9" h="2083">
                    <a:moveTo>
                      <a:pt x="127" y="0"/>
                    </a:moveTo>
                    <a:cubicBezTo>
                      <a:pt x="1559" y="0"/>
                      <a:pt x="1559" y="0"/>
                      <a:pt x="1559" y="0"/>
                    </a:cubicBezTo>
                    <a:cubicBezTo>
                      <a:pt x="1438" y="378"/>
                      <a:pt x="1438" y="378"/>
                      <a:pt x="1438" y="378"/>
                    </a:cubicBezTo>
                    <a:cubicBezTo>
                      <a:pt x="1438" y="378"/>
                      <a:pt x="1401" y="219"/>
                      <a:pt x="1263" y="219"/>
                    </a:cubicBezTo>
                    <a:cubicBezTo>
                      <a:pt x="966" y="219"/>
                      <a:pt x="966" y="219"/>
                      <a:pt x="966" y="219"/>
                    </a:cubicBezTo>
                    <a:cubicBezTo>
                      <a:pt x="966" y="1886"/>
                      <a:pt x="966" y="1886"/>
                      <a:pt x="966" y="1886"/>
                    </a:cubicBezTo>
                    <a:cubicBezTo>
                      <a:pt x="966" y="1991"/>
                      <a:pt x="1106" y="2083"/>
                      <a:pt x="1106" y="2083"/>
                    </a:cubicBezTo>
                    <a:cubicBezTo>
                      <a:pt x="468" y="2083"/>
                      <a:pt x="468" y="2083"/>
                      <a:pt x="468" y="2083"/>
                    </a:cubicBezTo>
                    <a:cubicBezTo>
                      <a:pt x="468" y="2083"/>
                      <a:pt x="606" y="2000"/>
                      <a:pt x="606" y="1886"/>
                    </a:cubicBezTo>
                    <a:cubicBezTo>
                      <a:pt x="606" y="219"/>
                      <a:pt x="606" y="219"/>
                      <a:pt x="606" y="219"/>
                    </a:cubicBezTo>
                    <a:cubicBezTo>
                      <a:pt x="248" y="219"/>
                      <a:pt x="248" y="219"/>
                      <a:pt x="248" y="219"/>
                    </a:cubicBezTo>
                    <a:cubicBezTo>
                      <a:pt x="146" y="219"/>
                      <a:pt x="0" y="410"/>
                      <a:pt x="0" y="410"/>
                    </a:cubicBezTo>
                    <a:lnTo>
                      <a:pt x="127"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70" name="Freeform 102"/>
              <p:cNvSpPr>
                <a:spLocks/>
              </p:cNvSpPr>
              <p:nvPr/>
            </p:nvSpPr>
            <p:spPr bwMode="gray">
              <a:xfrm>
                <a:off x="3462" y="1171"/>
                <a:ext cx="349" cy="423"/>
              </a:xfrm>
              <a:custGeom>
                <a:avLst/>
                <a:gdLst>
                  <a:gd name="T0" fmla="*/ 1116 w 1743"/>
                  <a:gd name="T1" fmla="*/ 0 h 2115"/>
                  <a:gd name="T2" fmla="*/ 1743 w 1743"/>
                  <a:gd name="T3" fmla="*/ 0 h 2115"/>
                  <a:gd name="T4" fmla="*/ 1609 w 1743"/>
                  <a:gd name="T5" fmla="*/ 184 h 2115"/>
                  <a:gd name="T6" fmla="*/ 1609 w 1743"/>
                  <a:gd name="T7" fmla="*/ 1445 h 2115"/>
                  <a:gd name="T8" fmla="*/ 889 w 1743"/>
                  <a:gd name="T9" fmla="*/ 2115 h 2115"/>
                  <a:gd name="T10" fmla="*/ 138 w 1743"/>
                  <a:gd name="T11" fmla="*/ 1445 h 2115"/>
                  <a:gd name="T12" fmla="*/ 138 w 1743"/>
                  <a:gd name="T13" fmla="*/ 184 h 2115"/>
                  <a:gd name="T14" fmla="*/ 0 w 1743"/>
                  <a:gd name="T15" fmla="*/ 0 h 2115"/>
                  <a:gd name="T16" fmla="*/ 645 w 1743"/>
                  <a:gd name="T17" fmla="*/ 0 h 2115"/>
                  <a:gd name="T18" fmla="*/ 502 w 1743"/>
                  <a:gd name="T19" fmla="*/ 184 h 2115"/>
                  <a:gd name="T20" fmla="*/ 502 w 1743"/>
                  <a:gd name="T21" fmla="*/ 1445 h 2115"/>
                  <a:gd name="T22" fmla="*/ 889 w 1743"/>
                  <a:gd name="T23" fmla="*/ 1890 h 2115"/>
                  <a:gd name="T24" fmla="*/ 1258 w 1743"/>
                  <a:gd name="T25" fmla="*/ 1445 h 2115"/>
                  <a:gd name="T26" fmla="*/ 1258 w 1743"/>
                  <a:gd name="T27" fmla="*/ 184 h 2115"/>
                  <a:gd name="T28" fmla="*/ 1116 w 1743"/>
                  <a:gd name="T29" fmla="*/ 0 h 2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3" h="2115">
                    <a:moveTo>
                      <a:pt x="1116" y="0"/>
                    </a:moveTo>
                    <a:cubicBezTo>
                      <a:pt x="1743" y="0"/>
                      <a:pt x="1743" y="0"/>
                      <a:pt x="1743" y="0"/>
                    </a:cubicBezTo>
                    <a:cubicBezTo>
                      <a:pt x="1743" y="0"/>
                      <a:pt x="1609" y="71"/>
                      <a:pt x="1609" y="184"/>
                    </a:cubicBezTo>
                    <a:cubicBezTo>
                      <a:pt x="1609" y="1445"/>
                      <a:pt x="1609" y="1445"/>
                      <a:pt x="1609" y="1445"/>
                    </a:cubicBezTo>
                    <a:cubicBezTo>
                      <a:pt x="1608" y="1957"/>
                      <a:pt x="1183" y="2115"/>
                      <a:pt x="889" y="2115"/>
                    </a:cubicBezTo>
                    <a:cubicBezTo>
                      <a:pt x="596" y="2115"/>
                      <a:pt x="138" y="1955"/>
                      <a:pt x="138" y="1445"/>
                    </a:cubicBezTo>
                    <a:cubicBezTo>
                      <a:pt x="138" y="184"/>
                      <a:pt x="138" y="184"/>
                      <a:pt x="138" y="184"/>
                    </a:cubicBezTo>
                    <a:cubicBezTo>
                      <a:pt x="139" y="71"/>
                      <a:pt x="0" y="0"/>
                      <a:pt x="0" y="0"/>
                    </a:cubicBezTo>
                    <a:cubicBezTo>
                      <a:pt x="645" y="0"/>
                      <a:pt x="645" y="0"/>
                      <a:pt x="645" y="0"/>
                    </a:cubicBezTo>
                    <a:cubicBezTo>
                      <a:pt x="645" y="0"/>
                      <a:pt x="502" y="69"/>
                      <a:pt x="502" y="184"/>
                    </a:cubicBezTo>
                    <a:cubicBezTo>
                      <a:pt x="502" y="1445"/>
                      <a:pt x="502" y="1445"/>
                      <a:pt x="502" y="1445"/>
                    </a:cubicBezTo>
                    <a:cubicBezTo>
                      <a:pt x="502" y="1714"/>
                      <a:pt x="680" y="1890"/>
                      <a:pt x="889" y="1890"/>
                    </a:cubicBezTo>
                    <a:cubicBezTo>
                      <a:pt x="1098" y="1890"/>
                      <a:pt x="1257" y="1707"/>
                      <a:pt x="1258" y="1445"/>
                    </a:cubicBezTo>
                    <a:cubicBezTo>
                      <a:pt x="1258" y="184"/>
                      <a:pt x="1258" y="184"/>
                      <a:pt x="1258" y="184"/>
                    </a:cubicBezTo>
                    <a:cubicBezTo>
                      <a:pt x="1258" y="71"/>
                      <a:pt x="1116" y="0"/>
                      <a:pt x="1116"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71" name="Freeform 103"/>
              <p:cNvSpPr>
                <a:spLocks/>
              </p:cNvSpPr>
              <p:nvPr/>
            </p:nvSpPr>
            <p:spPr bwMode="gray">
              <a:xfrm>
                <a:off x="2241" y="1171"/>
                <a:ext cx="352" cy="424"/>
              </a:xfrm>
              <a:custGeom>
                <a:avLst/>
                <a:gdLst>
                  <a:gd name="T0" fmla="*/ 1122 w 1760"/>
                  <a:gd name="T1" fmla="*/ 0 h 2120"/>
                  <a:gd name="T2" fmla="*/ 1760 w 1760"/>
                  <a:gd name="T3" fmla="*/ 0 h 2120"/>
                  <a:gd name="T4" fmla="*/ 1625 w 1760"/>
                  <a:gd name="T5" fmla="*/ 186 h 2120"/>
                  <a:gd name="T6" fmla="*/ 1624 w 1760"/>
                  <a:gd name="T7" fmla="*/ 1444 h 2120"/>
                  <a:gd name="T8" fmla="*/ 882 w 1760"/>
                  <a:gd name="T9" fmla="*/ 2120 h 2120"/>
                  <a:gd name="T10" fmla="*/ 131 w 1760"/>
                  <a:gd name="T11" fmla="*/ 1444 h 2120"/>
                  <a:gd name="T12" fmla="*/ 130 w 1760"/>
                  <a:gd name="T13" fmla="*/ 186 h 2120"/>
                  <a:gd name="T14" fmla="*/ 0 w 1760"/>
                  <a:gd name="T15" fmla="*/ 0 h 2120"/>
                  <a:gd name="T16" fmla="*/ 645 w 1760"/>
                  <a:gd name="T17" fmla="*/ 0 h 2120"/>
                  <a:gd name="T18" fmla="*/ 496 w 1760"/>
                  <a:gd name="T19" fmla="*/ 186 h 2120"/>
                  <a:gd name="T20" fmla="*/ 495 w 1760"/>
                  <a:gd name="T21" fmla="*/ 1444 h 2120"/>
                  <a:gd name="T22" fmla="*/ 882 w 1760"/>
                  <a:gd name="T23" fmla="*/ 1895 h 2120"/>
                  <a:gd name="T24" fmla="*/ 1258 w 1760"/>
                  <a:gd name="T25" fmla="*/ 1444 h 2120"/>
                  <a:gd name="T26" fmla="*/ 1259 w 1760"/>
                  <a:gd name="T27" fmla="*/ 186 h 2120"/>
                  <a:gd name="T28" fmla="*/ 1122 w 1760"/>
                  <a:gd name="T29" fmla="*/ 0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0" h="2120">
                    <a:moveTo>
                      <a:pt x="1122" y="0"/>
                    </a:moveTo>
                    <a:cubicBezTo>
                      <a:pt x="1760" y="0"/>
                      <a:pt x="1760" y="0"/>
                      <a:pt x="1760" y="0"/>
                    </a:cubicBezTo>
                    <a:cubicBezTo>
                      <a:pt x="1760" y="0"/>
                      <a:pt x="1625" y="74"/>
                      <a:pt x="1625" y="186"/>
                    </a:cubicBezTo>
                    <a:cubicBezTo>
                      <a:pt x="1625" y="186"/>
                      <a:pt x="1624" y="1444"/>
                      <a:pt x="1624" y="1444"/>
                    </a:cubicBezTo>
                    <a:cubicBezTo>
                      <a:pt x="1624" y="1959"/>
                      <a:pt x="1179" y="2120"/>
                      <a:pt x="882" y="2120"/>
                    </a:cubicBezTo>
                    <a:cubicBezTo>
                      <a:pt x="589" y="2120"/>
                      <a:pt x="131" y="1956"/>
                      <a:pt x="131" y="1444"/>
                    </a:cubicBezTo>
                    <a:cubicBezTo>
                      <a:pt x="130" y="186"/>
                      <a:pt x="130" y="186"/>
                      <a:pt x="130" y="186"/>
                    </a:cubicBezTo>
                    <a:cubicBezTo>
                      <a:pt x="130" y="73"/>
                      <a:pt x="0" y="0"/>
                      <a:pt x="0" y="0"/>
                    </a:cubicBezTo>
                    <a:cubicBezTo>
                      <a:pt x="645" y="0"/>
                      <a:pt x="645" y="0"/>
                      <a:pt x="645" y="0"/>
                    </a:cubicBezTo>
                    <a:cubicBezTo>
                      <a:pt x="645" y="0"/>
                      <a:pt x="496" y="73"/>
                      <a:pt x="496" y="186"/>
                    </a:cubicBezTo>
                    <a:cubicBezTo>
                      <a:pt x="495" y="1444"/>
                      <a:pt x="495" y="1444"/>
                      <a:pt x="495" y="1444"/>
                    </a:cubicBezTo>
                    <a:cubicBezTo>
                      <a:pt x="495" y="1710"/>
                      <a:pt x="673" y="1894"/>
                      <a:pt x="882" y="1895"/>
                    </a:cubicBezTo>
                    <a:cubicBezTo>
                      <a:pt x="1091" y="1896"/>
                      <a:pt x="1258" y="1708"/>
                      <a:pt x="1258" y="1444"/>
                    </a:cubicBezTo>
                    <a:cubicBezTo>
                      <a:pt x="1259" y="186"/>
                      <a:pt x="1259" y="186"/>
                      <a:pt x="1259" y="186"/>
                    </a:cubicBezTo>
                    <a:cubicBezTo>
                      <a:pt x="1259" y="73"/>
                      <a:pt x="1122" y="0"/>
                      <a:pt x="1122"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sp>
            <p:nvSpPr>
              <p:cNvPr id="72" name="Freeform 104"/>
              <p:cNvSpPr>
                <a:spLocks/>
              </p:cNvSpPr>
              <p:nvPr/>
            </p:nvSpPr>
            <p:spPr bwMode="gray">
              <a:xfrm>
                <a:off x="3193" y="1162"/>
                <a:ext cx="268" cy="433"/>
              </a:xfrm>
              <a:custGeom>
                <a:avLst/>
                <a:gdLst>
                  <a:gd name="T0" fmla="*/ 1152 w 1341"/>
                  <a:gd name="T1" fmla="*/ 375 h 2163"/>
                  <a:gd name="T2" fmla="*/ 800 w 1341"/>
                  <a:gd name="T3" fmla="*/ 216 h 2163"/>
                  <a:gd name="T4" fmla="*/ 396 w 1341"/>
                  <a:gd name="T5" fmla="*/ 531 h 2163"/>
                  <a:gd name="T6" fmla="*/ 782 w 1341"/>
                  <a:gd name="T7" fmla="*/ 922 h 2163"/>
                  <a:gd name="T8" fmla="*/ 1340 w 1341"/>
                  <a:gd name="T9" fmla="*/ 1550 h 2163"/>
                  <a:gd name="T10" fmla="*/ 511 w 1341"/>
                  <a:gd name="T11" fmla="*/ 2163 h 2163"/>
                  <a:gd name="T12" fmla="*/ 121 w 1341"/>
                  <a:gd name="T13" fmla="*/ 2109 h 2163"/>
                  <a:gd name="T14" fmla="*/ 0 w 1341"/>
                  <a:gd name="T15" fmla="*/ 1709 h 2163"/>
                  <a:gd name="T16" fmla="*/ 517 w 1341"/>
                  <a:gd name="T17" fmla="*/ 1936 h 2163"/>
                  <a:gd name="T18" fmla="*/ 983 w 1341"/>
                  <a:gd name="T19" fmla="*/ 1594 h 2163"/>
                  <a:gd name="T20" fmla="*/ 36 w 1341"/>
                  <a:gd name="T21" fmla="*/ 573 h 2163"/>
                  <a:gd name="T22" fmla="*/ 765 w 1341"/>
                  <a:gd name="T23" fmla="*/ 0 h 2163"/>
                  <a:gd name="T24" fmla="*/ 1153 w 1341"/>
                  <a:gd name="T25" fmla="*/ 53 h 2163"/>
                  <a:gd name="T26" fmla="*/ 1152 w 1341"/>
                  <a:gd name="T27" fmla="*/ 375 h 2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1" h="2163">
                    <a:moveTo>
                      <a:pt x="1152" y="375"/>
                    </a:moveTo>
                    <a:cubicBezTo>
                      <a:pt x="1152" y="375"/>
                      <a:pt x="1062" y="217"/>
                      <a:pt x="800" y="216"/>
                    </a:cubicBezTo>
                    <a:cubicBezTo>
                      <a:pt x="539" y="215"/>
                      <a:pt x="396" y="353"/>
                      <a:pt x="396" y="531"/>
                    </a:cubicBezTo>
                    <a:cubicBezTo>
                      <a:pt x="395" y="733"/>
                      <a:pt x="547" y="809"/>
                      <a:pt x="782" y="922"/>
                    </a:cubicBezTo>
                    <a:cubicBezTo>
                      <a:pt x="1005" y="1029"/>
                      <a:pt x="1341" y="1177"/>
                      <a:pt x="1340" y="1550"/>
                    </a:cubicBezTo>
                    <a:cubicBezTo>
                      <a:pt x="1339" y="1884"/>
                      <a:pt x="1042" y="2163"/>
                      <a:pt x="511" y="2163"/>
                    </a:cubicBezTo>
                    <a:cubicBezTo>
                      <a:pt x="347" y="2163"/>
                      <a:pt x="121" y="2109"/>
                      <a:pt x="121" y="2109"/>
                    </a:cubicBezTo>
                    <a:cubicBezTo>
                      <a:pt x="0" y="1709"/>
                      <a:pt x="0" y="1709"/>
                      <a:pt x="0" y="1709"/>
                    </a:cubicBezTo>
                    <a:cubicBezTo>
                      <a:pt x="112" y="1819"/>
                      <a:pt x="312" y="1936"/>
                      <a:pt x="517" y="1936"/>
                    </a:cubicBezTo>
                    <a:cubicBezTo>
                      <a:pt x="729" y="1936"/>
                      <a:pt x="983" y="1805"/>
                      <a:pt x="983" y="1594"/>
                    </a:cubicBezTo>
                    <a:cubicBezTo>
                      <a:pt x="983" y="1187"/>
                      <a:pt x="36" y="1255"/>
                      <a:pt x="36" y="573"/>
                    </a:cubicBezTo>
                    <a:cubicBezTo>
                      <a:pt x="36" y="339"/>
                      <a:pt x="199" y="0"/>
                      <a:pt x="765" y="0"/>
                    </a:cubicBezTo>
                    <a:cubicBezTo>
                      <a:pt x="948" y="0"/>
                      <a:pt x="1153" y="53"/>
                      <a:pt x="1153" y="53"/>
                    </a:cubicBezTo>
                    <a:lnTo>
                      <a:pt x="1152" y="37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kumimoji="0" lang="ja-JP" altLang="en-US" sz="1800">
                  <a:solidFill>
                    <a:srgbClr val="000000"/>
                  </a:solidFill>
                </a:endParaRPr>
              </a:p>
            </p:txBody>
          </p:sp>
        </p:grpSp>
      </p:grpSp>
    </p:spTree>
    <p:extLst>
      <p:ext uri="{BB962C8B-B14F-4D97-AF65-F5344CB8AC3E}">
        <p14:creationId xmlns:p14="http://schemas.microsoft.com/office/powerpoint/2010/main" val="3152183120"/>
      </p:ext>
    </p:extLst>
  </p:cSld>
  <p:clrMapOvr>
    <a:masterClrMapping/>
  </p:clrMapOvr>
  <p:timing>
    <p:tnLst>
      <p:par>
        <p:cT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blank">
  <p:cSld name="白紙">
    <p:bg bwMode="gray">
      <p:bgPr>
        <a:solidFill>
          <a:schemeClr val="bg1"/>
        </a:solidFill>
        <a:effectLst/>
      </p:bgPr>
    </p:bg>
    <p:spTree>
      <p:nvGrpSpPr>
        <p:cNvPr id="1" name=""/>
        <p:cNvGrpSpPr/>
        <p:nvPr/>
      </p:nvGrpSpPr>
      <p:grpSpPr>
        <a:xfrm>
          <a:off x="0" y="0"/>
          <a:ext cx="0" cy="0"/>
          <a:chOff x="0" y="0"/>
          <a:chExt cx="0" cy="0"/>
        </a:xfrm>
      </p:grpSpPr>
      <p:sp>
        <p:nvSpPr>
          <p:cNvPr id="3" name="フッター プレースホルダー 2"/>
          <p:cNvSpPr>
            <a:spLocks noGrp="1"/>
          </p:cNvSpPr>
          <p:nvPr>
            <p:ph type="ftr" sz="quarter" idx="3"/>
          </p:nvPr>
        </p:nvSpPr>
        <p:spPr>
          <a:xfrm>
            <a:off x="0" y="6557889"/>
            <a:ext cx="1583499" cy="300112"/>
          </a:xfrm>
          <a:prstGeom prst="rect">
            <a:avLst/>
          </a:prstGeom>
        </p:spPr>
        <p:txBody>
          <a:bodyPr vert="horz" lIns="91440" tIns="45720" rIns="91440" bIns="45720" rtlCol="0" anchor="ctr"/>
          <a:lstStyle>
            <a:lvl1pPr algn="ctr">
              <a:defRPr sz="1067">
                <a:solidFill>
                  <a:schemeClr val="tx1"/>
                </a:solidFill>
                <a:latin typeface="Fujitsu Sans" panose="020B0404060202020204" pitchFamily="34" charset="0"/>
              </a:defRPr>
            </a:lvl1pPr>
          </a:lstStyle>
          <a:p>
            <a:r>
              <a:rPr kumimoji="1" lang="en-US" altLang="ja-JP" smtClean="0">
                <a:solidFill>
                  <a:srgbClr val="000000"/>
                </a:solidFill>
              </a:rPr>
              <a:t>SCAsia2019, March 12</a:t>
            </a:r>
            <a:endParaRPr kumimoji="1" lang="ja-JP" altLang="en-US" dirty="0">
              <a:solidFill>
                <a:srgbClr val="000000"/>
              </a:solidFill>
            </a:endParaRPr>
          </a:p>
        </p:txBody>
      </p:sp>
    </p:spTree>
    <p:extLst>
      <p:ext uri="{BB962C8B-B14F-4D97-AF65-F5344CB8AC3E}">
        <p14:creationId xmlns:p14="http://schemas.microsoft.com/office/powerpoint/2010/main" val="632168102"/>
      </p:ext>
    </p:extLst>
  </p:cSld>
  <p:clrMapOvr>
    <a:masterClrMapping/>
  </p:clrMapOvr>
  <p:timing>
    <p:tnLst>
      <p:par>
        <p:cT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12665539"/>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00744970"/>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0966323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20976650"/>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9181358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07142092"/>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5604485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00171210"/>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234816904"/>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4945028"/>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48784814"/>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0A2A2966-5B28-449E-BC6B-0D83BAD69C16}"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75841669"/>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E3DC4E0-6768-4DD7-8CCA-99DB35C1C908}"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88814776"/>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2AADE60-3D09-45EA-BAEA-B9D670FA4E2F}"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13721268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5C79784-F20F-43E0-A7CE-A016A2156DDB}"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98853236"/>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39789" y="2505075"/>
            <a:ext cx="515778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172202" y="2505075"/>
            <a:ext cx="51831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4454D26-8D45-46A6-B032-A79FDC7C9352}"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7124064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18648E53-5358-4FF9-A4B7-A939140BAC4A}"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5129595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1A7E22-54B8-4321-9B1F-279765872948}"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54546655"/>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5309F959-D56A-400D-B078-3BAB3B0EBF99}"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53010296"/>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E8A14F9-BAA2-4EF7-A227-7450EE5459CA}"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750296494"/>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F696AE4-9598-4052-A6A9-7DBEEDD1BAC3}"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84595829"/>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6"/>
            <a:ext cx="2628900" cy="5811839"/>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2" y="365126"/>
            <a:ext cx="7734300" cy="5811839"/>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0DE95EF-E9F7-4025-BA8F-0D9AFC073D08}"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40DC15-C595-4FA5-9737-6499697CB67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86293937"/>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5083500"/>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1423152"/>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717506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7439951"/>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8950266"/>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7591231"/>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3337022"/>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955984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215209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9011596"/>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E0274-BC42-445B-A4E8-BC52C10DE5B3}" type="datetimeFigureOut">
              <a:rPr lang="en-US" smtClean="0">
                <a:solidFill>
                  <a:prstClr val="black">
                    <a:tint val="75000"/>
                  </a:prstClr>
                </a:solidFill>
              </a:rPr>
              <a:pPr/>
              <a:t>4/9/2019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671BACB-6D7B-46F8-9B55-453E053727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9684637"/>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4"/>
          <p:cNvPicPr>
            <a:picLocks noChangeAspect="1" noChangeArrowheads="1"/>
          </p:cNvPicPr>
          <p:nvPr userDrawn="1"/>
        </p:nvPicPr>
        <p:blipFill>
          <a:blip r:embed="rId2"/>
          <a:srcRect/>
          <a:stretch>
            <a:fillRect/>
          </a:stretch>
        </p:blipFill>
        <p:spPr bwMode="auto">
          <a:xfrm>
            <a:off x="0" y="1"/>
            <a:ext cx="121920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1075" name="Rectangle 3"/>
          <p:cNvSpPr>
            <a:spLocks noGrp="1" noChangeArrowheads="1"/>
          </p:cNvSpPr>
          <p:nvPr>
            <p:ph type="ctrTitle"/>
          </p:nvPr>
        </p:nvSpPr>
        <p:spPr>
          <a:xfrm>
            <a:off x="2256368" y="2565402"/>
            <a:ext cx="9696451" cy="892175"/>
          </a:xfrm>
        </p:spPr>
        <p:txBody>
          <a:bodyPr/>
          <a:lstStyle>
            <a:lvl1pPr>
              <a:defRPr/>
            </a:lvl1pPr>
          </a:lstStyle>
          <a:p>
            <a:pPr lvl="0"/>
            <a:r>
              <a:rPr lang="ja-JP" altLang="en-US" noProof="0" smtClean="0"/>
              <a:t>マスタ</a:t>
            </a:r>
            <a:r>
              <a:rPr lang="en-US" altLang="ja-JP" noProof="0" smtClean="0"/>
              <a:t> </a:t>
            </a:r>
            <a:r>
              <a:rPr lang="ja-JP" altLang="en-US" noProof="0" smtClean="0"/>
              <a:t>タイトルの書式設定</a:t>
            </a:r>
            <a:endParaRPr lang="en-US" altLang="ja-JP" noProof="0" smtClean="0"/>
          </a:p>
        </p:txBody>
      </p:sp>
      <p:sp>
        <p:nvSpPr>
          <p:cNvPr id="131076" name="Rectangle 4"/>
          <p:cNvSpPr>
            <a:spLocks noGrp="1" noChangeArrowheads="1"/>
          </p:cNvSpPr>
          <p:nvPr>
            <p:ph type="subTitle" idx="1"/>
          </p:nvPr>
        </p:nvSpPr>
        <p:spPr>
          <a:xfrm>
            <a:off x="4751920" y="3644902"/>
            <a:ext cx="6913033" cy="576263"/>
          </a:xfrm>
        </p:spPr>
        <p:txBody>
          <a:bodyPr/>
          <a:lstStyle>
            <a:lvl1pPr marL="0" indent="0">
              <a:buFontTx/>
              <a:buNone/>
              <a:defRPr i="1"/>
            </a:lvl1pPr>
          </a:lstStyle>
          <a:p>
            <a:pPr lvl="0"/>
            <a:r>
              <a:rPr lang="ja-JP" altLang="en-US" noProof="0" smtClean="0"/>
              <a:t>マスタ</a:t>
            </a:r>
            <a:r>
              <a:rPr lang="en-US" altLang="ja-JP" noProof="0" smtClean="0"/>
              <a:t> </a:t>
            </a:r>
            <a:r>
              <a:rPr lang="ja-JP" altLang="en-US" noProof="0" smtClean="0"/>
              <a:t>サブタイトルの書式設定</a:t>
            </a:r>
            <a:endParaRPr lang="en-US" altLang="ja-JP" noProof="0" smtClean="0"/>
          </a:p>
        </p:txBody>
      </p:sp>
      <p:sp>
        <p:nvSpPr>
          <p:cNvPr id="5" name="Date Placeholder 4"/>
          <p:cNvSpPr>
            <a:spLocks noGrp="1" noChangeArrowheads="1"/>
          </p:cNvSpPr>
          <p:nvPr>
            <p:ph type="dt" sz="half" idx="10"/>
          </p:nvPr>
        </p:nvSpPr>
        <p:spPr/>
        <p:txBody>
          <a:bodyPr/>
          <a:lstStyle>
            <a:lvl1pPr>
              <a:defRPr/>
            </a:lvl1pPr>
          </a:lstStyle>
          <a:p>
            <a:pPr>
              <a:defRPr/>
            </a:pPr>
            <a:fld id="{38487654-B42F-40E0-A135-D50E3F52950D}" type="datetime4">
              <a:rPr lang="en-US" altLang="ja-JP">
                <a:solidFill>
                  <a:srgbClr val="000000"/>
                </a:solidFill>
              </a:rPr>
              <a:pPr>
                <a:defRPr/>
              </a:pPr>
              <a:t>April 9, 2019</a:t>
            </a:fld>
            <a:endParaRPr lang="en-US" altLang="ja-JP">
              <a:solidFill>
                <a:srgbClr val="000000"/>
              </a:solidFill>
            </a:endParaRPr>
          </a:p>
        </p:txBody>
      </p:sp>
      <p:sp>
        <p:nvSpPr>
          <p:cNvPr id="6" name="Footer Placeholder 5"/>
          <p:cNvSpPr>
            <a:spLocks noGrp="1" noChangeArrowheads="1"/>
          </p:cNvSpPr>
          <p:nvPr>
            <p:ph type="ftr" sz="quarter" idx="11"/>
          </p:nvPr>
        </p:nvSpPr>
        <p:spPr/>
        <p:txBody>
          <a:bodyPr/>
          <a:lstStyle>
            <a:lvl1pPr>
              <a:defRPr/>
            </a:lvl1pPr>
          </a:lstStyle>
          <a:p>
            <a:pPr>
              <a:defRPr/>
            </a:pPr>
            <a:r>
              <a:rPr lang="en-US" altLang="ja-JP">
                <a:solidFill>
                  <a:srgbClr val="000000"/>
                </a:solidFill>
              </a:rPr>
              <a:t>Jens Domke</a:t>
            </a:r>
          </a:p>
        </p:txBody>
      </p:sp>
      <p:sp>
        <p:nvSpPr>
          <p:cNvPr id="7" name="Slide Number Placeholder 6"/>
          <p:cNvSpPr>
            <a:spLocks noGrp="1" noChangeArrowheads="1"/>
          </p:cNvSpPr>
          <p:nvPr>
            <p:ph type="sldNum" sz="quarter" idx="12"/>
          </p:nvPr>
        </p:nvSpPr>
        <p:spPr/>
        <p:txBody>
          <a:bodyPr/>
          <a:lstStyle>
            <a:lvl1pPr>
              <a:defRPr smtClean="0"/>
            </a:lvl1pPr>
          </a:lstStyle>
          <a:p>
            <a:pPr>
              <a:defRPr/>
            </a:pPr>
            <a:fld id="{1CF4DA3A-A66C-4EC4-B558-4EC213200ED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466642659"/>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7D7B9EF1-4A17-48E3-A952-4BC94892D3C7}" type="datetime4">
              <a:rPr lang="en-US" altLang="ja-JP">
                <a:solidFill>
                  <a:srgbClr val="000000"/>
                </a:solidFill>
              </a:rPr>
              <a:pPr>
                <a:defRPr/>
              </a:pPr>
              <a:t>April 9, 2019</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6" name="Rectangle 6"/>
          <p:cNvSpPr>
            <a:spLocks noGrp="1" noChangeArrowheads="1"/>
          </p:cNvSpPr>
          <p:nvPr>
            <p:ph type="sldNum" sz="quarter" idx="12"/>
          </p:nvPr>
        </p:nvSpPr>
        <p:spPr>
          <a:ln/>
        </p:spPr>
        <p:txBody>
          <a:bodyPr/>
          <a:lstStyle>
            <a:lvl1pPr>
              <a:defRPr/>
            </a:lvl1pPr>
          </a:lstStyle>
          <a:p>
            <a:pPr>
              <a:defRPr/>
            </a:pPr>
            <a:fld id="{60192ECC-6536-485E-AD86-DAB11E2D8AC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31010009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9C99BD61-0E97-42F3-B5A4-B526BDE24E8D}" type="datetime4">
              <a:rPr lang="en-US" altLang="ja-JP">
                <a:solidFill>
                  <a:srgbClr val="000000"/>
                </a:solidFill>
              </a:rPr>
              <a:pPr>
                <a:defRPr/>
              </a:pPr>
              <a:t>April 9, 2019</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6" name="Rectangle 6"/>
          <p:cNvSpPr>
            <a:spLocks noGrp="1" noChangeArrowheads="1"/>
          </p:cNvSpPr>
          <p:nvPr>
            <p:ph type="sldNum" sz="quarter" idx="12"/>
          </p:nvPr>
        </p:nvSpPr>
        <p:spPr>
          <a:ln/>
        </p:spPr>
        <p:txBody>
          <a:bodyPr/>
          <a:lstStyle>
            <a:lvl1pPr>
              <a:defRPr/>
            </a:lvl1pPr>
          </a:lstStyle>
          <a:p>
            <a:pPr>
              <a:defRPr/>
            </a:pPr>
            <a:fld id="{CD87613D-D272-4306-B148-7F78EFC33833}"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012001433"/>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27051" y="1700215"/>
            <a:ext cx="538480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15051" y="1700215"/>
            <a:ext cx="538480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8EC19B2-792F-4DFE-A046-C1D3E44D5A82}" type="datetime4">
              <a:rPr lang="en-US" altLang="ja-JP">
                <a:solidFill>
                  <a:srgbClr val="000000"/>
                </a:solidFill>
              </a:rPr>
              <a:pPr>
                <a:defRPr/>
              </a:pPr>
              <a:t>April 9, 2019</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7" name="Rectangle 6"/>
          <p:cNvSpPr>
            <a:spLocks noGrp="1" noChangeArrowheads="1"/>
          </p:cNvSpPr>
          <p:nvPr>
            <p:ph type="sldNum" sz="quarter" idx="12"/>
          </p:nvPr>
        </p:nvSpPr>
        <p:spPr>
          <a:ln/>
        </p:spPr>
        <p:txBody>
          <a:bodyPr/>
          <a:lstStyle>
            <a:lvl1pPr>
              <a:defRPr/>
            </a:lvl1pPr>
          </a:lstStyle>
          <a:p>
            <a:pPr>
              <a:defRPr/>
            </a:pPr>
            <a:fld id="{B4A6211A-BFAA-40E1-82DF-A330B1D32FA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88907539"/>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9F3D57EE-95B9-4AB5-8E88-33A5FF80E0D8}" type="datetime4">
              <a:rPr lang="en-US" altLang="ja-JP">
                <a:solidFill>
                  <a:srgbClr val="000000"/>
                </a:solidFill>
              </a:rPr>
              <a:pPr>
                <a:defRPr/>
              </a:pPr>
              <a:t>April 9, 2019</a:t>
            </a:fld>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9" name="Rectangle 6"/>
          <p:cNvSpPr>
            <a:spLocks noGrp="1" noChangeArrowheads="1"/>
          </p:cNvSpPr>
          <p:nvPr>
            <p:ph type="sldNum" sz="quarter" idx="12"/>
          </p:nvPr>
        </p:nvSpPr>
        <p:spPr>
          <a:ln/>
        </p:spPr>
        <p:txBody>
          <a:bodyPr/>
          <a:lstStyle>
            <a:lvl1pPr>
              <a:defRPr/>
            </a:lvl1pPr>
          </a:lstStyle>
          <a:p>
            <a:pPr>
              <a:defRPr/>
            </a:pPr>
            <a:fld id="{822DEB33-4C84-49CF-9218-18D5DC967AD4}"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949677777"/>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C423F538-699F-4706-B752-57161834CAF2}" type="datetime4">
              <a:rPr lang="en-US" altLang="ja-JP">
                <a:solidFill>
                  <a:srgbClr val="000000"/>
                </a:solidFill>
              </a:rPr>
              <a:pPr>
                <a:defRPr/>
              </a:pPr>
              <a:t>April 9, 2019</a:t>
            </a:fld>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5" name="Rectangle 6"/>
          <p:cNvSpPr>
            <a:spLocks noGrp="1" noChangeArrowheads="1"/>
          </p:cNvSpPr>
          <p:nvPr>
            <p:ph type="sldNum" sz="quarter" idx="12"/>
          </p:nvPr>
        </p:nvSpPr>
        <p:spPr>
          <a:ln/>
        </p:spPr>
        <p:txBody>
          <a:bodyPr/>
          <a:lstStyle>
            <a:lvl1pPr>
              <a:defRPr/>
            </a:lvl1pPr>
          </a:lstStyle>
          <a:p>
            <a:pPr>
              <a:defRPr/>
            </a:pPr>
            <a:fld id="{B1C8FE62-3752-4055-AC0A-B8B6A441C8B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665620386"/>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C3FF2E2-AAFE-404C-88D9-FBAB34611D24}" type="datetime4">
              <a:rPr lang="en-US" altLang="ja-JP">
                <a:solidFill>
                  <a:srgbClr val="000000"/>
                </a:solidFill>
              </a:rPr>
              <a:pPr>
                <a:defRPr/>
              </a:pPr>
              <a:t>April 9, 2019</a:t>
            </a:fld>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4" name="Rectangle 6"/>
          <p:cNvSpPr>
            <a:spLocks noGrp="1" noChangeArrowheads="1"/>
          </p:cNvSpPr>
          <p:nvPr>
            <p:ph type="sldNum" sz="quarter" idx="12"/>
          </p:nvPr>
        </p:nvSpPr>
        <p:spPr>
          <a:ln/>
        </p:spPr>
        <p:txBody>
          <a:bodyPr/>
          <a:lstStyle>
            <a:lvl1pPr>
              <a:defRPr/>
            </a:lvl1pPr>
          </a:lstStyle>
          <a:p>
            <a:pPr>
              <a:defRPr/>
            </a:pPr>
            <a:fld id="{7F2F05DB-5DDD-4491-9636-60929AFF641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267181588"/>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92806D2-607A-4342-A554-F5AF1C255423}" type="datetime4">
              <a:rPr lang="en-US" altLang="ja-JP">
                <a:solidFill>
                  <a:srgbClr val="000000"/>
                </a:solidFill>
              </a:rPr>
              <a:pPr>
                <a:defRPr/>
              </a:pPr>
              <a:t>April 9, 2019</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7" name="Rectangle 6"/>
          <p:cNvSpPr>
            <a:spLocks noGrp="1" noChangeArrowheads="1"/>
          </p:cNvSpPr>
          <p:nvPr>
            <p:ph type="sldNum" sz="quarter" idx="12"/>
          </p:nvPr>
        </p:nvSpPr>
        <p:spPr>
          <a:ln/>
        </p:spPr>
        <p:txBody>
          <a:bodyPr/>
          <a:lstStyle>
            <a:lvl1pPr>
              <a:defRPr/>
            </a:lvl1pPr>
          </a:lstStyle>
          <a:p>
            <a:pPr>
              <a:defRPr/>
            </a:pPr>
            <a:fld id="{D94C11A4-31D4-4B23-A085-7FA1AB0F74D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935344600"/>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smtClean="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39AA09A-C082-4BE2-A8D3-09950FF1C258}" type="datetime4">
              <a:rPr lang="en-US" altLang="ja-JP">
                <a:solidFill>
                  <a:srgbClr val="000000"/>
                </a:solidFill>
              </a:rPr>
              <a:pPr>
                <a:defRPr/>
              </a:pPr>
              <a:t>April 9, 2019</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7" name="Rectangle 6"/>
          <p:cNvSpPr>
            <a:spLocks noGrp="1" noChangeArrowheads="1"/>
          </p:cNvSpPr>
          <p:nvPr>
            <p:ph type="sldNum" sz="quarter" idx="12"/>
          </p:nvPr>
        </p:nvSpPr>
        <p:spPr>
          <a:ln/>
        </p:spPr>
        <p:txBody>
          <a:bodyPr/>
          <a:lstStyle>
            <a:lvl1pPr>
              <a:defRPr/>
            </a:lvl1pPr>
          </a:lstStyle>
          <a:p>
            <a:pPr>
              <a:defRPr/>
            </a:pPr>
            <a:fld id="{5D315005-6928-4123-9FAC-B9CEBA8092CB}"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91297736"/>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02C6F1E-1A14-47D0-B7DD-9141AC1A0E5B}" type="datetime4">
              <a:rPr lang="en-US" altLang="ja-JP">
                <a:solidFill>
                  <a:srgbClr val="000000"/>
                </a:solidFill>
              </a:rPr>
              <a:pPr>
                <a:defRPr/>
              </a:pPr>
              <a:t>April 9, 2019</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6" name="Rectangle 6"/>
          <p:cNvSpPr>
            <a:spLocks noGrp="1" noChangeArrowheads="1"/>
          </p:cNvSpPr>
          <p:nvPr>
            <p:ph type="sldNum" sz="quarter" idx="12"/>
          </p:nvPr>
        </p:nvSpPr>
        <p:spPr>
          <a:ln/>
        </p:spPr>
        <p:txBody>
          <a:bodyPr/>
          <a:lstStyle>
            <a:lvl1pPr>
              <a:defRPr/>
            </a:lvl1pPr>
          </a:lstStyle>
          <a:p>
            <a:pPr>
              <a:defRPr/>
            </a:pPr>
            <a:fld id="{50DD6826-9BA4-4F24-A46B-E306812E176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516341524"/>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97433" y="692149"/>
            <a:ext cx="2855384" cy="55451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27053" y="692149"/>
            <a:ext cx="8367183" cy="55451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FE5D39D-7CD2-4AE0-B411-267EC9747903}" type="datetime4">
              <a:rPr lang="en-US" altLang="ja-JP">
                <a:solidFill>
                  <a:srgbClr val="000000"/>
                </a:solidFill>
              </a:rPr>
              <a:pPr>
                <a:defRPr/>
              </a:pPr>
              <a:t>April 9, 2019</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solidFill>
                  <a:srgbClr val="000000"/>
                </a:solidFill>
              </a:rPr>
              <a:t>Jens Domke</a:t>
            </a:r>
          </a:p>
        </p:txBody>
      </p:sp>
      <p:sp>
        <p:nvSpPr>
          <p:cNvPr id="6" name="Rectangle 6"/>
          <p:cNvSpPr>
            <a:spLocks noGrp="1" noChangeArrowheads="1"/>
          </p:cNvSpPr>
          <p:nvPr>
            <p:ph type="sldNum" sz="quarter" idx="12"/>
          </p:nvPr>
        </p:nvSpPr>
        <p:spPr>
          <a:ln/>
        </p:spPr>
        <p:txBody>
          <a:bodyPr/>
          <a:lstStyle>
            <a:lvl1pPr>
              <a:defRPr/>
            </a:lvl1pPr>
          </a:lstStyle>
          <a:p>
            <a:pPr>
              <a:defRPr/>
            </a:pPr>
            <a:fld id="{BB467672-8C73-4A37-AA37-2A5464395B8B}"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60026479"/>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14701980"/>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460761423"/>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38220720"/>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88534811"/>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30618720"/>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43864277"/>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80066937"/>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30225893"/>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38235092"/>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50074248"/>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41058037"/>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2694468"/>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3338939"/>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73336"/>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5907880"/>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6198136"/>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9098654"/>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4858116"/>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5070208"/>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1198426"/>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9291475"/>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216D4C-9EC3-E242-A4C6-4F412CC150B2}" type="datetimeFigureOut">
              <a:rPr lang="ja-JP" altLang="en-US">
                <a:solidFill>
                  <a:prstClr val="black">
                    <a:tint val="75000"/>
                  </a:prstClr>
                </a:solidFill>
              </a:rPr>
              <a:pPr/>
              <a:t>2019/4/9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3B46C6-E20D-EB4A-9DD2-49D5D50F25BE}" type="slidenum">
              <a:rPr>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788419"/>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6" name="グループ化 45">
            <a:extLst>
              <a:ext uri="{FF2B5EF4-FFF2-40B4-BE49-F238E27FC236}">
                <a16:creationId xmlns="" xmlns:a16="http://schemas.microsoft.com/office/drawing/2014/main" id="{215E9331-F021-4F1D-A7A8-749074914550}"/>
              </a:ext>
            </a:extLst>
          </p:cNvPr>
          <p:cNvGrpSpPr/>
          <p:nvPr userDrawn="1"/>
        </p:nvGrpSpPr>
        <p:grpSpPr>
          <a:xfrm>
            <a:off x="1064328" y="842249"/>
            <a:ext cx="10223418" cy="2773578"/>
            <a:chOff x="1064328" y="842249"/>
            <a:chExt cx="10223418" cy="2773578"/>
          </a:xfrm>
        </p:grpSpPr>
        <p:grpSp>
          <p:nvGrpSpPr>
            <p:cNvPr id="47" name="グループ化 46">
              <a:extLst>
                <a:ext uri="{FF2B5EF4-FFF2-40B4-BE49-F238E27FC236}">
                  <a16:creationId xmlns="" xmlns:a16="http://schemas.microsoft.com/office/drawing/2014/main" id="{7A24B4A3-B06A-42D8-B0D4-E46871ABE464}"/>
                </a:ext>
              </a:extLst>
            </p:cNvPr>
            <p:cNvGrpSpPr/>
            <p:nvPr userDrawn="1"/>
          </p:nvGrpSpPr>
          <p:grpSpPr>
            <a:xfrm>
              <a:off x="1281668" y="3159244"/>
              <a:ext cx="354103" cy="456583"/>
              <a:chOff x="4270347" y="3955147"/>
              <a:chExt cx="2195985" cy="2831510"/>
            </a:xfrm>
          </p:grpSpPr>
          <p:grpSp>
            <p:nvGrpSpPr>
              <p:cNvPr id="66" name="グループ化 65">
                <a:extLst>
                  <a:ext uri="{FF2B5EF4-FFF2-40B4-BE49-F238E27FC236}">
                    <a16:creationId xmlns="" xmlns:a16="http://schemas.microsoft.com/office/drawing/2014/main" id="{0FAECA99-8DE2-4620-A841-4FC7144DD476}"/>
                  </a:ext>
                </a:extLst>
              </p:cNvPr>
              <p:cNvGrpSpPr/>
              <p:nvPr/>
            </p:nvGrpSpPr>
            <p:grpSpPr>
              <a:xfrm rot="1128208">
                <a:off x="4270347" y="3955147"/>
                <a:ext cx="2195985" cy="2817193"/>
                <a:chOff x="7297512" y="3733985"/>
                <a:chExt cx="2195985" cy="2817193"/>
              </a:xfrm>
            </p:grpSpPr>
            <p:sp>
              <p:nvSpPr>
                <p:cNvPr id="69" name="月 68">
                  <a:extLst>
                    <a:ext uri="{FF2B5EF4-FFF2-40B4-BE49-F238E27FC236}">
                      <a16:creationId xmlns="" xmlns:a16="http://schemas.microsoft.com/office/drawing/2014/main" id="{074DDC2C-F985-4FA7-B741-908C804BA3A8}"/>
                    </a:ext>
                  </a:extLst>
                </p:cNvPr>
                <p:cNvSpPr/>
                <p:nvPr/>
              </p:nvSpPr>
              <p:spPr>
                <a:xfrm rot="5400000">
                  <a:off x="7764440" y="3267057"/>
                  <a:ext cx="1262129" cy="2195985"/>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0" name="月 69">
                  <a:extLst>
                    <a:ext uri="{FF2B5EF4-FFF2-40B4-BE49-F238E27FC236}">
                      <a16:creationId xmlns="" xmlns:a16="http://schemas.microsoft.com/office/drawing/2014/main" id="{090D5BB3-0638-48CC-A592-27419B27CF2C}"/>
                    </a:ext>
                  </a:extLst>
                </p:cNvPr>
                <p:cNvSpPr/>
                <p:nvPr/>
              </p:nvSpPr>
              <p:spPr>
                <a:xfrm rot="5400000">
                  <a:off x="7853644" y="3838816"/>
                  <a:ext cx="1083720" cy="188557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1" name="月 70">
                  <a:extLst>
                    <a:ext uri="{FF2B5EF4-FFF2-40B4-BE49-F238E27FC236}">
                      <a16:creationId xmlns="" xmlns:a16="http://schemas.microsoft.com/office/drawing/2014/main" id="{7EA077BC-54D8-4BE9-8766-7CF6E3815E1A}"/>
                    </a:ext>
                  </a:extLst>
                </p:cNvPr>
                <p:cNvSpPr/>
                <p:nvPr/>
              </p:nvSpPr>
              <p:spPr>
                <a:xfrm rot="5400000">
                  <a:off x="7853642" y="4371067"/>
                  <a:ext cx="1083717" cy="1717412"/>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2" name="月 71">
                  <a:extLst>
                    <a:ext uri="{FF2B5EF4-FFF2-40B4-BE49-F238E27FC236}">
                      <a16:creationId xmlns="" xmlns:a16="http://schemas.microsoft.com/office/drawing/2014/main" id="{38512261-5DA2-4EF5-9D8F-9B960D77884C}"/>
                    </a:ext>
                  </a:extLst>
                </p:cNvPr>
                <p:cNvSpPr/>
                <p:nvPr/>
              </p:nvSpPr>
              <p:spPr>
                <a:xfrm rot="16200000">
                  <a:off x="7754072" y="5402058"/>
                  <a:ext cx="1167536" cy="1130703"/>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67" name="二等辺三角形 154">
                <a:extLst>
                  <a:ext uri="{FF2B5EF4-FFF2-40B4-BE49-F238E27FC236}">
                    <a16:creationId xmlns="" xmlns:a16="http://schemas.microsoft.com/office/drawing/2014/main" id="{07039821-6F3F-45E6-98C9-225354616751}"/>
                  </a:ext>
                </a:extLst>
              </p:cNvPr>
              <p:cNvSpPr/>
              <p:nvPr/>
            </p:nvSpPr>
            <p:spPr>
              <a:xfrm rot="9041533">
                <a:off x="5436263" y="5979615"/>
                <a:ext cx="492018" cy="807042"/>
              </a:xfrm>
              <a:custGeom>
                <a:avLst/>
                <a:gdLst>
                  <a:gd name="connsiteX0" fmla="*/ 0 w 51546"/>
                  <a:gd name="connsiteY0" fmla="*/ 108805 h 108805"/>
                  <a:gd name="connsiteX1" fmla="*/ 25773 w 51546"/>
                  <a:gd name="connsiteY1" fmla="*/ 0 h 108805"/>
                  <a:gd name="connsiteX2" fmla="*/ 51546 w 51546"/>
                  <a:gd name="connsiteY2" fmla="*/ 108805 h 108805"/>
                  <a:gd name="connsiteX3" fmla="*/ 0 w 51546"/>
                  <a:gd name="connsiteY3" fmla="*/ 108805 h 108805"/>
                  <a:gd name="connsiteX0" fmla="*/ 0 w 51546"/>
                  <a:gd name="connsiteY0" fmla="*/ 110028 h 110028"/>
                  <a:gd name="connsiteX1" fmla="*/ 244 w 51546"/>
                  <a:gd name="connsiteY1" fmla="*/ 0 h 110028"/>
                  <a:gd name="connsiteX2" fmla="*/ 51546 w 51546"/>
                  <a:gd name="connsiteY2" fmla="*/ 110028 h 110028"/>
                  <a:gd name="connsiteX3" fmla="*/ 0 w 51546"/>
                  <a:gd name="connsiteY3" fmla="*/ 110028 h 110028"/>
                  <a:gd name="connsiteX0" fmla="*/ 0 w 51546"/>
                  <a:gd name="connsiteY0" fmla="*/ 110028 h 110028"/>
                  <a:gd name="connsiteX1" fmla="*/ 244 w 51546"/>
                  <a:gd name="connsiteY1" fmla="*/ 0 h 110028"/>
                  <a:gd name="connsiteX2" fmla="*/ 51546 w 51546"/>
                  <a:gd name="connsiteY2" fmla="*/ 110028 h 110028"/>
                  <a:gd name="connsiteX3" fmla="*/ 0 w 51546"/>
                  <a:gd name="connsiteY3" fmla="*/ 110028 h 110028"/>
                  <a:gd name="connsiteX0" fmla="*/ 0 w 51546"/>
                  <a:gd name="connsiteY0" fmla="*/ 110028 h 110028"/>
                  <a:gd name="connsiteX1" fmla="*/ 244 w 51546"/>
                  <a:gd name="connsiteY1" fmla="*/ 0 h 110028"/>
                  <a:gd name="connsiteX2" fmla="*/ 51546 w 51546"/>
                  <a:gd name="connsiteY2" fmla="*/ 110028 h 110028"/>
                  <a:gd name="connsiteX3" fmla="*/ 0 w 51546"/>
                  <a:gd name="connsiteY3" fmla="*/ 110028 h 110028"/>
                  <a:gd name="connsiteX0" fmla="*/ 27792 w 79338"/>
                  <a:gd name="connsiteY0" fmla="*/ 130136 h 130136"/>
                  <a:gd name="connsiteX1" fmla="*/ 0 w 79338"/>
                  <a:gd name="connsiteY1" fmla="*/ 0 h 130136"/>
                  <a:gd name="connsiteX2" fmla="*/ 79338 w 79338"/>
                  <a:gd name="connsiteY2" fmla="*/ 130136 h 130136"/>
                  <a:gd name="connsiteX3" fmla="*/ 27792 w 79338"/>
                  <a:gd name="connsiteY3" fmla="*/ 130136 h 130136"/>
                </a:gdLst>
                <a:ahLst/>
                <a:cxnLst>
                  <a:cxn ang="0">
                    <a:pos x="connsiteX0" y="connsiteY0"/>
                  </a:cxn>
                  <a:cxn ang="0">
                    <a:pos x="connsiteX1" y="connsiteY1"/>
                  </a:cxn>
                  <a:cxn ang="0">
                    <a:pos x="connsiteX2" y="connsiteY2"/>
                  </a:cxn>
                  <a:cxn ang="0">
                    <a:pos x="connsiteX3" y="connsiteY3"/>
                  </a:cxn>
                </a:cxnLst>
                <a:rect l="l" t="t" r="r" b="b"/>
                <a:pathLst>
                  <a:path w="79338" h="130136">
                    <a:moveTo>
                      <a:pt x="27792" y="130136"/>
                    </a:moveTo>
                    <a:cubicBezTo>
                      <a:pt x="27873" y="93460"/>
                      <a:pt x="16445" y="65614"/>
                      <a:pt x="0" y="0"/>
                    </a:cubicBezTo>
                    <a:cubicBezTo>
                      <a:pt x="36918" y="32508"/>
                      <a:pt x="62237" y="93460"/>
                      <a:pt x="79338" y="130136"/>
                    </a:cubicBezTo>
                    <a:lnTo>
                      <a:pt x="27792" y="1301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8" name="二等辺三角形 67">
                <a:extLst>
                  <a:ext uri="{FF2B5EF4-FFF2-40B4-BE49-F238E27FC236}">
                    <a16:creationId xmlns="" xmlns:a16="http://schemas.microsoft.com/office/drawing/2014/main" id="{23DC590D-0884-428D-AD37-886307A554CF}"/>
                  </a:ext>
                </a:extLst>
              </p:cNvPr>
              <p:cNvSpPr/>
              <p:nvPr/>
            </p:nvSpPr>
            <p:spPr>
              <a:xfrm rot="12750008">
                <a:off x="4459265" y="5928943"/>
                <a:ext cx="319665" cy="67475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grpSp>
          <p:nvGrpSpPr>
            <p:cNvPr id="48" name="グループ化 47">
              <a:extLst>
                <a:ext uri="{FF2B5EF4-FFF2-40B4-BE49-F238E27FC236}">
                  <a16:creationId xmlns="" xmlns:a16="http://schemas.microsoft.com/office/drawing/2014/main" id="{2C98B5EB-73FA-43F3-9956-D33F33C45E4B}"/>
                </a:ext>
              </a:extLst>
            </p:cNvPr>
            <p:cNvGrpSpPr/>
            <p:nvPr userDrawn="1"/>
          </p:nvGrpSpPr>
          <p:grpSpPr>
            <a:xfrm>
              <a:off x="1064328" y="867668"/>
              <a:ext cx="920800" cy="924534"/>
              <a:chOff x="139591" y="5458623"/>
              <a:chExt cx="920800" cy="924534"/>
            </a:xfrm>
            <a:solidFill>
              <a:schemeClr val="accent1">
                <a:alpha val="43000"/>
              </a:schemeClr>
            </a:solidFill>
          </p:grpSpPr>
          <p:grpSp>
            <p:nvGrpSpPr>
              <p:cNvPr id="52" name="グループ化 51">
                <a:extLst>
                  <a:ext uri="{FF2B5EF4-FFF2-40B4-BE49-F238E27FC236}">
                    <a16:creationId xmlns="" xmlns:a16="http://schemas.microsoft.com/office/drawing/2014/main" id="{EFB6E0D2-69F3-481A-BC11-55BBE2175D87}"/>
                  </a:ext>
                </a:extLst>
              </p:cNvPr>
              <p:cNvGrpSpPr/>
              <p:nvPr/>
            </p:nvGrpSpPr>
            <p:grpSpPr>
              <a:xfrm>
                <a:off x="139591" y="5458623"/>
                <a:ext cx="920800" cy="924534"/>
                <a:chOff x="1811096" y="1175126"/>
                <a:chExt cx="5710374" cy="5733526"/>
              </a:xfrm>
              <a:grpFill/>
            </p:grpSpPr>
            <p:sp>
              <p:nvSpPr>
                <p:cNvPr id="55" name="楕円 54">
                  <a:extLst>
                    <a:ext uri="{FF2B5EF4-FFF2-40B4-BE49-F238E27FC236}">
                      <a16:creationId xmlns="" xmlns:a16="http://schemas.microsoft.com/office/drawing/2014/main" id="{2336045F-A5A0-42F2-A087-7961CA21A539}"/>
                    </a:ext>
                  </a:extLst>
                </p:cNvPr>
                <p:cNvSpPr/>
                <p:nvPr/>
              </p:nvSpPr>
              <p:spPr>
                <a:xfrm>
                  <a:off x="2130389" y="3768135"/>
                  <a:ext cx="907961" cy="9079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 name="月 55">
                  <a:extLst>
                    <a:ext uri="{FF2B5EF4-FFF2-40B4-BE49-F238E27FC236}">
                      <a16:creationId xmlns="" xmlns:a16="http://schemas.microsoft.com/office/drawing/2014/main" id="{C85F02F3-178D-429E-8A46-DFB27293A7B4}"/>
                    </a:ext>
                  </a:extLst>
                </p:cNvPr>
                <p:cNvSpPr/>
                <p:nvPr/>
              </p:nvSpPr>
              <p:spPr>
                <a:xfrm rot="19171782">
                  <a:off x="2433131" y="4712667"/>
                  <a:ext cx="1262129" cy="2195985"/>
                </a:xfrm>
                <a:prstGeom prst="mo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7" name="フローチャート: 論理積ゲート 144">
                  <a:extLst>
                    <a:ext uri="{FF2B5EF4-FFF2-40B4-BE49-F238E27FC236}">
                      <a16:creationId xmlns="" xmlns:a16="http://schemas.microsoft.com/office/drawing/2014/main" id="{26AA9A07-7409-4B2B-9FFB-8576B17E48F2}"/>
                    </a:ext>
                  </a:extLst>
                </p:cNvPr>
                <p:cNvSpPr/>
                <p:nvPr/>
              </p:nvSpPr>
              <p:spPr>
                <a:xfrm rot="12616290">
                  <a:off x="1811096" y="2839697"/>
                  <a:ext cx="1475482" cy="904034"/>
                </a:xfrm>
                <a:custGeom>
                  <a:avLst/>
                  <a:gdLst>
                    <a:gd name="connsiteX0" fmla="*/ 0 w 237785"/>
                    <a:gd name="connsiteY0" fmla="*/ 0 h 130834"/>
                    <a:gd name="connsiteX1" fmla="*/ 118893 w 237785"/>
                    <a:gd name="connsiteY1" fmla="*/ 0 h 130834"/>
                    <a:gd name="connsiteX2" fmla="*/ 237786 w 237785"/>
                    <a:gd name="connsiteY2" fmla="*/ 65417 h 130834"/>
                    <a:gd name="connsiteX3" fmla="*/ 118893 w 237785"/>
                    <a:gd name="connsiteY3" fmla="*/ 130834 h 130834"/>
                    <a:gd name="connsiteX4" fmla="*/ 0 w 237785"/>
                    <a:gd name="connsiteY4" fmla="*/ 130834 h 130834"/>
                    <a:gd name="connsiteX5" fmla="*/ 0 w 237785"/>
                    <a:gd name="connsiteY5" fmla="*/ 0 h 130834"/>
                    <a:gd name="connsiteX0" fmla="*/ 0 w 237922"/>
                    <a:gd name="connsiteY0" fmla="*/ 14942 h 145776"/>
                    <a:gd name="connsiteX1" fmla="*/ 99144 w 237922"/>
                    <a:gd name="connsiteY1" fmla="*/ 0 h 145776"/>
                    <a:gd name="connsiteX2" fmla="*/ 237786 w 237922"/>
                    <a:gd name="connsiteY2" fmla="*/ 80359 h 145776"/>
                    <a:gd name="connsiteX3" fmla="*/ 118893 w 237922"/>
                    <a:gd name="connsiteY3" fmla="*/ 145776 h 145776"/>
                    <a:gd name="connsiteX4" fmla="*/ 0 w 237922"/>
                    <a:gd name="connsiteY4" fmla="*/ 145776 h 145776"/>
                    <a:gd name="connsiteX5" fmla="*/ 0 w 237922"/>
                    <a:gd name="connsiteY5" fmla="*/ 14942 h 145776"/>
                    <a:gd name="connsiteX0" fmla="*/ 0 w 237922"/>
                    <a:gd name="connsiteY0" fmla="*/ 14942 h 145776"/>
                    <a:gd name="connsiteX1" fmla="*/ 99144 w 237922"/>
                    <a:gd name="connsiteY1" fmla="*/ 0 h 145776"/>
                    <a:gd name="connsiteX2" fmla="*/ 237786 w 237922"/>
                    <a:gd name="connsiteY2" fmla="*/ 80359 h 145776"/>
                    <a:gd name="connsiteX3" fmla="*/ 118893 w 237922"/>
                    <a:gd name="connsiteY3" fmla="*/ 145776 h 145776"/>
                    <a:gd name="connsiteX4" fmla="*/ 0 w 237922"/>
                    <a:gd name="connsiteY4" fmla="*/ 145776 h 145776"/>
                    <a:gd name="connsiteX5" fmla="*/ 0 w 237922"/>
                    <a:gd name="connsiteY5" fmla="*/ 14942 h 14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2" h="145776">
                      <a:moveTo>
                        <a:pt x="0" y="14942"/>
                      </a:moveTo>
                      <a:cubicBezTo>
                        <a:pt x="39631" y="14942"/>
                        <a:pt x="59513" y="0"/>
                        <a:pt x="99144" y="0"/>
                      </a:cubicBezTo>
                      <a:cubicBezTo>
                        <a:pt x="177016" y="17138"/>
                        <a:pt x="234495" y="56063"/>
                        <a:pt x="237786" y="80359"/>
                      </a:cubicBezTo>
                      <a:cubicBezTo>
                        <a:pt x="241077" y="104655"/>
                        <a:pt x="184556" y="145776"/>
                        <a:pt x="118893" y="145776"/>
                      </a:cubicBezTo>
                      <a:lnTo>
                        <a:pt x="0" y="145776"/>
                      </a:lnTo>
                      <a:lnTo>
                        <a:pt x="0" y="1494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 name="フローチャート: 論理積ゲート 57">
                  <a:extLst>
                    <a:ext uri="{FF2B5EF4-FFF2-40B4-BE49-F238E27FC236}">
                      <a16:creationId xmlns="" xmlns:a16="http://schemas.microsoft.com/office/drawing/2014/main" id="{2FBAB75C-F355-4903-870C-286C55D478C9}"/>
                    </a:ext>
                  </a:extLst>
                </p:cNvPr>
                <p:cNvSpPr/>
                <p:nvPr/>
              </p:nvSpPr>
              <p:spPr>
                <a:xfrm rot="13663858">
                  <a:off x="2289219" y="2227230"/>
                  <a:ext cx="1474631" cy="811369"/>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 name="フローチャート: 論理積ゲート 146">
                  <a:extLst>
                    <a:ext uri="{FF2B5EF4-FFF2-40B4-BE49-F238E27FC236}">
                      <a16:creationId xmlns="" xmlns:a16="http://schemas.microsoft.com/office/drawing/2014/main" id="{381345AB-1FB6-49C2-95DD-EB6C82CCE554}"/>
                    </a:ext>
                  </a:extLst>
                </p:cNvPr>
                <p:cNvSpPr/>
                <p:nvPr/>
              </p:nvSpPr>
              <p:spPr>
                <a:xfrm rot="14562978">
                  <a:off x="2849680" y="1827190"/>
                  <a:ext cx="1474638" cy="811372"/>
                </a:xfrm>
                <a:custGeom>
                  <a:avLst/>
                  <a:gdLst>
                    <a:gd name="connsiteX0" fmla="*/ 0 w 237785"/>
                    <a:gd name="connsiteY0" fmla="*/ 0 h 130834"/>
                    <a:gd name="connsiteX1" fmla="*/ 118893 w 237785"/>
                    <a:gd name="connsiteY1" fmla="*/ 0 h 130834"/>
                    <a:gd name="connsiteX2" fmla="*/ 237786 w 237785"/>
                    <a:gd name="connsiteY2" fmla="*/ 65417 h 130834"/>
                    <a:gd name="connsiteX3" fmla="*/ 118893 w 237785"/>
                    <a:gd name="connsiteY3" fmla="*/ 130834 h 130834"/>
                    <a:gd name="connsiteX4" fmla="*/ 0 w 237785"/>
                    <a:gd name="connsiteY4" fmla="*/ 130834 h 130834"/>
                    <a:gd name="connsiteX5" fmla="*/ 0 w 237785"/>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11084 w 237786"/>
                    <a:gd name="connsiteY4" fmla="*/ 130121 h 130834"/>
                    <a:gd name="connsiteX5" fmla="*/ 0 w 237786"/>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11084 w 237786"/>
                    <a:gd name="connsiteY4" fmla="*/ 130121 h 130834"/>
                    <a:gd name="connsiteX5" fmla="*/ 0 w 237786"/>
                    <a:gd name="connsiteY5" fmla="*/ 0 h 13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786" h="130834">
                      <a:moveTo>
                        <a:pt x="0" y="0"/>
                      </a:moveTo>
                      <a:lnTo>
                        <a:pt x="118893" y="0"/>
                      </a:lnTo>
                      <a:cubicBezTo>
                        <a:pt x="184556" y="0"/>
                        <a:pt x="237786" y="29288"/>
                        <a:pt x="237786" y="65417"/>
                      </a:cubicBezTo>
                      <a:cubicBezTo>
                        <a:pt x="237786" y="101546"/>
                        <a:pt x="184556" y="130834"/>
                        <a:pt x="118893" y="130834"/>
                      </a:cubicBezTo>
                      <a:lnTo>
                        <a:pt x="11084" y="130121"/>
                      </a:lnTo>
                      <a:cubicBezTo>
                        <a:pt x="-809" y="61084"/>
                        <a:pt x="3695" y="43374"/>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0" name="フローチャート: 論理積ゲート 147">
                  <a:extLst>
                    <a:ext uri="{FF2B5EF4-FFF2-40B4-BE49-F238E27FC236}">
                      <a16:creationId xmlns="" xmlns:a16="http://schemas.microsoft.com/office/drawing/2014/main" id="{396BF2A6-E1E8-4A28-9FE3-18865875A6A4}"/>
                    </a:ext>
                  </a:extLst>
                </p:cNvPr>
                <p:cNvSpPr/>
                <p:nvPr/>
              </p:nvSpPr>
              <p:spPr>
                <a:xfrm rot="16200000">
                  <a:off x="3346708" y="1682831"/>
                  <a:ext cx="1474638" cy="811372"/>
                </a:xfrm>
                <a:custGeom>
                  <a:avLst/>
                  <a:gdLst>
                    <a:gd name="connsiteX0" fmla="*/ 0 w 237785"/>
                    <a:gd name="connsiteY0" fmla="*/ 0 h 130834"/>
                    <a:gd name="connsiteX1" fmla="*/ 118893 w 237785"/>
                    <a:gd name="connsiteY1" fmla="*/ 0 h 130834"/>
                    <a:gd name="connsiteX2" fmla="*/ 237786 w 237785"/>
                    <a:gd name="connsiteY2" fmla="*/ 65417 h 130834"/>
                    <a:gd name="connsiteX3" fmla="*/ 118893 w 237785"/>
                    <a:gd name="connsiteY3" fmla="*/ 130834 h 130834"/>
                    <a:gd name="connsiteX4" fmla="*/ 0 w 237785"/>
                    <a:gd name="connsiteY4" fmla="*/ 130834 h 130834"/>
                    <a:gd name="connsiteX5" fmla="*/ 0 w 237785"/>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45720 w 237786"/>
                    <a:gd name="connsiteY4" fmla="*/ 119407 h 130834"/>
                    <a:gd name="connsiteX5" fmla="*/ 0 w 237786"/>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40005 w 237786"/>
                    <a:gd name="connsiteY4" fmla="*/ 119407 h 130834"/>
                    <a:gd name="connsiteX5" fmla="*/ 0 w 237786"/>
                    <a:gd name="connsiteY5" fmla="*/ 0 h 13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786" h="130834">
                      <a:moveTo>
                        <a:pt x="0" y="0"/>
                      </a:moveTo>
                      <a:lnTo>
                        <a:pt x="118893" y="0"/>
                      </a:lnTo>
                      <a:cubicBezTo>
                        <a:pt x="184556" y="0"/>
                        <a:pt x="237786" y="29288"/>
                        <a:pt x="237786" y="65417"/>
                      </a:cubicBezTo>
                      <a:cubicBezTo>
                        <a:pt x="237786" y="101546"/>
                        <a:pt x="184556" y="130834"/>
                        <a:pt x="118893" y="130834"/>
                      </a:cubicBezTo>
                      <a:lnTo>
                        <a:pt x="40005" y="119407"/>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1" name="月 60">
                  <a:extLst>
                    <a:ext uri="{FF2B5EF4-FFF2-40B4-BE49-F238E27FC236}">
                      <a16:creationId xmlns="" xmlns:a16="http://schemas.microsoft.com/office/drawing/2014/main" id="{F63D6CF4-2595-4A92-843E-C7CAB0BFB2B6}"/>
                    </a:ext>
                  </a:extLst>
                </p:cNvPr>
                <p:cNvSpPr/>
                <p:nvPr/>
              </p:nvSpPr>
              <p:spPr>
                <a:xfrm rot="6018516">
                  <a:off x="5082880" y="722343"/>
                  <a:ext cx="1262129" cy="3615051"/>
                </a:xfrm>
                <a:prstGeom prst="mo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2" name="月 149">
                  <a:extLst>
                    <a:ext uri="{FF2B5EF4-FFF2-40B4-BE49-F238E27FC236}">
                      <a16:creationId xmlns="" xmlns:a16="http://schemas.microsoft.com/office/drawing/2014/main" id="{73978789-164D-4C47-8946-40E81D1EFE23}"/>
                    </a:ext>
                  </a:extLst>
                </p:cNvPr>
                <p:cNvSpPr/>
                <p:nvPr/>
              </p:nvSpPr>
              <p:spPr>
                <a:xfrm rot="5109400">
                  <a:off x="4990264" y="349074"/>
                  <a:ext cx="1262340" cy="3632611"/>
                </a:xfrm>
                <a:custGeom>
                  <a:avLst/>
                  <a:gdLst>
                    <a:gd name="connsiteX0" fmla="*/ 203519 w 203519"/>
                    <a:gd name="connsiteY0" fmla="*/ 582928 h 582928"/>
                    <a:gd name="connsiteX1" fmla="*/ 0 w 203519"/>
                    <a:gd name="connsiteY1" fmla="*/ 291464 h 582928"/>
                    <a:gd name="connsiteX2" fmla="*/ 203519 w 203519"/>
                    <a:gd name="connsiteY2" fmla="*/ 0 h 582928"/>
                    <a:gd name="connsiteX3" fmla="*/ 101759 w 203519"/>
                    <a:gd name="connsiteY3" fmla="*/ 291464 h 582928"/>
                    <a:gd name="connsiteX4" fmla="*/ 203519 w 203519"/>
                    <a:gd name="connsiteY4" fmla="*/ 582928 h 582928"/>
                    <a:gd name="connsiteX0" fmla="*/ 191842 w 203553"/>
                    <a:gd name="connsiteY0" fmla="*/ 585760 h 585760"/>
                    <a:gd name="connsiteX1" fmla="*/ 34 w 203553"/>
                    <a:gd name="connsiteY1" fmla="*/ 291464 h 585760"/>
                    <a:gd name="connsiteX2" fmla="*/ 203553 w 203553"/>
                    <a:gd name="connsiteY2" fmla="*/ 0 h 585760"/>
                    <a:gd name="connsiteX3" fmla="*/ 101793 w 203553"/>
                    <a:gd name="connsiteY3" fmla="*/ 291464 h 585760"/>
                    <a:gd name="connsiteX4" fmla="*/ 191842 w 203553"/>
                    <a:gd name="connsiteY4" fmla="*/ 585760 h 585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53" h="585760">
                      <a:moveTo>
                        <a:pt x="191842" y="585760"/>
                      </a:moveTo>
                      <a:cubicBezTo>
                        <a:pt x="79442" y="585760"/>
                        <a:pt x="-1918" y="389091"/>
                        <a:pt x="34" y="291464"/>
                      </a:cubicBezTo>
                      <a:cubicBezTo>
                        <a:pt x="1986" y="193837"/>
                        <a:pt x="91153" y="0"/>
                        <a:pt x="203553" y="0"/>
                      </a:cubicBezTo>
                      <a:cubicBezTo>
                        <a:pt x="139494" y="68805"/>
                        <a:pt x="103745" y="193837"/>
                        <a:pt x="101793" y="291464"/>
                      </a:cubicBezTo>
                      <a:cubicBezTo>
                        <a:pt x="99841" y="389091"/>
                        <a:pt x="127782" y="516955"/>
                        <a:pt x="191842" y="5857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3" name="月 150">
                  <a:extLst>
                    <a:ext uri="{FF2B5EF4-FFF2-40B4-BE49-F238E27FC236}">
                      <a16:creationId xmlns="" xmlns:a16="http://schemas.microsoft.com/office/drawing/2014/main" id="{434FC3A3-7BFE-43B4-A97A-83BDFBFD1AD8}"/>
                    </a:ext>
                  </a:extLst>
                </p:cNvPr>
                <p:cNvSpPr/>
                <p:nvPr/>
              </p:nvSpPr>
              <p:spPr>
                <a:xfrm rot="4463719">
                  <a:off x="4839021" y="-29777"/>
                  <a:ext cx="1262136" cy="3671941"/>
                </a:xfrm>
                <a:custGeom>
                  <a:avLst/>
                  <a:gdLst>
                    <a:gd name="connsiteX0" fmla="*/ 203519 w 203519"/>
                    <a:gd name="connsiteY0" fmla="*/ 582928 h 582928"/>
                    <a:gd name="connsiteX1" fmla="*/ 0 w 203519"/>
                    <a:gd name="connsiteY1" fmla="*/ 291464 h 582928"/>
                    <a:gd name="connsiteX2" fmla="*/ 203519 w 203519"/>
                    <a:gd name="connsiteY2" fmla="*/ 0 h 582928"/>
                    <a:gd name="connsiteX3" fmla="*/ 101759 w 203519"/>
                    <a:gd name="connsiteY3" fmla="*/ 291464 h 582928"/>
                    <a:gd name="connsiteX4" fmla="*/ 203519 w 203519"/>
                    <a:gd name="connsiteY4" fmla="*/ 582928 h 582928"/>
                    <a:gd name="connsiteX0" fmla="*/ 200958 w 203520"/>
                    <a:gd name="connsiteY0" fmla="*/ 592102 h 592102"/>
                    <a:gd name="connsiteX1" fmla="*/ 1 w 203520"/>
                    <a:gd name="connsiteY1" fmla="*/ 291464 h 592102"/>
                    <a:gd name="connsiteX2" fmla="*/ 203520 w 203520"/>
                    <a:gd name="connsiteY2" fmla="*/ 0 h 592102"/>
                    <a:gd name="connsiteX3" fmla="*/ 101760 w 203520"/>
                    <a:gd name="connsiteY3" fmla="*/ 291464 h 592102"/>
                    <a:gd name="connsiteX4" fmla="*/ 200958 w 203520"/>
                    <a:gd name="connsiteY4" fmla="*/ 592102 h 592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20" h="592102">
                      <a:moveTo>
                        <a:pt x="200958" y="592102"/>
                      </a:moveTo>
                      <a:cubicBezTo>
                        <a:pt x="88558" y="592102"/>
                        <a:pt x="-426" y="390148"/>
                        <a:pt x="1" y="291464"/>
                      </a:cubicBezTo>
                      <a:cubicBezTo>
                        <a:pt x="428" y="192780"/>
                        <a:pt x="91120" y="0"/>
                        <a:pt x="203520" y="0"/>
                      </a:cubicBezTo>
                      <a:cubicBezTo>
                        <a:pt x="139461" y="68805"/>
                        <a:pt x="102187" y="192780"/>
                        <a:pt x="101760" y="291464"/>
                      </a:cubicBezTo>
                      <a:cubicBezTo>
                        <a:pt x="101333" y="390148"/>
                        <a:pt x="136898" y="523297"/>
                        <a:pt x="200958" y="59210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4" name="月 63">
                  <a:extLst>
                    <a:ext uri="{FF2B5EF4-FFF2-40B4-BE49-F238E27FC236}">
                      <a16:creationId xmlns="" xmlns:a16="http://schemas.microsoft.com/office/drawing/2014/main" id="{E8C3FAC8-B687-4BC6-BBAF-6F146AAD81D2}"/>
                    </a:ext>
                  </a:extLst>
                </p:cNvPr>
                <p:cNvSpPr/>
                <p:nvPr/>
              </p:nvSpPr>
              <p:spPr>
                <a:xfrm rot="4719842">
                  <a:off x="3456841" y="2663766"/>
                  <a:ext cx="394727" cy="1187203"/>
                </a:xfrm>
                <a:prstGeom prst="mo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5" name="月 64">
                  <a:extLst>
                    <a:ext uri="{FF2B5EF4-FFF2-40B4-BE49-F238E27FC236}">
                      <a16:creationId xmlns="" xmlns:a16="http://schemas.microsoft.com/office/drawing/2014/main" id="{347A0C30-DFA1-44A8-A1F2-2109E9BF1C80}"/>
                    </a:ext>
                  </a:extLst>
                </p:cNvPr>
                <p:cNvSpPr/>
                <p:nvPr/>
              </p:nvSpPr>
              <p:spPr>
                <a:xfrm rot="4719842">
                  <a:off x="3768834" y="2380833"/>
                  <a:ext cx="394727" cy="962311"/>
                </a:xfrm>
                <a:prstGeom prst="mo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53" name="月 52">
                <a:extLst>
                  <a:ext uri="{FF2B5EF4-FFF2-40B4-BE49-F238E27FC236}">
                    <a16:creationId xmlns="" xmlns:a16="http://schemas.microsoft.com/office/drawing/2014/main" id="{1DD5BF2D-0E72-4971-B5C7-61FD03DE8E0A}"/>
                  </a:ext>
                </a:extLst>
              </p:cNvPr>
              <p:cNvSpPr/>
              <p:nvPr/>
            </p:nvSpPr>
            <p:spPr>
              <a:xfrm rot="20713548">
                <a:off x="156698" y="6011613"/>
                <a:ext cx="203519" cy="354104"/>
              </a:xfrm>
              <a:prstGeom prst="moon">
                <a:avLst>
                  <a:gd name="adj" fmla="val 235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4" name="フローチャート: 記憶データ 187">
                <a:extLst>
                  <a:ext uri="{FF2B5EF4-FFF2-40B4-BE49-F238E27FC236}">
                    <a16:creationId xmlns="" xmlns:a16="http://schemas.microsoft.com/office/drawing/2014/main" id="{83BCB65C-9140-484A-9C05-33DA57D49179}"/>
                  </a:ext>
                </a:extLst>
              </p:cNvPr>
              <p:cNvSpPr/>
              <p:nvPr/>
            </p:nvSpPr>
            <p:spPr>
              <a:xfrm rot="2285538">
                <a:off x="327791" y="5778167"/>
                <a:ext cx="92977" cy="144167"/>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699 w 10000"/>
                  <a:gd name="connsiteY2" fmla="*/ 5155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667" y="0"/>
                    </a:moveTo>
                    <a:lnTo>
                      <a:pt x="10000" y="0"/>
                    </a:lnTo>
                    <a:cubicBezTo>
                      <a:pt x="9079" y="0"/>
                      <a:pt x="6699" y="2394"/>
                      <a:pt x="6699" y="5155"/>
                    </a:cubicBezTo>
                    <a:cubicBezTo>
                      <a:pt x="6699" y="7916"/>
                      <a:pt x="9079" y="10000"/>
                      <a:pt x="10000" y="10000"/>
                    </a:cubicBezTo>
                    <a:lnTo>
                      <a:pt x="1667" y="10000"/>
                    </a:lnTo>
                    <a:cubicBezTo>
                      <a:pt x="746" y="10000"/>
                      <a:pt x="0" y="7761"/>
                      <a:pt x="0" y="5000"/>
                    </a:cubicBezTo>
                    <a:cubicBezTo>
                      <a:pt x="0" y="2239"/>
                      <a:pt x="746" y="0"/>
                      <a:pt x="166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49" name="正方形/長方形 188">
              <a:extLst>
                <a:ext uri="{FF2B5EF4-FFF2-40B4-BE49-F238E27FC236}">
                  <a16:creationId xmlns="" xmlns:a16="http://schemas.microsoft.com/office/drawing/2014/main" id="{83E81BC1-5507-474E-A3C6-220E984A7468}"/>
                </a:ext>
              </a:extLst>
            </p:cNvPr>
            <p:cNvSpPr/>
            <p:nvPr userDrawn="1"/>
          </p:nvSpPr>
          <p:spPr>
            <a:xfrm>
              <a:off x="1580086" y="3327189"/>
              <a:ext cx="9707660" cy="274773"/>
            </a:xfrm>
            <a:custGeom>
              <a:avLst/>
              <a:gdLst>
                <a:gd name="connsiteX0" fmla="*/ 0 w 9225000"/>
                <a:gd name="connsiteY0" fmla="*/ 0 h 106215"/>
                <a:gd name="connsiteX1" fmla="*/ 9225000 w 9225000"/>
                <a:gd name="connsiteY1" fmla="*/ 0 h 106215"/>
                <a:gd name="connsiteX2" fmla="*/ 9225000 w 9225000"/>
                <a:gd name="connsiteY2" fmla="*/ 106215 h 106215"/>
                <a:gd name="connsiteX3" fmla="*/ 0 w 9225000"/>
                <a:gd name="connsiteY3" fmla="*/ 106215 h 106215"/>
                <a:gd name="connsiteX4" fmla="*/ 0 w 9225000"/>
                <a:gd name="connsiteY4" fmla="*/ 0 h 106215"/>
                <a:gd name="connsiteX0" fmla="*/ 0 w 9295485"/>
                <a:gd name="connsiteY0" fmla="*/ 13335 h 106215"/>
                <a:gd name="connsiteX1" fmla="*/ 9295485 w 9295485"/>
                <a:gd name="connsiteY1" fmla="*/ 0 h 106215"/>
                <a:gd name="connsiteX2" fmla="*/ 9295485 w 9295485"/>
                <a:gd name="connsiteY2" fmla="*/ 106215 h 106215"/>
                <a:gd name="connsiteX3" fmla="*/ 70485 w 9295485"/>
                <a:gd name="connsiteY3" fmla="*/ 106215 h 106215"/>
                <a:gd name="connsiteX4" fmla="*/ 0 w 9295485"/>
                <a:gd name="connsiteY4" fmla="*/ 13335 h 106215"/>
                <a:gd name="connsiteX0" fmla="*/ 28575 w 9324060"/>
                <a:gd name="connsiteY0" fmla="*/ 13335 h 151935"/>
                <a:gd name="connsiteX1" fmla="*/ 9324060 w 9324060"/>
                <a:gd name="connsiteY1" fmla="*/ 0 h 151935"/>
                <a:gd name="connsiteX2" fmla="*/ 9324060 w 9324060"/>
                <a:gd name="connsiteY2" fmla="*/ 106215 h 151935"/>
                <a:gd name="connsiteX3" fmla="*/ 0 w 9324060"/>
                <a:gd name="connsiteY3" fmla="*/ 151935 h 151935"/>
                <a:gd name="connsiteX4" fmla="*/ 28575 w 9324060"/>
                <a:gd name="connsiteY4" fmla="*/ 13335 h 151935"/>
                <a:gd name="connsiteX0" fmla="*/ 28575 w 9324060"/>
                <a:gd name="connsiteY0" fmla="*/ 13335 h 151935"/>
                <a:gd name="connsiteX1" fmla="*/ 9324060 w 9324060"/>
                <a:gd name="connsiteY1" fmla="*/ 0 h 151935"/>
                <a:gd name="connsiteX2" fmla="*/ 9324060 w 9324060"/>
                <a:gd name="connsiteY2" fmla="*/ 106215 h 151935"/>
                <a:gd name="connsiteX3" fmla="*/ 0 w 9324060"/>
                <a:gd name="connsiteY3" fmla="*/ 151935 h 151935"/>
                <a:gd name="connsiteX4" fmla="*/ 28575 w 9324060"/>
                <a:gd name="connsiteY4" fmla="*/ 13335 h 151935"/>
                <a:gd name="connsiteX0" fmla="*/ 30480 w 9325965"/>
                <a:gd name="connsiteY0" fmla="*/ 13335 h 106215"/>
                <a:gd name="connsiteX1" fmla="*/ 9325965 w 9325965"/>
                <a:gd name="connsiteY1" fmla="*/ 0 h 106215"/>
                <a:gd name="connsiteX2" fmla="*/ 9325965 w 9325965"/>
                <a:gd name="connsiteY2" fmla="*/ 106215 h 106215"/>
                <a:gd name="connsiteX3" fmla="*/ 0 w 9325965"/>
                <a:gd name="connsiteY3" fmla="*/ 87165 h 106215"/>
                <a:gd name="connsiteX4" fmla="*/ 30480 w 9325965"/>
                <a:gd name="connsiteY4" fmla="*/ 13335 h 106215"/>
                <a:gd name="connsiteX0" fmla="*/ 38100 w 9333585"/>
                <a:gd name="connsiteY0" fmla="*/ 13335 h 127170"/>
                <a:gd name="connsiteX1" fmla="*/ 9333585 w 9333585"/>
                <a:gd name="connsiteY1" fmla="*/ 0 h 127170"/>
                <a:gd name="connsiteX2" fmla="*/ 9333585 w 9333585"/>
                <a:gd name="connsiteY2" fmla="*/ 106215 h 127170"/>
                <a:gd name="connsiteX3" fmla="*/ 0 w 9333585"/>
                <a:gd name="connsiteY3" fmla="*/ 127170 h 127170"/>
                <a:gd name="connsiteX4" fmla="*/ 38100 w 9333585"/>
                <a:gd name="connsiteY4" fmla="*/ 13335 h 127170"/>
                <a:gd name="connsiteX0" fmla="*/ 7620 w 9333585"/>
                <a:gd name="connsiteY0" fmla="*/ 7620 h 127170"/>
                <a:gd name="connsiteX1" fmla="*/ 9333585 w 9333585"/>
                <a:gd name="connsiteY1" fmla="*/ 0 h 127170"/>
                <a:gd name="connsiteX2" fmla="*/ 9333585 w 9333585"/>
                <a:gd name="connsiteY2" fmla="*/ 106215 h 127170"/>
                <a:gd name="connsiteX3" fmla="*/ 0 w 9333585"/>
                <a:gd name="connsiteY3" fmla="*/ 127170 h 127170"/>
                <a:gd name="connsiteX4" fmla="*/ 7620 w 9333585"/>
                <a:gd name="connsiteY4" fmla="*/ 7620 h 127170"/>
                <a:gd name="connsiteX0" fmla="*/ 7620 w 9333585"/>
                <a:gd name="connsiteY0" fmla="*/ 7620 h 127170"/>
                <a:gd name="connsiteX1" fmla="*/ 9333585 w 9333585"/>
                <a:gd name="connsiteY1" fmla="*/ 0 h 127170"/>
                <a:gd name="connsiteX2" fmla="*/ 9013545 w 9333585"/>
                <a:gd name="connsiteY2" fmla="*/ 94785 h 127170"/>
                <a:gd name="connsiteX3" fmla="*/ 0 w 9333585"/>
                <a:gd name="connsiteY3" fmla="*/ 127170 h 127170"/>
                <a:gd name="connsiteX4" fmla="*/ 7620 w 9333585"/>
                <a:gd name="connsiteY4" fmla="*/ 7620 h 127170"/>
                <a:gd name="connsiteX0" fmla="*/ 7620 w 9333585"/>
                <a:gd name="connsiteY0" fmla="*/ 7620 h 194087"/>
                <a:gd name="connsiteX1" fmla="*/ 9333585 w 9333585"/>
                <a:gd name="connsiteY1" fmla="*/ 0 h 194087"/>
                <a:gd name="connsiteX2" fmla="*/ 9013545 w 9333585"/>
                <a:gd name="connsiteY2" fmla="*/ 94785 h 194087"/>
                <a:gd name="connsiteX3" fmla="*/ 0 w 9333585"/>
                <a:gd name="connsiteY3" fmla="*/ 127170 h 194087"/>
                <a:gd name="connsiteX4" fmla="*/ 7620 w 9333585"/>
                <a:gd name="connsiteY4" fmla="*/ 7620 h 194087"/>
                <a:gd name="connsiteX0" fmla="*/ 7620 w 9333585"/>
                <a:gd name="connsiteY0" fmla="*/ 7620 h 200827"/>
                <a:gd name="connsiteX1" fmla="*/ 9333585 w 9333585"/>
                <a:gd name="connsiteY1" fmla="*/ 0 h 200827"/>
                <a:gd name="connsiteX2" fmla="*/ 9013545 w 9333585"/>
                <a:gd name="connsiteY2" fmla="*/ 94785 h 200827"/>
                <a:gd name="connsiteX3" fmla="*/ 0 w 9333585"/>
                <a:gd name="connsiteY3" fmla="*/ 127170 h 200827"/>
                <a:gd name="connsiteX4" fmla="*/ 7620 w 9333585"/>
                <a:gd name="connsiteY4" fmla="*/ 7620 h 200827"/>
                <a:gd name="connsiteX0" fmla="*/ 7620 w 9501225"/>
                <a:gd name="connsiteY0" fmla="*/ 0 h 193207"/>
                <a:gd name="connsiteX1" fmla="*/ 9501225 w 9501225"/>
                <a:gd name="connsiteY1" fmla="*/ 106680 h 193207"/>
                <a:gd name="connsiteX2" fmla="*/ 9013545 w 9501225"/>
                <a:gd name="connsiteY2" fmla="*/ 87165 h 193207"/>
                <a:gd name="connsiteX3" fmla="*/ 0 w 9501225"/>
                <a:gd name="connsiteY3" fmla="*/ 119550 h 193207"/>
                <a:gd name="connsiteX4" fmla="*/ 7620 w 9501225"/>
                <a:gd name="connsiteY4" fmla="*/ 0 h 193207"/>
                <a:gd name="connsiteX0" fmla="*/ 7620 w 9501225"/>
                <a:gd name="connsiteY0" fmla="*/ 0 h 193207"/>
                <a:gd name="connsiteX1" fmla="*/ 9501225 w 9501225"/>
                <a:gd name="connsiteY1" fmla="*/ 106680 h 193207"/>
                <a:gd name="connsiteX2" fmla="*/ 9013545 w 9501225"/>
                <a:gd name="connsiteY2" fmla="*/ 87165 h 193207"/>
                <a:gd name="connsiteX3" fmla="*/ 0 w 9501225"/>
                <a:gd name="connsiteY3" fmla="*/ 119550 h 193207"/>
                <a:gd name="connsiteX4" fmla="*/ 7620 w 9501225"/>
                <a:gd name="connsiteY4" fmla="*/ 0 h 193207"/>
                <a:gd name="connsiteX0" fmla="*/ 7620 w 9013545"/>
                <a:gd name="connsiteY0" fmla="*/ 0 h 193207"/>
                <a:gd name="connsiteX1" fmla="*/ 9013545 w 9013545"/>
                <a:gd name="connsiteY1" fmla="*/ 83820 h 193207"/>
                <a:gd name="connsiteX2" fmla="*/ 9013545 w 9013545"/>
                <a:gd name="connsiteY2" fmla="*/ 87165 h 193207"/>
                <a:gd name="connsiteX3" fmla="*/ 0 w 9013545"/>
                <a:gd name="connsiteY3" fmla="*/ 119550 h 193207"/>
                <a:gd name="connsiteX4" fmla="*/ 7620 w 9013545"/>
                <a:gd name="connsiteY4" fmla="*/ 0 h 193207"/>
                <a:gd name="connsiteX0" fmla="*/ 347 w 9051992"/>
                <a:gd name="connsiteY0" fmla="*/ 0 h 261787"/>
                <a:gd name="connsiteX1" fmla="*/ 9051992 w 9051992"/>
                <a:gd name="connsiteY1" fmla="*/ 152400 h 261787"/>
                <a:gd name="connsiteX2" fmla="*/ 9051992 w 9051992"/>
                <a:gd name="connsiteY2" fmla="*/ 155745 h 261787"/>
                <a:gd name="connsiteX3" fmla="*/ 38447 w 9051992"/>
                <a:gd name="connsiteY3" fmla="*/ 188130 h 261787"/>
                <a:gd name="connsiteX4" fmla="*/ 347 w 9051992"/>
                <a:gd name="connsiteY4" fmla="*/ 0 h 261787"/>
                <a:gd name="connsiteX0" fmla="*/ 377 w 9052022"/>
                <a:gd name="connsiteY0" fmla="*/ 0 h 277206"/>
                <a:gd name="connsiteX1" fmla="*/ 9052022 w 9052022"/>
                <a:gd name="connsiteY1" fmla="*/ 152400 h 277206"/>
                <a:gd name="connsiteX2" fmla="*/ 9052022 w 9052022"/>
                <a:gd name="connsiteY2" fmla="*/ 155745 h 277206"/>
                <a:gd name="connsiteX3" fmla="*/ 23237 w 9052022"/>
                <a:gd name="connsiteY3" fmla="*/ 233850 h 277206"/>
                <a:gd name="connsiteX4" fmla="*/ 377 w 9052022"/>
                <a:gd name="connsiteY4" fmla="*/ 0 h 277206"/>
                <a:gd name="connsiteX0" fmla="*/ 302 w 9051947"/>
                <a:gd name="connsiteY0" fmla="*/ 0 h 277206"/>
                <a:gd name="connsiteX1" fmla="*/ 9051947 w 9051947"/>
                <a:gd name="connsiteY1" fmla="*/ 152400 h 277206"/>
                <a:gd name="connsiteX2" fmla="*/ 9051947 w 9051947"/>
                <a:gd name="connsiteY2" fmla="*/ 155745 h 277206"/>
                <a:gd name="connsiteX3" fmla="*/ 23162 w 9051947"/>
                <a:gd name="connsiteY3" fmla="*/ 233850 h 277206"/>
                <a:gd name="connsiteX4" fmla="*/ 302 w 9051947"/>
                <a:gd name="connsiteY4" fmla="*/ 0 h 277206"/>
                <a:gd name="connsiteX0" fmla="*/ 3020 w 9054665"/>
                <a:gd name="connsiteY0" fmla="*/ 0 h 277206"/>
                <a:gd name="connsiteX1" fmla="*/ 9054665 w 9054665"/>
                <a:gd name="connsiteY1" fmla="*/ 152400 h 277206"/>
                <a:gd name="connsiteX2" fmla="*/ 9054665 w 9054665"/>
                <a:gd name="connsiteY2" fmla="*/ 155745 h 277206"/>
                <a:gd name="connsiteX3" fmla="*/ 25880 w 9054665"/>
                <a:gd name="connsiteY3" fmla="*/ 233850 h 277206"/>
                <a:gd name="connsiteX4" fmla="*/ 3020 w 9054665"/>
                <a:gd name="connsiteY4" fmla="*/ 0 h 277206"/>
                <a:gd name="connsiteX0" fmla="*/ 106607 w 9158252"/>
                <a:gd name="connsiteY0" fmla="*/ 1163 h 275936"/>
                <a:gd name="connsiteX1" fmla="*/ 9158252 w 9158252"/>
                <a:gd name="connsiteY1" fmla="*/ 153563 h 275936"/>
                <a:gd name="connsiteX2" fmla="*/ 9158252 w 9158252"/>
                <a:gd name="connsiteY2" fmla="*/ 156908 h 275936"/>
                <a:gd name="connsiteX3" fmla="*/ 1919 w 9158252"/>
                <a:gd name="connsiteY3" fmla="*/ 228574 h 275936"/>
                <a:gd name="connsiteX4" fmla="*/ 106607 w 9158252"/>
                <a:gd name="connsiteY4" fmla="*/ 1163 h 275936"/>
                <a:gd name="connsiteX0" fmla="*/ 104688 w 9156333"/>
                <a:gd name="connsiteY0" fmla="*/ 0 h 274773"/>
                <a:gd name="connsiteX1" fmla="*/ 9156333 w 9156333"/>
                <a:gd name="connsiteY1" fmla="*/ 152400 h 274773"/>
                <a:gd name="connsiteX2" fmla="*/ 9156333 w 9156333"/>
                <a:gd name="connsiteY2" fmla="*/ 155745 h 274773"/>
                <a:gd name="connsiteX3" fmla="*/ 0 w 9156333"/>
                <a:gd name="connsiteY3" fmla="*/ 227411 h 274773"/>
                <a:gd name="connsiteX4" fmla="*/ 104688 w 9156333"/>
                <a:gd name="connsiteY4" fmla="*/ 0 h 27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333" h="274773">
                  <a:moveTo>
                    <a:pt x="104688" y="0"/>
                  </a:moveTo>
                  <a:lnTo>
                    <a:pt x="9156333" y="152400"/>
                  </a:lnTo>
                  <a:lnTo>
                    <a:pt x="9156333" y="155745"/>
                  </a:lnTo>
                  <a:cubicBezTo>
                    <a:pt x="6113718" y="379900"/>
                    <a:pt x="3004515" y="216616"/>
                    <a:pt x="0" y="227411"/>
                  </a:cubicBezTo>
                  <a:cubicBezTo>
                    <a:pt x="206816" y="-44652"/>
                    <a:pt x="95163" y="46200"/>
                    <a:pt x="104688" y="0"/>
                  </a:cubicBezTo>
                  <a:close/>
                </a:path>
              </a:pathLst>
            </a:custGeom>
            <a:gradFill flip="none" rotWithShape="1">
              <a:gsLst>
                <a:gs pos="0">
                  <a:schemeClr val="accent1">
                    <a:lumMod val="5000"/>
                    <a:lumOff val="95000"/>
                  </a:schemeClr>
                </a:gs>
                <a:gs pos="15000">
                  <a:schemeClr val="accent1">
                    <a:lumMod val="45000"/>
                    <a:lumOff val="55000"/>
                  </a:schemeClr>
                </a:gs>
                <a:gs pos="32000">
                  <a:schemeClr val="accent1">
                    <a:lumMod val="45000"/>
                    <a:lumOff val="55000"/>
                  </a:schemeClr>
                </a:gs>
                <a:gs pos="100000">
                  <a:schemeClr val="accent1">
                    <a:lumMod val="10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 name="正方形/長方形 188">
              <a:extLst>
                <a:ext uri="{FF2B5EF4-FFF2-40B4-BE49-F238E27FC236}">
                  <a16:creationId xmlns="" xmlns:a16="http://schemas.microsoft.com/office/drawing/2014/main" id="{0CBB957F-3C66-44F1-A3AC-4692E1497778}"/>
                </a:ext>
              </a:extLst>
            </p:cNvPr>
            <p:cNvSpPr/>
            <p:nvPr userDrawn="1"/>
          </p:nvSpPr>
          <p:spPr>
            <a:xfrm rot="10800000">
              <a:off x="2097440" y="842249"/>
              <a:ext cx="7490828" cy="272434"/>
            </a:xfrm>
            <a:custGeom>
              <a:avLst/>
              <a:gdLst>
                <a:gd name="connsiteX0" fmla="*/ 0 w 9225000"/>
                <a:gd name="connsiteY0" fmla="*/ 0 h 106215"/>
                <a:gd name="connsiteX1" fmla="*/ 9225000 w 9225000"/>
                <a:gd name="connsiteY1" fmla="*/ 0 h 106215"/>
                <a:gd name="connsiteX2" fmla="*/ 9225000 w 9225000"/>
                <a:gd name="connsiteY2" fmla="*/ 106215 h 106215"/>
                <a:gd name="connsiteX3" fmla="*/ 0 w 9225000"/>
                <a:gd name="connsiteY3" fmla="*/ 106215 h 106215"/>
                <a:gd name="connsiteX4" fmla="*/ 0 w 9225000"/>
                <a:gd name="connsiteY4" fmla="*/ 0 h 106215"/>
                <a:gd name="connsiteX0" fmla="*/ 0 w 9295485"/>
                <a:gd name="connsiteY0" fmla="*/ 13335 h 106215"/>
                <a:gd name="connsiteX1" fmla="*/ 9295485 w 9295485"/>
                <a:gd name="connsiteY1" fmla="*/ 0 h 106215"/>
                <a:gd name="connsiteX2" fmla="*/ 9295485 w 9295485"/>
                <a:gd name="connsiteY2" fmla="*/ 106215 h 106215"/>
                <a:gd name="connsiteX3" fmla="*/ 70485 w 9295485"/>
                <a:gd name="connsiteY3" fmla="*/ 106215 h 106215"/>
                <a:gd name="connsiteX4" fmla="*/ 0 w 9295485"/>
                <a:gd name="connsiteY4" fmla="*/ 13335 h 106215"/>
                <a:gd name="connsiteX0" fmla="*/ 28575 w 9324060"/>
                <a:gd name="connsiteY0" fmla="*/ 13335 h 151935"/>
                <a:gd name="connsiteX1" fmla="*/ 9324060 w 9324060"/>
                <a:gd name="connsiteY1" fmla="*/ 0 h 151935"/>
                <a:gd name="connsiteX2" fmla="*/ 9324060 w 9324060"/>
                <a:gd name="connsiteY2" fmla="*/ 106215 h 151935"/>
                <a:gd name="connsiteX3" fmla="*/ 0 w 9324060"/>
                <a:gd name="connsiteY3" fmla="*/ 151935 h 151935"/>
                <a:gd name="connsiteX4" fmla="*/ 28575 w 9324060"/>
                <a:gd name="connsiteY4" fmla="*/ 13335 h 151935"/>
                <a:gd name="connsiteX0" fmla="*/ 28575 w 9324060"/>
                <a:gd name="connsiteY0" fmla="*/ 13335 h 151935"/>
                <a:gd name="connsiteX1" fmla="*/ 9324060 w 9324060"/>
                <a:gd name="connsiteY1" fmla="*/ 0 h 151935"/>
                <a:gd name="connsiteX2" fmla="*/ 9324060 w 9324060"/>
                <a:gd name="connsiteY2" fmla="*/ 106215 h 151935"/>
                <a:gd name="connsiteX3" fmla="*/ 0 w 9324060"/>
                <a:gd name="connsiteY3" fmla="*/ 151935 h 151935"/>
                <a:gd name="connsiteX4" fmla="*/ 28575 w 9324060"/>
                <a:gd name="connsiteY4" fmla="*/ 13335 h 151935"/>
                <a:gd name="connsiteX0" fmla="*/ 30480 w 9325965"/>
                <a:gd name="connsiteY0" fmla="*/ 13335 h 106215"/>
                <a:gd name="connsiteX1" fmla="*/ 9325965 w 9325965"/>
                <a:gd name="connsiteY1" fmla="*/ 0 h 106215"/>
                <a:gd name="connsiteX2" fmla="*/ 9325965 w 9325965"/>
                <a:gd name="connsiteY2" fmla="*/ 106215 h 106215"/>
                <a:gd name="connsiteX3" fmla="*/ 0 w 9325965"/>
                <a:gd name="connsiteY3" fmla="*/ 87165 h 106215"/>
                <a:gd name="connsiteX4" fmla="*/ 30480 w 9325965"/>
                <a:gd name="connsiteY4" fmla="*/ 13335 h 106215"/>
                <a:gd name="connsiteX0" fmla="*/ 38100 w 9333585"/>
                <a:gd name="connsiteY0" fmla="*/ 13335 h 127170"/>
                <a:gd name="connsiteX1" fmla="*/ 9333585 w 9333585"/>
                <a:gd name="connsiteY1" fmla="*/ 0 h 127170"/>
                <a:gd name="connsiteX2" fmla="*/ 9333585 w 9333585"/>
                <a:gd name="connsiteY2" fmla="*/ 106215 h 127170"/>
                <a:gd name="connsiteX3" fmla="*/ 0 w 9333585"/>
                <a:gd name="connsiteY3" fmla="*/ 127170 h 127170"/>
                <a:gd name="connsiteX4" fmla="*/ 38100 w 9333585"/>
                <a:gd name="connsiteY4" fmla="*/ 13335 h 127170"/>
                <a:gd name="connsiteX0" fmla="*/ 7620 w 9333585"/>
                <a:gd name="connsiteY0" fmla="*/ 7620 h 127170"/>
                <a:gd name="connsiteX1" fmla="*/ 9333585 w 9333585"/>
                <a:gd name="connsiteY1" fmla="*/ 0 h 127170"/>
                <a:gd name="connsiteX2" fmla="*/ 9333585 w 9333585"/>
                <a:gd name="connsiteY2" fmla="*/ 106215 h 127170"/>
                <a:gd name="connsiteX3" fmla="*/ 0 w 9333585"/>
                <a:gd name="connsiteY3" fmla="*/ 127170 h 127170"/>
                <a:gd name="connsiteX4" fmla="*/ 7620 w 9333585"/>
                <a:gd name="connsiteY4" fmla="*/ 7620 h 127170"/>
                <a:gd name="connsiteX0" fmla="*/ 7620 w 9333585"/>
                <a:gd name="connsiteY0" fmla="*/ 7620 h 127170"/>
                <a:gd name="connsiteX1" fmla="*/ 9333585 w 9333585"/>
                <a:gd name="connsiteY1" fmla="*/ 0 h 127170"/>
                <a:gd name="connsiteX2" fmla="*/ 9013545 w 9333585"/>
                <a:gd name="connsiteY2" fmla="*/ 94785 h 127170"/>
                <a:gd name="connsiteX3" fmla="*/ 0 w 9333585"/>
                <a:gd name="connsiteY3" fmla="*/ 127170 h 127170"/>
                <a:gd name="connsiteX4" fmla="*/ 7620 w 9333585"/>
                <a:gd name="connsiteY4" fmla="*/ 7620 h 127170"/>
                <a:gd name="connsiteX0" fmla="*/ 7620 w 9333585"/>
                <a:gd name="connsiteY0" fmla="*/ 7620 h 194087"/>
                <a:gd name="connsiteX1" fmla="*/ 9333585 w 9333585"/>
                <a:gd name="connsiteY1" fmla="*/ 0 h 194087"/>
                <a:gd name="connsiteX2" fmla="*/ 9013545 w 9333585"/>
                <a:gd name="connsiteY2" fmla="*/ 94785 h 194087"/>
                <a:gd name="connsiteX3" fmla="*/ 0 w 9333585"/>
                <a:gd name="connsiteY3" fmla="*/ 127170 h 194087"/>
                <a:gd name="connsiteX4" fmla="*/ 7620 w 9333585"/>
                <a:gd name="connsiteY4" fmla="*/ 7620 h 194087"/>
                <a:gd name="connsiteX0" fmla="*/ 7620 w 9333585"/>
                <a:gd name="connsiteY0" fmla="*/ 7620 h 200827"/>
                <a:gd name="connsiteX1" fmla="*/ 9333585 w 9333585"/>
                <a:gd name="connsiteY1" fmla="*/ 0 h 200827"/>
                <a:gd name="connsiteX2" fmla="*/ 9013545 w 9333585"/>
                <a:gd name="connsiteY2" fmla="*/ 94785 h 200827"/>
                <a:gd name="connsiteX3" fmla="*/ 0 w 9333585"/>
                <a:gd name="connsiteY3" fmla="*/ 127170 h 200827"/>
                <a:gd name="connsiteX4" fmla="*/ 7620 w 9333585"/>
                <a:gd name="connsiteY4" fmla="*/ 7620 h 200827"/>
                <a:gd name="connsiteX0" fmla="*/ 7620 w 9501225"/>
                <a:gd name="connsiteY0" fmla="*/ 0 h 193207"/>
                <a:gd name="connsiteX1" fmla="*/ 9501225 w 9501225"/>
                <a:gd name="connsiteY1" fmla="*/ 106680 h 193207"/>
                <a:gd name="connsiteX2" fmla="*/ 9013545 w 9501225"/>
                <a:gd name="connsiteY2" fmla="*/ 87165 h 193207"/>
                <a:gd name="connsiteX3" fmla="*/ 0 w 9501225"/>
                <a:gd name="connsiteY3" fmla="*/ 119550 h 193207"/>
                <a:gd name="connsiteX4" fmla="*/ 7620 w 9501225"/>
                <a:gd name="connsiteY4" fmla="*/ 0 h 193207"/>
                <a:gd name="connsiteX0" fmla="*/ 7620 w 9501225"/>
                <a:gd name="connsiteY0" fmla="*/ 0 h 193207"/>
                <a:gd name="connsiteX1" fmla="*/ 9501225 w 9501225"/>
                <a:gd name="connsiteY1" fmla="*/ 106680 h 193207"/>
                <a:gd name="connsiteX2" fmla="*/ 9013545 w 9501225"/>
                <a:gd name="connsiteY2" fmla="*/ 87165 h 193207"/>
                <a:gd name="connsiteX3" fmla="*/ 0 w 9501225"/>
                <a:gd name="connsiteY3" fmla="*/ 119550 h 193207"/>
                <a:gd name="connsiteX4" fmla="*/ 7620 w 9501225"/>
                <a:gd name="connsiteY4" fmla="*/ 0 h 193207"/>
                <a:gd name="connsiteX0" fmla="*/ 7620 w 9013545"/>
                <a:gd name="connsiteY0" fmla="*/ 0 h 193207"/>
                <a:gd name="connsiteX1" fmla="*/ 9013545 w 9013545"/>
                <a:gd name="connsiteY1" fmla="*/ 83820 h 193207"/>
                <a:gd name="connsiteX2" fmla="*/ 9013545 w 9013545"/>
                <a:gd name="connsiteY2" fmla="*/ 87165 h 193207"/>
                <a:gd name="connsiteX3" fmla="*/ 0 w 9013545"/>
                <a:gd name="connsiteY3" fmla="*/ 119550 h 193207"/>
                <a:gd name="connsiteX4" fmla="*/ 7620 w 9013545"/>
                <a:gd name="connsiteY4" fmla="*/ 0 h 193207"/>
                <a:gd name="connsiteX0" fmla="*/ 347 w 9051992"/>
                <a:gd name="connsiteY0" fmla="*/ 0 h 261787"/>
                <a:gd name="connsiteX1" fmla="*/ 9051992 w 9051992"/>
                <a:gd name="connsiteY1" fmla="*/ 152400 h 261787"/>
                <a:gd name="connsiteX2" fmla="*/ 9051992 w 9051992"/>
                <a:gd name="connsiteY2" fmla="*/ 155745 h 261787"/>
                <a:gd name="connsiteX3" fmla="*/ 38447 w 9051992"/>
                <a:gd name="connsiteY3" fmla="*/ 188130 h 261787"/>
                <a:gd name="connsiteX4" fmla="*/ 347 w 9051992"/>
                <a:gd name="connsiteY4" fmla="*/ 0 h 261787"/>
                <a:gd name="connsiteX0" fmla="*/ 377 w 9052022"/>
                <a:gd name="connsiteY0" fmla="*/ 0 h 277206"/>
                <a:gd name="connsiteX1" fmla="*/ 9052022 w 9052022"/>
                <a:gd name="connsiteY1" fmla="*/ 152400 h 277206"/>
                <a:gd name="connsiteX2" fmla="*/ 9052022 w 9052022"/>
                <a:gd name="connsiteY2" fmla="*/ 155745 h 277206"/>
                <a:gd name="connsiteX3" fmla="*/ 23237 w 9052022"/>
                <a:gd name="connsiteY3" fmla="*/ 233850 h 277206"/>
                <a:gd name="connsiteX4" fmla="*/ 377 w 9052022"/>
                <a:gd name="connsiteY4" fmla="*/ 0 h 277206"/>
                <a:gd name="connsiteX0" fmla="*/ 302 w 9051947"/>
                <a:gd name="connsiteY0" fmla="*/ 0 h 277206"/>
                <a:gd name="connsiteX1" fmla="*/ 9051947 w 9051947"/>
                <a:gd name="connsiteY1" fmla="*/ 152400 h 277206"/>
                <a:gd name="connsiteX2" fmla="*/ 9051947 w 9051947"/>
                <a:gd name="connsiteY2" fmla="*/ 155745 h 277206"/>
                <a:gd name="connsiteX3" fmla="*/ 23162 w 9051947"/>
                <a:gd name="connsiteY3" fmla="*/ 233850 h 277206"/>
                <a:gd name="connsiteX4" fmla="*/ 302 w 9051947"/>
                <a:gd name="connsiteY4" fmla="*/ 0 h 277206"/>
                <a:gd name="connsiteX0" fmla="*/ 3020 w 9054665"/>
                <a:gd name="connsiteY0" fmla="*/ 0 h 277206"/>
                <a:gd name="connsiteX1" fmla="*/ 9054665 w 9054665"/>
                <a:gd name="connsiteY1" fmla="*/ 152400 h 277206"/>
                <a:gd name="connsiteX2" fmla="*/ 9054665 w 9054665"/>
                <a:gd name="connsiteY2" fmla="*/ 155745 h 277206"/>
                <a:gd name="connsiteX3" fmla="*/ 25880 w 9054665"/>
                <a:gd name="connsiteY3" fmla="*/ 233850 h 277206"/>
                <a:gd name="connsiteX4" fmla="*/ 3020 w 9054665"/>
                <a:gd name="connsiteY4" fmla="*/ 0 h 277206"/>
                <a:gd name="connsiteX0" fmla="*/ 106607 w 9158252"/>
                <a:gd name="connsiteY0" fmla="*/ 1163 h 275936"/>
                <a:gd name="connsiteX1" fmla="*/ 9158252 w 9158252"/>
                <a:gd name="connsiteY1" fmla="*/ 153563 h 275936"/>
                <a:gd name="connsiteX2" fmla="*/ 9158252 w 9158252"/>
                <a:gd name="connsiteY2" fmla="*/ 156908 h 275936"/>
                <a:gd name="connsiteX3" fmla="*/ 1919 w 9158252"/>
                <a:gd name="connsiteY3" fmla="*/ 228574 h 275936"/>
                <a:gd name="connsiteX4" fmla="*/ 106607 w 9158252"/>
                <a:gd name="connsiteY4" fmla="*/ 1163 h 275936"/>
                <a:gd name="connsiteX0" fmla="*/ 104688 w 9156333"/>
                <a:gd name="connsiteY0" fmla="*/ 0 h 274773"/>
                <a:gd name="connsiteX1" fmla="*/ 9156333 w 9156333"/>
                <a:gd name="connsiteY1" fmla="*/ 152400 h 274773"/>
                <a:gd name="connsiteX2" fmla="*/ 9156333 w 9156333"/>
                <a:gd name="connsiteY2" fmla="*/ 155745 h 274773"/>
                <a:gd name="connsiteX3" fmla="*/ 0 w 9156333"/>
                <a:gd name="connsiteY3" fmla="*/ 227411 h 274773"/>
                <a:gd name="connsiteX4" fmla="*/ 104688 w 9156333"/>
                <a:gd name="connsiteY4" fmla="*/ 0 h 274773"/>
                <a:gd name="connsiteX0" fmla="*/ 168093 w 9219738"/>
                <a:gd name="connsiteY0" fmla="*/ 0 h 272434"/>
                <a:gd name="connsiteX1" fmla="*/ 9219738 w 9219738"/>
                <a:gd name="connsiteY1" fmla="*/ 152400 h 272434"/>
                <a:gd name="connsiteX2" fmla="*/ 9219738 w 9219738"/>
                <a:gd name="connsiteY2" fmla="*/ 155745 h 272434"/>
                <a:gd name="connsiteX3" fmla="*/ 0 w 9219738"/>
                <a:gd name="connsiteY3" fmla="*/ 220971 h 272434"/>
                <a:gd name="connsiteX4" fmla="*/ 168093 w 9219738"/>
                <a:gd name="connsiteY4" fmla="*/ 0 h 272434"/>
                <a:gd name="connsiteX0" fmla="*/ 168093 w 9219738"/>
                <a:gd name="connsiteY0" fmla="*/ 0 h 272434"/>
                <a:gd name="connsiteX1" fmla="*/ 316961 w 9219738"/>
                <a:gd name="connsiteY1" fmla="*/ 13539 h 272434"/>
                <a:gd name="connsiteX2" fmla="*/ 9219738 w 9219738"/>
                <a:gd name="connsiteY2" fmla="*/ 152400 h 272434"/>
                <a:gd name="connsiteX3" fmla="*/ 9219738 w 9219738"/>
                <a:gd name="connsiteY3" fmla="*/ 155745 h 272434"/>
                <a:gd name="connsiteX4" fmla="*/ 0 w 9219738"/>
                <a:gd name="connsiteY4" fmla="*/ 220971 h 272434"/>
                <a:gd name="connsiteX5" fmla="*/ 168093 w 9219738"/>
                <a:gd name="connsiteY5" fmla="*/ 0 h 272434"/>
                <a:gd name="connsiteX0" fmla="*/ 168093 w 9219738"/>
                <a:gd name="connsiteY0" fmla="*/ 0 h 272434"/>
                <a:gd name="connsiteX1" fmla="*/ 316961 w 9219738"/>
                <a:gd name="connsiteY1" fmla="*/ 13539 h 272434"/>
                <a:gd name="connsiteX2" fmla="*/ 9219738 w 9219738"/>
                <a:gd name="connsiteY2" fmla="*/ 152400 h 272434"/>
                <a:gd name="connsiteX3" fmla="*/ 9219738 w 9219738"/>
                <a:gd name="connsiteY3" fmla="*/ 155745 h 272434"/>
                <a:gd name="connsiteX4" fmla="*/ 0 w 9219738"/>
                <a:gd name="connsiteY4" fmla="*/ 220971 h 272434"/>
                <a:gd name="connsiteX5" fmla="*/ 168093 w 9219738"/>
                <a:gd name="connsiteY5" fmla="*/ 0 h 27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19738" h="272434">
                  <a:moveTo>
                    <a:pt x="168093" y="0"/>
                  </a:moveTo>
                  <a:cubicBezTo>
                    <a:pt x="201865" y="220"/>
                    <a:pt x="283189" y="13319"/>
                    <a:pt x="316961" y="13539"/>
                  </a:cubicBezTo>
                  <a:lnTo>
                    <a:pt x="9219738" y="152400"/>
                  </a:lnTo>
                  <a:lnTo>
                    <a:pt x="9219738" y="155745"/>
                  </a:lnTo>
                  <a:cubicBezTo>
                    <a:pt x="6177123" y="379900"/>
                    <a:pt x="3004515" y="210176"/>
                    <a:pt x="0" y="220971"/>
                  </a:cubicBezTo>
                  <a:cubicBezTo>
                    <a:pt x="333627" y="424"/>
                    <a:pt x="158568" y="46200"/>
                    <a:pt x="168093" y="0"/>
                  </a:cubicBezTo>
                  <a:close/>
                </a:path>
              </a:pathLst>
            </a:custGeom>
            <a:gradFill flip="none" rotWithShape="1">
              <a:gsLst>
                <a:gs pos="0">
                  <a:schemeClr val="accent1">
                    <a:lumMod val="5000"/>
                    <a:lumOff val="95000"/>
                  </a:schemeClr>
                </a:gs>
                <a:gs pos="15000">
                  <a:schemeClr val="accent1">
                    <a:lumMod val="45000"/>
                    <a:lumOff val="55000"/>
                  </a:schemeClr>
                </a:gs>
                <a:gs pos="32000">
                  <a:schemeClr val="accent1">
                    <a:lumMod val="45000"/>
                    <a:lumOff val="55000"/>
                  </a:schemeClr>
                </a:gs>
                <a:gs pos="100000">
                  <a:schemeClr val="accent1">
                    <a:lumMod val="10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pic>
          <p:nvPicPr>
            <p:cNvPr id="51" name="図 50">
              <a:extLst>
                <a:ext uri="{FF2B5EF4-FFF2-40B4-BE49-F238E27FC236}">
                  <a16:creationId xmlns="" xmlns:a16="http://schemas.microsoft.com/office/drawing/2014/main" id="{07A5507F-D8D8-4E66-B3CC-7176B55EE46F}"/>
                </a:ext>
              </a:extLst>
            </p:cNvPr>
            <p:cNvPicPr>
              <a:picLocks noChangeAspect="1"/>
            </p:cNvPicPr>
            <p:nvPr userDrawn="1"/>
          </p:nvPicPr>
          <p:blipFill>
            <a:blip r:embed="rId2"/>
            <a:stretch>
              <a:fillRect/>
            </a:stretch>
          </p:blipFill>
          <p:spPr>
            <a:xfrm>
              <a:off x="9503839" y="892636"/>
              <a:ext cx="1206398" cy="593806"/>
            </a:xfrm>
            <a:prstGeom prst="rect">
              <a:avLst/>
            </a:prstGeom>
          </p:spPr>
        </p:pic>
      </p:grpSp>
      <p:sp>
        <p:nvSpPr>
          <p:cNvPr id="2" name="タイトル 1"/>
          <p:cNvSpPr>
            <a:spLocks noGrp="1"/>
          </p:cNvSpPr>
          <p:nvPr>
            <p:ph type="ctrTitle"/>
          </p:nvPr>
        </p:nvSpPr>
        <p:spPr>
          <a:xfrm>
            <a:off x="1524000" y="1122363"/>
            <a:ext cx="9144000" cy="2387600"/>
          </a:xfrm>
        </p:spPr>
        <p:txBody>
          <a:bodyPr anchor="ctr">
            <a:normAutofit/>
          </a:bodyPr>
          <a:lstStyle>
            <a:lvl1pPr algn="ctr">
              <a:defRPr sz="4800"/>
            </a:lvl1pPr>
          </a:lstStyle>
          <a:p>
            <a:r>
              <a:rPr kumimoji="1" lang="ja-JP" altLang="en-US" dirty="0"/>
              <a:t>マスター タイトルの書式設定</a:t>
            </a:r>
          </a:p>
        </p:txBody>
      </p:sp>
      <p:sp>
        <p:nvSpPr>
          <p:cNvPr id="3" name="サブタイトル 2"/>
          <p:cNvSpPr>
            <a:spLocks noGrp="1"/>
          </p:cNvSpPr>
          <p:nvPr>
            <p:ph type="subTitle" idx="1"/>
          </p:nvPr>
        </p:nvSpPr>
        <p:spPr>
          <a:xfrm>
            <a:off x="1524000" y="3602038"/>
            <a:ext cx="9144000" cy="1655762"/>
          </a:xfrm>
        </p:spPr>
        <p:txBody>
          <a:bodyPr anchor="ct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7" name="日付プレースホルダー 6">
            <a:extLst>
              <a:ext uri="{FF2B5EF4-FFF2-40B4-BE49-F238E27FC236}">
                <a16:creationId xmlns="" xmlns:a16="http://schemas.microsoft.com/office/drawing/2014/main" id="{0865910B-B84D-4B69-9AF4-5590F23EE125}"/>
              </a:ext>
            </a:extLst>
          </p:cNvPr>
          <p:cNvSpPr>
            <a:spLocks noGrp="1"/>
          </p:cNvSpPr>
          <p:nvPr>
            <p:ph type="dt" sz="half" idx="10"/>
          </p:nvPr>
        </p:nvSpPr>
        <p:spPr/>
        <p:txBody>
          <a:bodyPr/>
          <a:lstStyle/>
          <a:p>
            <a:fld id="{2479D1D1-DB37-48F8-9509-FC0570CF35D1}"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45" name="フッター プレースホルダー 44">
            <a:extLst>
              <a:ext uri="{FF2B5EF4-FFF2-40B4-BE49-F238E27FC236}">
                <a16:creationId xmlns="" xmlns:a16="http://schemas.microsoft.com/office/drawing/2014/main" id="{EC58FA7E-0C43-41D7-BE8C-2CFE1DAA9D8B}"/>
              </a:ext>
            </a:extLst>
          </p:cNvPr>
          <p:cNvSpPr>
            <a:spLocks noGrp="1"/>
          </p:cNvSpPr>
          <p:nvPr>
            <p:ph type="ftr" sz="quarter" idx="11"/>
          </p:nvPr>
        </p:nvSpPr>
        <p:spPr/>
        <p:txBody>
          <a:bodyPr/>
          <a:lstStyle/>
          <a:p>
            <a:endParaRPr lang="ja-JP" altLang="en-US">
              <a:solidFill>
                <a:prstClr val="black">
                  <a:tint val="75000"/>
                </a:prstClr>
              </a:solidFill>
            </a:endParaRPr>
          </a:p>
        </p:txBody>
      </p:sp>
      <p:sp>
        <p:nvSpPr>
          <p:cNvPr id="73" name="スライド番号プレースホルダー 72">
            <a:extLst>
              <a:ext uri="{FF2B5EF4-FFF2-40B4-BE49-F238E27FC236}">
                <a16:creationId xmlns="" xmlns:a16="http://schemas.microsoft.com/office/drawing/2014/main" id="{7353D83C-0631-40C4-9A51-18586C78CC31}"/>
              </a:ext>
            </a:extLst>
          </p:cNvPr>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016816958"/>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マスター タイトルの書式設定</a:t>
            </a:r>
          </a:p>
        </p:txBody>
      </p:sp>
      <p:sp>
        <p:nvSpPr>
          <p:cNvPr id="3" name="コンテンツ プレースホルダー 2"/>
          <p:cNvSpPr>
            <a:spLocks noGrp="1"/>
          </p:cNvSpPr>
          <p:nvPr>
            <p:ph idx="1"/>
          </p:nvPr>
        </p:nvSpPr>
        <p:spPr/>
        <p:txBody>
          <a:bodyPr/>
          <a:lstStyle>
            <a:lvl1pPr>
              <a:defRPr>
                <a:solidFill>
                  <a:schemeClr val="accent5"/>
                </a:solidFill>
              </a:defRPr>
            </a:lvl1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3B815E51-6EFE-4491-BE7C-6839B16D9DAA}"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28530678"/>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normAutofit/>
          </a:bodyPr>
          <a:lstStyle>
            <a:lvl1pPr>
              <a:defRPr sz="4800"/>
            </a:lvl1p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A922FB8-AB1D-4C56-AEDC-97AB74732E53}"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53488658"/>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36000" y="1584000"/>
            <a:ext cx="5683800" cy="459296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584000"/>
            <a:ext cx="5683800" cy="4592963"/>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日付プレースホルダー 4"/>
          <p:cNvSpPr>
            <a:spLocks noGrp="1"/>
          </p:cNvSpPr>
          <p:nvPr>
            <p:ph type="dt" sz="half" idx="10"/>
          </p:nvPr>
        </p:nvSpPr>
        <p:spPr/>
        <p:txBody>
          <a:bodyPr/>
          <a:lstStyle/>
          <a:p>
            <a:fld id="{4BCD2FC1-8B41-4349-9713-1F048977FDFD}"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76723431"/>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36000" y="549000"/>
            <a:ext cx="11520000" cy="720000"/>
          </a:xfrm>
        </p:spPr>
        <p:txBody>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336000" y="1435687"/>
            <a:ext cx="5661575" cy="5533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dirty="0"/>
              <a:t>マスター テキストの書式設定</a:t>
            </a:r>
          </a:p>
        </p:txBody>
      </p:sp>
      <p:sp>
        <p:nvSpPr>
          <p:cNvPr id="4" name="コンテンツ プレースホルダー 3"/>
          <p:cNvSpPr>
            <a:spLocks noGrp="1"/>
          </p:cNvSpPr>
          <p:nvPr>
            <p:ph sz="half" idx="2"/>
          </p:nvPr>
        </p:nvSpPr>
        <p:spPr>
          <a:xfrm>
            <a:off x="336000" y="1989000"/>
            <a:ext cx="5661575" cy="4200663"/>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テキスト プレースホルダー 4"/>
          <p:cNvSpPr>
            <a:spLocks noGrp="1"/>
          </p:cNvSpPr>
          <p:nvPr>
            <p:ph type="body" sz="quarter" idx="3"/>
          </p:nvPr>
        </p:nvSpPr>
        <p:spPr>
          <a:xfrm>
            <a:off x="6172200" y="1435687"/>
            <a:ext cx="5683800" cy="5533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dirty="0"/>
              <a:t>マスター テキストの書式設定</a:t>
            </a:r>
          </a:p>
        </p:txBody>
      </p:sp>
      <p:sp>
        <p:nvSpPr>
          <p:cNvPr id="6" name="コンテンツ プレースホルダー 5"/>
          <p:cNvSpPr>
            <a:spLocks noGrp="1"/>
          </p:cNvSpPr>
          <p:nvPr>
            <p:ph sz="quarter" idx="4"/>
          </p:nvPr>
        </p:nvSpPr>
        <p:spPr>
          <a:xfrm>
            <a:off x="6172200" y="1989000"/>
            <a:ext cx="5683800" cy="4200663"/>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日付プレースホルダー 6"/>
          <p:cNvSpPr>
            <a:spLocks noGrp="1"/>
          </p:cNvSpPr>
          <p:nvPr>
            <p:ph type="dt" sz="half" idx="10"/>
          </p:nvPr>
        </p:nvSpPr>
        <p:spPr/>
        <p:txBody>
          <a:bodyPr/>
          <a:lstStyle/>
          <a:p>
            <a:fld id="{61D6DC25-7EAD-4BB2-9EC3-7C32ADDEC3E0}"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17218294"/>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0B9C0A7-669D-497E-BFF7-D48EBDB619AC}"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232543415"/>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07570CD-B695-4800-8F13-9E27671C7587}"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45257294"/>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0D929A8-038B-403B-9B01-E8E0CD74EC5E}"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68125174"/>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B5A91A0-369B-4908-A132-86BB2C28A26C}"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23509415"/>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5981C2E-F0E4-4748-AFA6-ABD51D6742C5}"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332985525"/>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548999"/>
            <a:ext cx="2628900" cy="5627964"/>
          </a:xfrm>
        </p:spPr>
        <p:txBody>
          <a:bodyPr vert="eaVert"/>
          <a:lstStyle/>
          <a:p>
            <a:r>
              <a:rPr kumimoji="1" lang="ja-JP" altLang="en-US" dirty="0"/>
              <a:t>マスター タイトルの書式設定</a:t>
            </a:r>
          </a:p>
        </p:txBody>
      </p:sp>
      <p:sp>
        <p:nvSpPr>
          <p:cNvPr id="3" name="縦書きテキスト プレースホルダー 2"/>
          <p:cNvSpPr>
            <a:spLocks noGrp="1"/>
          </p:cNvSpPr>
          <p:nvPr>
            <p:ph type="body" orient="vert" idx="1"/>
          </p:nvPr>
        </p:nvSpPr>
        <p:spPr>
          <a:xfrm>
            <a:off x="838200" y="548999"/>
            <a:ext cx="7734300" cy="562796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D6A699-14BE-4AAB-9770-8CF6CA10AE5F}"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978437"/>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lvl1pPr>
              <a:defRPr b="1">
                <a:latin typeface="Segoe UI Symbol" panose="020B0502040204020203" pitchFamily="34" charset="0"/>
              </a:defRPr>
            </a:lvl1pPr>
          </a:lstStyle>
          <a:p>
            <a:r>
              <a:rPr lang="ja-JP" altLang="en-US"/>
              <a:t>マスター タイトルの書式設定</a:t>
            </a:r>
            <a:endParaRPr lang="ja-JP" altLang="en-US" dirty="0"/>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latin typeface="Segoe UI Symbol" panose="020B0502040204020203"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6"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latin typeface="Segoe UI Symbol" panose="020B0502040204020203" pitchFamily="34" charset="0"/>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11198498"/>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b="1">
                <a:latin typeface="Segoe UI Historic" panose="020B0502040204020203" pitchFamily="34" charset="0"/>
                <a:cs typeface="Segoe UI Historic" panose="020B0502040204020203" pitchFamily="34" charset="0"/>
              </a:defRPr>
            </a:lvl1pPr>
          </a:lstStyle>
          <a:p>
            <a:r>
              <a:rPr lang="ja-JP" altLang="en-US"/>
              <a:t>マスター タイトルの書式設定</a:t>
            </a:r>
          </a:p>
        </p:txBody>
      </p:sp>
      <p:sp>
        <p:nvSpPr>
          <p:cNvPr id="3" name="コンテンツ プレースホルダー 2"/>
          <p:cNvSpPr>
            <a:spLocks noGrp="1"/>
          </p:cNvSpPr>
          <p:nvPr>
            <p:ph idx="1"/>
          </p:nvPr>
        </p:nvSpPr>
        <p:spPr/>
        <p:txBody>
          <a:bodyPr/>
          <a:lstStyle>
            <a:lvl1pPr>
              <a:defRPr>
                <a:latin typeface="Segoe UI Historic" panose="020B0502040204020203" pitchFamily="34" charset="0"/>
                <a:cs typeface="Segoe UI Historic" panose="020B0502040204020203" pitchFamily="34" charset="0"/>
              </a:defRPr>
            </a:lvl1pPr>
            <a:lvl2pPr>
              <a:defRPr>
                <a:latin typeface="Segoe UI Historic" panose="020B0502040204020203" pitchFamily="34" charset="0"/>
                <a:cs typeface="Segoe UI Historic" panose="020B0502040204020203" pitchFamily="34" charset="0"/>
              </a:defRPr>
            </a:lvl2pPr>
            <a:lvl3pPr>
              <a:defRPr>
                <a:latin typeface="Segoe UI Historic" panose="020B0502040204020203" pitchFamily="34" charset="0"/>
                <a:cs typeface="Segoe UI Historic" panose="020B0502040204020203" pitchFamily="34" charset="0"/>
              </a:defRPr>
            </a:lvl3pPr>
            <a:lvl4pPr>
              <a:defRPr>
                <a:latin typeface="Segoe UI Historic" panose="020B0502040204020203" pitchFamily="34" charset="0"/>
                <a:cs typeface="Segoe UI Historic" panose="020B0502040204020203" pitchFamily="34" charset="0"/>
              </a:defRPr>
            </a:lvl4pPr>
            <a:lvl5pPr>
              <a:defRPr>
                <a:latin typeface="Segoe UI Historic" panose="020B0502040204020203" pitchFamily="34" charset="0"/>
                <a:cs typeface="Segoe UI Historic" panose="020B0502040204020203" pitchFamily="34" charset="0"/>
              </a:defRPr>
            </a:lvl5p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p>
        </p:txBody>
      </p:sp>
      <p:sp>
        <p:nvSpPr>
          <p:cNvPr id="5"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latin typeface="Segoe UI Historic" panose="020B0502040204020203" pitchFamily="34" charset="0"/>
                <a:cs typeface="Segoe UI Historic" panose="020B0502040204020203" pitchFamily="34" charset="0"/>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334553958"/>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lang="ja-JP" altLang="en-US"/>
              <a:t>マスター タイトルの書式設定</a:t>
            </a:r>
            <a:endParaRPr lang="ja-JP" altLang="en-US" dirty="0"/>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5"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9717394"/>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975091856"/>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スライド番号プレースホルダー 2"/>
          <p:cNvSpPr>
            <a:spLocks noGrp="1"/>
          </p:cNvSpPr>
          <p:nvPr>
            <p:ph type="sldNum" sz="quarter" idx="10"/>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19304920"/>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4"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19816508"/>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02865571"/>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6"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629811325"/>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プレースホルダーまでドラッグするかアイコンをクリックして図を追加</a:t>
            </a:r>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6"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51548334"/>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08939424"/>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endParaRPr lang="ja-JP" altLang="en-US" dirty="0"/>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B99EC2CC-426E-8149-B42F-D34B49E2E3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01651490"/>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1425247318"/>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1273255085"/>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1363820304"/>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541551018"/>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388496632"/>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54604452"/>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504186098"/>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a:buClr>
                <a:srgbClr val="000000"/>
              </a:buClr>
              <a:buFont typeface="Arial"/>
              <a:buNone/>
            </a:pPr>
            <a:endParaRPr kumimoji="0" sz="1867" kern="0">
              <a:solidFill>
                <a:srgbClr val="000000"/>
              </a:solidFil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1430124913"/>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3002403655"/>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1026306627"/>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595959"/>
                </a:solidFill>
              </a:rPr>
              <a:pPr/>
              <a:t>‹#›</a:t>
            </a:fld>
            <a:endParaRPr>
              <a:solidFill>
                <a:srgbClr val="595959"/>
              </a:solidFill>
            </a:endParaRPr>
          </a:p>
        </p:txBody>
      </p:sp>
    </p:spTree>
    <p:extLst>
      <p:ext uri="{BB962C8B-B14F-4D97-AF65-F5344CB8AC3E}">
        <p14:creationId xmlns:p14="http://schemas.microsoft.com/office/powerpoint/2010/main" val="3948319399"/>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F3E19B7-C497-4245-8225-0EB4863A4A31}"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717627031"/>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83382E6-71D1-4970-A08B-D7863A10605F}"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42372035"/>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11C27EB-611D-4169-945C-0489F8AE3293}"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90092960"/>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A4A5EDB-6DB7-403A-8FE8-5C321E139482}"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050625502"/>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954230A-8407-4802-B234-B17F2BD3BC96}"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86693819"/>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20CD702-E6A8-475D-AAA6-A4A3DEEEFBB8}"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36466365"/>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DC3B7F-8618-4D76-981B-A8E01C022D62}"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61983851"/>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127DAC-B579-4B13-B6AC-0CC1813821A2}"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47305419"/>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F1C7AF3-CD75-4536-A304-DB80D7AE072F}"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34618241"/>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52CC84-E5FF-450E-89CD-E22F9A1110D3}"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92836058"/>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E0AE49B-5150-4B6C-9CD3-FF8914FA4A63}"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29221338"/>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64633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1" y="3840480"/>
            <a:ext cx="85343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08162333"/>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285750" y="137772"/>
            <a:ext cx="11620500" cy="454420"/>
          </a:xfrm>
        </p:spPr>
        <p:txBody>
          <a:bodyPr lIns="0" tIns="0" rIns="0" bIns="0"/>
          <a:lstStyle>
            <a:lvl1pPr>
              <a:defRPr sz="2953" b="0" i="0">
                <a:solidFill>
                  <a:schemeClr val="tx1"/>
                </a:solidFill>
                <a:latin typeface="Gill Sans MT"/>
                <a:cs typeface="Gill Sans M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06078059"/>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85750" y="137772"/>
            <a:ext cx="11620500" cy="454420"/>
          </a:xfrm>
        </p:spPr>
        <p:txBody>
          <a:bodyPr lIns="0" tIns="0" rIns="0" bIns="0"/>
          <a:lstStyle>
            <a:lvl1pPr>
              <a:defRPr sz="2953" b="0" i="0">
                <a:solidFill>
                  <a:schemeClr val="tx1"/>
                </a:solidFill>
                <a:latin typeface="Gill Sans MT"/>
                <a:cs typeface="Gill Sans MT"/>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37970172"/>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285750" y="137772"/>
            <a:ext cx="11620500" cy="454420"/>
          </a:xfrm>
        </p:spPr>
        <p:txBody>
          <a:bodyPr lIns="0" tIns="0" rIns="0" bIns="0"/>
          <a:lstStyle>
            <a:lvl1pPr>
              <a:defRPr sz="2953" b="0" i="0">
                <a:solidFill>
                  <a:schemeClr val="tx1"/>
                </a:solidFill>
                <a:latin typeface="Gill Sans MT"/>
                <a:cs typeface="Gill Sans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78886944"/>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763"/>
            <a:ext cx="12192000" cy="6852474"/>
          </a:xfrm>
          <a:prstGeom prst="rect">
            <a:avLst/>
          </a:prstGeom>
          <a:blipFill>
            <a:blip r:embed="rId2" cstate="print"/>
            <a:stretch>
              <a:fillRect/>
            </a:stretch>
          </a:blipFill>
        </p:spPr>
        <p:txBody>
          <a:bodyPr wrap="square" lIns="0" tIns="0" rIns="0" bIns="0" rtlCol="0"/>
          <a:lstStyle/>
          <a:p>
            <a:endParaRPr sz="1266" smtClean="0">
              <a:solidFill>
                <a:prstClr val="black"/>
              </a:solidFill>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78805908"/>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64633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1" y="3840480"/>
            <a:ext cx="85343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13592577"/>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285750" y="137772"/>
            <a:ext cx="11620500" cy="454420"/>
          </a:xfrm>
        </p:spPr>
        <p:txBody>
          <a:bodyPr lIns="0" tIns="0" rIns="0" bIns="0"/>
          <a:lstStyle>
            <a:lvl1pPr>
              <a:defRPr sz="2953" b="0" i="0">
                <a:solidFill>
                  <a:schemeClr val="tx1"/>
                </a:solidFill>
                <a:latin typeface="Gill Sans MT"/>
                <a:cs typeface="Gill Sans M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44182469"/>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85750" y="137772"/>
            <a:ext cx="11620500" cy="454420"/>
          </a:xfrm>
        </p:spPr>
        <p:txBody>
          <a:bodyPr lIns="0" tIns="0" rIns="0" bIns="0"/>
          <a:lstStyle>
            <a:lvl1pPr>
              <a:defRPr sz="2953" b="0" i="0">
                <a:solidFill>
                  <a:schemeClr val="tx1"/>
                </a:solidFill>
                <a:latin typeface="Gill Sans MT"/>
                <a:cs typeface="Gill Sans MT"/>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13136130"/>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285750" y="137772"/>
            <a:ext cx="11620500" cy="454420"/>
          </a:xfrm>
        </p:spPr>
        <p:txBody>
          <a:bodyPr lIns="0" tIns="0" rIns="0" bIns="0"/>
          <a:lstStyle>
            <a:lvl1pPr>
              <a:defRPr sz="2953" b="0" i="0">
                <a:solidFill>
                  <a:schemeClr val="tx1"/>
                </a:solidFill>
                <a:latin typeface="Gill Sans MT"/>
                <a:cs typeface="Gill Sans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4602391"/>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763"/>
            <a:ext cx="12192000" cy="6852474"/>
          </a:xfrm>
          <a:prstGeom prst="rect">
            <a:avLst/>
          </a:prstGeom>
          <a:blipFill>
            <a:blip r:embed="rId2" cstate="print"/>
            <a:stretch>
              <a:fillRect/>
            </a:stretch>
          </a:blipFill>
        </p:spPr>
        <p:txBody>
          <a:bodyPr wrap="square" lIns="0" tIns="0" rIns="0" bIns="0" rtlCol="0"/>
          <a:lstStyle/>
          <a:p>
            <a:endParaRPr sz="1266" smtClean="0">
              <a:solidFill>
                <a:prstClr val="black"/>
              </a:solidFill>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32114616"/>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userDrawn="1">
  <p:cSld name="Dark Gray/White MiddlePage">
    <p:bg>
      <p:bgPr>
        <a:solidFill>
          <a:schemeClr val="bg1"/>
        </a:solidFill>
        <a:effectLst/>
      </p:bgPr>
    </p:bg>
    <p:spTree>
      <p:nvGrpSpPr>
        <p:cNvPr id="1" name=""/>
        <p:cNvGrpSpPr/>
        <p:nvPr/>
      </p:nvGrpSpPr>
      <p:grpSpPr>
        <a:xfrm>
          <a:off x="0" y="0"/>
          <a:ext cx="0" cy="0"/>
          <a:chOff x="0" y="0"/>
          <a:chExt cx="0" cy="0"/>
        </a:xfrm>
      </p:grpSpPr>
      <p:sp>
        <p:nvSpPr>
          <p:cNvPr id="16" name="正方形/長方形 15"/>
          <p:cNvSpPr/>
          <p:nvPr userDrawn="1"/>
        </p:nvSpPr>
        <p:spPr>
          <a:xfrm>
            <a:off x="0" y="6426100"/>
            <a:ext cx="12191301" cy="431900"/>
          </a:xfrm>
          <a:prstGeom prst="rect">
            <a:avLst/>
          </a:prstGeom>
          <a:solidFill>
            <a:srgbClr val="666666"/>
          </a:solidFill>
          <a:ln>
            <a:noFill/>
          </a:ln>
        </p:spPr>
        <p:style>
          <a:lnRef idx="2">
            <a:schemeClr val="dk1">
              <a:shade val="50000"/>
            </a:schemeClr>
          </a:lnRef>
          <a:fillRef idx="1">
            <a:schemeClr val="dk1"/>
          </a:fillRef>
          <a:effectRef idx="0">
            <a:schemeClr val="dk1"/>
          </a:effectRef>
          <a:fontRef idx="minor">
            <a:schemeClr val="lt1"/>
          </a:fontRef>
        </p:style>
        <p:txBody>
          <a:bodyPr lIns="91367" tIns="45683" rIns="91367" bIns="45683" rtlCol="0" anchor="ctr"/>
          <a:lstStyle/>
          <a:p>
            <a:pPr algn="ctr"/>
            <a:endParaRPr lang="ja-JP" altLang="en-US" sz="900">
              <a:solidFill>
                <a:srgbClr val="FFFFFF"/>
              </a:solidFill>
            </a:endParaRPr>
          </a:p>
        </p:txBody>
      </p:sp>
      <p:sp>
        <p:nvSpPr>
          <p:cNvPr id="33" name="タイトル 1"/>
          <p:cNvSpPr>
            <a:spLocks noGrp="1"/>
          </p:cNvSpPr>
          <p:nvPr>
            <p:ph type="title"/>
          </p:nvPr>
        </p:nvSpPr>
        <p:spPr bwMode="gray">
          <a:xfrm>
            <a:off x="431350" y="360280"/>
            <a:ext cx="11327713" cy="539625"/>
          </a:xfrm>
          <a:prstGeom prst="rect">
            <a:avLst/>
          </a:prstGeom>
        </p:spPr>
        <p:txBody>
          <a:bodyPr lIns="0" tIns="0" rIns="0" bIns="0" anchor="t" anchorCtr="0">
            <a:noAutofit/>
          </a:bodyPr>
          <a:lstStyle>
            <a:lvl1pPr algn="l">
              <a:defRPr sz="2800" b="1" baseline="0">
                <a:solidFill>
                  <a:schemeClr val="tx1"/>
                </a:solidFill>
                <a:latin typeface="+mj-ea"/>
                <a:ea typeface="+mj-ea"/>
              </a:defRPr>
            </a:lvl1pPr>
          </a:lstStyle>
          <a:p>
            <a:r>
              <a:rPr lang="ja-JP" altLang="en-US" dirty="0" smtClean="0"/>
              <a:t>マスタ タイトルの書式設定</a:t>
            </a:r>
            <a:endParaRPr lang="ja-JP" altLang="en-US" dirty="0"/>
          </a:p>
        </p:txBody>
      </p:sp>
      <p:sp>
        <p:nvSpPr>
          <p:cNvPr id="34" name="コンテンツ プレースホルダ 6"/>
          <p:cNvSpPr>
            <a:spLocks noGrp="1"/>
          </p:cNvSpPr>
          <p:nvPr>
            <p:ph sz="quarter" idx="13"/>
          </p:nvPr>
        </p:nvSpPr>
        <p:spPr bwMode="gray">
          <a:xfrm>
            <a:off x="719975" y="1080839"/>
            <a:ext cx="10752051" cy="5164528"/>
          </a:xfrm>
          <a:prstGeom prst="rect">
            <a:avLst/>
          </a:prstGeom>
        </p:spPr>
        <p:txBody>
          <a:bodyPr lIns="0" tIns="0" rIns="0" bIns="0"/>
          <a:lstStyle>
            <a:lvl1pPr>
              <a:lnSpc>
                <a:spcPts val="3397"/>
              </a:lnSpc>
              <a:spcBef>
                <a:spcPts val="0"/>
              </a:spcBef>
              <a:buFontTx/>
              <a:buNone/>
              <a:defRPr sz="2400" baseline="0">
                <a:solidFill>
                  <a:schemeClr val="tx1"/>
                </a:solidFill>
                <a:latin typeface="+mj-ea"/>
                <a:ea typeface="+mj-ea"/>
              </a:defRPr>
            </a:lvl1pPr>
            <a:lvl2pPr>
              <a:lnSpc>
                <a:spcPts val="3397"/>
              </a:lnSpc>
              <a:spcBef>
                <a:spcPts val="0"/>
              </a:spcBef>
              <a:buFontTx/>
              <a:buNone/>
              <a:defRPr sz="1600" baseline="0">
                <a:solidFill>
                  <a:schemeClr val="tx1"/>
                </a:solidFill>
                <a:latin typeface="+mj-ea"/>
                <a:ea typeface="+mj-ea"/>
              </a:defRPr>
            </a:lvl2pPr>
            <a:lvl3pPr>
              <a:lnSpc>
                <a:spcPts val="3397"/>
              </a:lnSpc>
              <a:spcBef>
                <a:spcPts val="0"/>
              </a:spcBef>
              <a:buFontTx/>
              <a:buNone/>
              <a:defRPr sz="1400" baseline="0">
                <a:solidFill>
                  <a:schemeClr val="tx1"/>
                </a:solidFill>
                <a:latin typeface="+mj-ea"/>
                <a:ea typeface="+mj-ea"/>
              </a:defRPr>
            </a:lvl3pPr>
            <a:lvl4pPr>
              <a:lnSpc>
                <a:spcPts val="3397"/>
              </a:lnSpc>
              <a:spcBef>
                <a:spcPts val="0"/>
              </a:spcBef>
              <a:buFontTx/>
              <a:buNone/>
              <a:defRPr sz="1100" baseline="0">
                <a:solidFill>
                  <a:schemeClr val="tx1"/>
                </a:solidFill>
                <a:latin typeface="+mj-ea"/>
                <a:ea typeface="+mj-ea"/>
              </a:defRPr>
            </a:lvl4pPr>
            <a:lvl5pPr>
              <a:defRPr sz="1000">
                <a:solidFill>
                  <a:schemeClr val="tx1"/>
                </a:solidFill>
                <a:latin typeface="+mj-ea"/>
                <a:ea typeface="+mj-ea"/>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endParaRPr lang="en-US" altLang="ja-JP" dirty="0" smtClean="0"/>
          </a:p>
          <a:p>
            <a:pPr lvl="4"/>
            <a:r>
              <a:rPr lang="ja-JP" altLang="en-US" dirty="0" smtClean="0"/>
              <a:t>第 </a:t>
            </a:r>
            <a:r>
              <a:rPr lang="en-US" altLang="ja-JP" dirty="0" smtClean="0"/>
              <a:t>5 </a:t>
            </a:r>
            <a:r>
              <a:rPr lang="ja-JP" altLang="en-US" dirty="0" smtClean="0"/>
              <a:t>レベル</a:t>
            </a:r>
            <a:endParaRPr lang="ja-JP" altLang="en-US" dirty="0"/>
          </a:p>
        </p:txBody>
      </p:sp>
      <p:pic>
        <p:nvPicPr>
          <p:cNvPr id="13" name="図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813" y="6518091"/>
            <a:ext cx="1047423" cy="262068"/>
          </a:xfrm>
          <a:prstGeom prst="rect">
            <a:avLst/>
          </a:prstGeom>
        </p:spPr>
      </p:pic>
    </p:spTree>
    <p:extLst>
      <p:ext uri="{BB962C8B-B14F-4D97-AF65-F5344CB8AC3E}">
        <p14:creationId xmlns:p14="http://schemas.microsoft.com/office/powerpoint/2010/main" val="4113025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image" Target="../media/image1.jpe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theme" Target="../theme/theme3.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image" Target="../media/image1.jpeg"/><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theme" Target="../theme/theme4.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image" Target="../media/image1.jpe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theme" Target="../theme/theme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image" Target="../media/image14.png"/><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13.png"/><Relationship Id="rId5" Type="http://schemas.openxmlformats.org/officeDocument/2006/relationships/slideLayout" Target="../slideLayouts/slideLayout88.xml"/><Relationship Id="rId10" Type="http://schemas.openxmlformats.org/officeDocument/2006/relationships/image" Target="../media/image12.png"/><Relationship Id="rId4" Type="http://schemas.openxmlformats.org/officeDocument/2006/relationships/slideLayout" Target="../slideLayouts/slideLayout87.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26" Type="http://schemas.openxmlformats.org/officeDocument/2006/relationships/slideLayout" Target="../slideLayouts/slideLayout117.xml"/><Relationship Id="rId3" Type="http://schemas.openxmlformats.org/officeDocument/2006/relationships/slideLayout" Target="../slideLayouts/slideLayout94.xml"/><Relationship Id="rId21" Type="http://schemas.openxmlformats.org/officeDocument/2006/relationships/slideLayout" Target="../slideLayouts/slideLayout112.xml"/><Relationship Id="rId34" Type="http://schemas.openxmlformats.org/officeDocument/2006/relationships/theme" Target="../theme/theme7.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5" Type="http://schemas.openxmlformats.org/officeDocument/2006/relationships/slideLayout" Target="../slideLayouts/slideLayout116.xml"/><Relationship Id="rId33" Type="http://schemas.openxmlformats.org/officeDocument/2006/relationships/slideLayout" Target="../slideLayouts/slideLayout124.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slideLayout" Target="../slideLayouts/slideLayout111.xml"/><Relationship Id="rId29" Type="http://schemas.openxmlformats.org/officeDocument/2006/relationships/slideLayout" Target="../slideLayouts/slideLayout120.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24" Type="http://schemas.openxmlformats.org/officeDocument/2006/relationships/slideLayout" Target="../slideLayouts/slideLayout115.xml"/><Relationship Id="rId32" Type="http://schemas.openxmlformats.org/officeDocument/2006/relationships/slideLayout" Target="../slideLayouts/slideLayout123.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23" Type="http://schemas.openxmlformats.org/officeDocument/2006/relationships/slideLayout" Target="../slideLayouts/slideLayout114.xml"/><Relationship Id="rId28" Type="http://schemas.openxmlformats.org/officeDocument/2006/relationships/slideLayout" Target="../slideLayouts/slideLayout119.xml"/><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31" Type="http://schemas.openxmlformats.org/officeDocument/2006/relationships/slideLayout" Target="../slideLayouts/slideLayout122.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 Id="rId22" Type="http://schemas.openxmlformats.org/officeDocument/2006/relationships/slideLayout" Target="../slideLayouts/slideLayout113.xml"/><Relationship Id="rId27" Type="http://schemas.openxmlformats.org/officeDocument/2006/relationships/slideLayout" Target="../slideLayouts/slideLayout118.xml"/><Relationship Id="rId30" Type="http://schemas.openxmlformats.org/officeDocument/2006/relationships/slideLayout" Target="../slideLayouts/slideLayout12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slideLayout" Target="../slideLayouts/slideLayout142.xml"/><Relationship Id="rId26" Type="http://schemas.openxmlformats.org/officeDocument/2006/relationships/slideLayout" Target="../slideLayouts/slideLayout150.xml"/><Relationship Id="rId3" Type="http://schemas.openxmlformats.org/officeDocument/2006/relationships/slideLayout" Target="../slideLayouts/slideLayout127.xml"/><Relationship Id="rId21" Type="http://schemas.openxmlformats.org/officeDocument/2006/relationships/slideLayout" Target="../slideLayouts/slideLayout145.xml"/><Relationship Id="rId34" Type="http://schemas.openxmlformats.org/officeDocument/2006/relationships/theme" Target="../theme/theme8.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5" Type="http://schemas.openxmlformats.org/officeDocument/2006/relationships/slideLayout" Target="../slideLayouts/slideLayout149.xml"/><Relationship Id="rId33" Type="http://schemas.openxmlformats.org/officeDocument/2006/relationships/slideLayout" Target="../slideLayouts/slideLayout157.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20" Type="http://schemas.openxmlformats.org/officeDocument/2006/relationships/slideLayout" Target="../slideLayouts/slideLayout144.xml"/><Relationship Id="rId29" Type="http://schemas.openxmlformats.org/officeDocument/2006/relationships/slideLayout" Target="../slideLayouts/slideLayout153.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24" Type="http://schemas.openxmlformats.org/officeDocument/2006/relationships/slideLayout" Target="../slideLayouts/slideLayout148.xml"/><Relationship Id="rId32" Type="http://schemas.openxmlformats.org/officeDocument/2006/relationships/slideLayout" Target="../slideLayouts/slideLayout156.xml"/><Relationship Id="rId5" Type="http://schemas.openxmlformats.org/officeDocument/2006/relationships/slideLayout" Target="../slideLayouts/slideLayout129.xml"/><Relationship Id="rId15" Type="http://schemas.openxmlformats.org/officeDocument/2006/relationships/slideLayout" Target="../slideLayouts/slideLayout139.xml"/><Relationship Id="rId23" Type="http://schemas.openxmlformats.org/officeDocument/2006/relationships/slideLayout" Target="../slideLayouts/slideLayout147.xml"/><Relationship Id="rId28" Type="http://schemas.openxmlformats.org/officeDocument/2006/relationships/slideLayout" Target="../slideLayouts/slideLayout152.xml"/><Relationship Id="rId10" Type="http://schemas.openxmlformats.org/officeDocument/2006/relationships/slideLayout" Target="../slideLayouts/slideLayout134.xml"/><Relationship Id="rId19" Type="http://schemas.openxmlformats.org/officeDocument/2006/relationships/slideLayout" Target="../slideLayouts/slideLayout143.xml"/><Relationship Id="rId31" Type="http://schemas.openxmlformats.org/officeDocument/2006/relationships/slideLayout" Target="../slideLayouts/slideLayout155.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 Id="rId22" Type="http://schemas.openxmlformats.org/officeDocument/2006/relationships/slideLayout" Target="../slideLayouts/slideLayout146.xml"/><Relationship Id="rId27" Type="http://schemas.openxmlformats.org/officeDocument/2006/relationships/slideLayout" Target="../slideLayouts/slideLayout151.xml"/><Relationship Id="rId30" Type="http://schemas.openxmlformats.org/officeDocument/2006/relationships/slideLayout" Target="../slideLayouts/slideLayout15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26" Type="http://schemas.openxmlformats.org/officeDocument/2006/relationships/slideLayout" Target="../slideLayouts/slideLayout183.xml"/><Relationship Id="rId3" Type="http://schemas.openxmlformats.org/officeDocument/2006/relationships/slideLayout" Target="../slideLayouts/slideLayout160.xml"/><Relationship Id="rId21" Type="http://schemas.openxmlformats.org/officeDocument/2006/relationships/slideLayout" Target="../slideLayouts/slideLayout178.xml"/><Relationship Id="rId34" Type="http://schemas.openxmlformats.org/officeDocument/2006/relationships/theme" Target="../theme/theme9.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slideLayout" Target="../slideLayouts/slideLayout182.xml"/><Relationship Id="rId33" Type="http://schemas.openxmlformats.org/officeDocument/2006/relationships/slideLayout" Target="../slideLayouts/slideLayout190.xml"/><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29" Type="http://schemas.openxmlformats.org/officeDocument/2006/relationships/slideLayout" Target="../slideLayouts/slideLayout186.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slideLayout" Target="../slideLayouts/slideLayout181.xml"/><Relationship Id="rId32" Type="http://schemas.openxmlformats.org/officeDocument/2006/relationships/slideLayout" Target="../slideLayouts/slideLayout189.xml"/><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28" Type="http://schemas.openxmlformats.org/officeDocument/2006/relationships/slideLayout" Target="../slideLayouts/slideLayout185.xml"/><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31" Type="http://schemas.openxmlformats.org/officeDocument/2006/relationships/slideLayout" Target="../slideLayouts/slideLayout188.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 Id="rId27" Type="http://schemas.openxmlformats.org/officeDocument/2006/relationships/slideLayout" Target="../slideLayouts/slideLayout184.xml"/><Relationship Id="rId30" Type="http://schemas.openxmlformats.org/officeDocument/2006/relationships/slideLayout" Target="../slideLayouts/slideLayout18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slideLayout" Target="../slideLayouts/slideLayout203.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6" Type="http://schemas.openxmlformats.org/officeDocument/2006/relationships/theme" Target="../theme/theme10.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5" Type="http://schemas.openxmlformats.org/officeDocument/2006/relationships/slideLayout" Target="../slideLayouts/slideLayout20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13.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image" Target="../media/image14.png"/><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image" Target="../media/image13.png"/><Relationship Id="rId5" Type="http://schemas.openxmlformats.org/officeDocument/2006/relationships/slideLayout" Target="../slideLayouts/slideLayout210.xml"/><Relationship Id="rId10" Type="http://schemas.openxmlformats.org/officeDocument/2006/relationships/image" Target="../media/image12.png"/><Relationship Id="rId4" Type="http://schemas.openxmlformats.org/officeDocument/2006/relationships/slideLayout" Target="../slideLayouts/slideLayout209.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image" Target="../media/image14.png"/><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image" Target="../media/image13.png"/><Relationship Id="rId5" Type="http://schemas.openxmlformats.org/officeDocument/2006/relationships/slideLayout" Target="../slideLayouts/slideLayout218.xml"/><Relationship Id="rId10" Type="http://schemas.openxmlformats.org/officeDocument/2006/relationships/image" Target="../media/image12.png"/><Relationship Id="rId4" Type="http://schemas.openxmlformats.org/officeDocument/2006/relationships/slideLayout" Target="../slideLayouts/slideLayout217.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224.xml"/><Relationship Id="rId7" Type="http://schemas.openxmlformats.org/officeDocument/2006/relationships/slideLayout" Target="../slideLayouts/slideLayout228.xml"/><Relationship Id="rId2" Type="http://schemas.openxmlformats.org/officeDocument/2006/relationships/slideLayout" Target="../slideLayouts/slideLayout223.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5" Type="http://schemas.openxmlformats.org/officeDocument/2006/relationships/slideLayout" Target="../slideLayouts/slideLayout226.xml"/><Relationship Id="rId10" Type="http://schemas.openxmlformats.org/officeDocument/2006/relationships/image" Target="../media/image24.jpeg"/><Relationship Id="rId4" Type="http://schemas.openxmlformats.org/officeDocument/2006/relationships/slideLayout" Target="../slideLayouts/slideLayout225.xml"/><Relationship Id="rId9" Type="http://schemas.openxmlformats.org/officeDocument/2006/relationships/image" Target="../media/image23.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6.xml"/><Relationship Id="rId13" Type="http://schemas.openxmlformats.org/officeDocument/2006/relationships/slideLayout" Target="../slideLayouts/slideLayout241.xml"/><Relationship Id="rId18" Type="http://schemas.openxmlformats.org/officeDocument/2006/relationships/slideLayout" Target="../slideLayouts/slideLayout246.xml"/><Relationship Id="rId3" Type="http://schemas.openxmlformats.org/officeDocument/2006/relationships/slideLayout" Target="../slideLayouts/slideLayout231.xml"/><Relationship Id="rId7" Type="http://schemas.openxmlformats.org/officeDocument/2006/relationships/slideLayout" Target="../slideLayouts/slideLayout235.xml"/><Relationship Id="rId12" Type="http://schemas.openxmlformats.org/officeDocument/2006/relationships/slideLayout" Target="../slideLayouts/slideLayout240.xml"/><Relationship Id="rId17" Type="http://schemas.openxmlformats.org/officeDocument/2006/relationships/slideLayout" Target="../slideLayouts/slideLayout245.xml"/><Relationship Id="rId2" Type="http://schemas.openxmlformats.org/officeDocument/2006/relationships/slideLayout" Target="../slideLayouts/slideLayout230.xml"/><Relationship Id="rId16" Type="http://schemas.openxmlformats.org/officeDocument/2006/relationships/slideLayout" Target="../slideLayouts/slideLayout244.xml"/><Relationship Id="rId20" Type="http://schemas.openxmlformats.org/officeDocument/2006/relationships/image" Target="../media/image1.jpeg"/><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5" Type="http://schemas.openxmlformats.org/officeDocument/2006/relationships/slideLayout" Target="../slideLayouts/slideLayout233.xml"/><Relationship Id="rId15" Type="http://schemas.openxmlformats.org/officeDocument/2006/relationships/slideLayout" Target="../slideLayouts/slideLayout243.xml"/><Relationship Id="rId10" Type="http://schemas.openxmlformats.org/officeDocument/2006/relationships/slideLayout" Target="../slideLayouts/slideLayout238.xml"/><Relationship Id="rId19" Type="http://schemas.openxmlformats.org/officeDocument/2006/relationships/theme" Target="../theme/theme14.xml"/><Relationship Id="rId4" Type="http://schemas.openxmlformats.org/officeDocument/2006/relationships/slideLayout" Target="../slideLayouts/slideLayout232.xml"/><Relationship Id="rId9" Type="http://schemas.openxmlformats.org/officeDocument/2006/relationships/slideLayout" Target="../slideLayouts/slideLayout237.xml"/><Relationship Id="rId14" Type="http://schemas.openxmlformats.org/officeDocument/2006/relationships/slideLayout" Target="../slideLayouts/slideLayout242.xml"/></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5" Type="http://schemas.openxmlformats.org/officeDocument/2006/relationships/slideLayout" Target="../slideLayouts/slideLayout251.xml"/><Relationship Id="rId10" Type="http://schemas.openxmlformats.org/officeDocument/2006/relationships/image" Target="../media/image24.jpeg"/><Relationship Id="rId4" Type="http://schemas.openxmlformats.org/officeDocument/2006/relationships/slideLayout" Target="../slideLayouts/slideLayout250.xml"/><Relationship Id="rId9" Type="http://schemas.openxmlformats.org/officeDocument/2006/relationships/image" Target="../media/image23.png"/></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256.xml"/><Relationship Id="rId7" Type="http://schemas.openxmlformats.org/officeDocument/2006/relationships/image" Target="../media/image31.png"/><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theme" Target="../theme/theme16.xml"/><Relationship Id="rId5" Type="http://schemas.openxmlformats.org/officeDocument/2006/relationships/slideLayout" Target="../slideLayouts/slideLayout258.xml"/><Relationship Id="rId4" Type="http://schemas.openxmlformats.org/officeDocument/2006/relationships/slideLayout" Target="../slideLayouts/slideLayout25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image" Target="../media/image14.png"/><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image" Target="../media/image34.png"/><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image" Target="../media/image12.png"/><Relationship Id="rId5" Type="http://schemas.openxmlformats.org/officeDocument/2006/relationships/slideLayout" Target="../slideLayouts/slideLayout263.xml"/><Relationship Id="rId10" Type="http://schemas.openxmlformats.org/officeDocument/2006/relationships/theme" Target="../theme/theme17.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18.xml.rels><?xml version="1.0" encoding="UTF-8" standalone="yes"?>
<Relationships xmlns="http://schemas.openxmlformats.org/package/2006/relationships"><Relationship Id="rId8" Type="http://schemas.openxmlformats.org/officeDocument/2006/relationships/theme" Target="../theme/theme18.xml"/><Relationship Id="rId3" Type="http://schemas.openxmlformats.org/officeDocument/2006/relationships/slideLayout" Target="../slideLayouts/slideLayout270.xml"/><Relationship Id="rId7" Type="http://schemas.openxmlformats.org/officeDocument/2006/relationships/slideLayout" Target="../slideLayouts/slideLayout274.xml"/><Relationship Id="rId2" Type="http://schemas.openxmlformats.org/officeDocument/2006/relationships/slideLayout" Target="../slideLayouts/slideLayout269.xml"/><Relationship Id="rId1" Type="http://schemas.openxmlformats.org/officeDocument/2006/relationships/slideLayout" Target="../slideLayouts/slideLayout268.xml"/><Relationship Id="rId6" Type="http://schemas.openxmlformats.org/officeDocument/2006/relationships/slideLayout" Target="../slideLayouts/slideLayout273.xml"/><Relationship Id="rId5" Type="http://schemas.openxmlformats.org/officeDocument/2006/relationships/slideLayout" Target="../slideLayouts/slideLayout272.xml"/><Relationship Id="rId10" Type="http://schemas.openxmlformats.org/officeDocument/2006/relationships/image" Target="../media/image24.jpeg"/><Relationship Id="rId4" Type="http://schemas.openxmlformats.org/officeDocument/2006/relationships/slideLayout" Target="../slideLayouts/slideLayout271.xml"/><Relationship Id="rId9" Type="http://schemas.openxmlformats.org/officeDocument/2006/relationships/image" Target="../media/image23.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82.xml"/><Relationship Id="rId3" Type="http://schemas.openxmlformats.org/officeDocument/2006/relationships/slideLayout" Target="../slideLayouts/slideLayout277.xml"/><Relationship Id="rId7" Type="http://schemas.openxmlformats.org/officeDocument/2006/relationships/slideLayout" Target="../slideLayouts/slideLayout281.xml"/><Relationship Id="rId12" Type="http://schemas.openxmlformats.org/officeDocument/2006/relationships/image" Target="../media/image24.jpeg"/><Relationship Id="rId2" Type="http://schemas.openxmlformats.org/officeDocument/2006/relationships/slideLayout" Target="../slideLayouts/slideLayout276.xml"/><Relationship Id="rId1" Type="http://schemas.openxmlformats.org/officeDocument/2006/relationships/slideLayout" Target="../slideLayouts/slideLayout275.xml"/><Relationship Id="rId6" Type="http://schemas.openxmlformats.org/officeDocument/2006/relationships/slideLayout" Target="../slideLayouts/slideLayout280.xml"/><Relationship Id="rId11" Type="http://schemas.openxmlformats.org/officeDocument/2006/relationships/image" Target="../media/image23.png"/><Relationship Id="rId5" Type="http://schemas.openxmlformats.org/officeDocument/2006/relationships/slideLayout" Target="../slideLayouts/slideLayout279.xml"/><Relationship Id="rId10" Type="http://schemas.openxmlformats.org/officeDocument/2006/relationships/theme" Target="../theme/theme19.xml"/><Relationship Id="rId4" Type="http://schemas.openxmlformats.org/officeDocument/2006/relationships/slideLayout" Target="../slideLayouts/slideLayout278.xml"/><Relationship Id="rId9" Type="http://schemas.openxmlformats.org/officeDocument/2006/relationships/slideLayout" Target="../slideLayouts/slideLayout283.xml"/></Relationships>
</file>

<file path=ppt/slideMasters/_rels/slideMaster20.xml.rels><?xml version="1.0" encoding="UTF-8" standalone="yes"?>
<Relationships xmlns="http://schemas.openxmlformats.org/package/2006/relationships"><Relationship Id="rId3" Type="http://schemas.openxmlformats.org/officeDocument/2006/relationships/slideLayout" Target="../slideLayouts/slideLayout286.xml"/><Relationship Id="rId2" Type="http://schemas.openxmlformats.org/officeDocument/2006/relationships/slideLayout" Target="../slideLayouts/slideLayout285.xml"/><Relationship Id="rId1" Type="http://schemas.openxmlformats.org/officeDocument/2006/relationships/slideLayout" Target="../slideLayouts/slideLayout284.xml"/><Relationship Id="rId6" Type="http://schemas.openxmlformats.org/officeDocument/2006/relationships/image" Target="../media/image24.jpeg"/><Relationship Id="rId5" Type="http://schemas.openxmlformats.org/officeDocument/2006/relationships/image" Target="../media/image38.png"/><Relationship Id="rId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Layout" Target="../slideLayouts/slideLayout289.xml"/><Relationship Id="rId7" Type="http://schemas.openxmlformats.org/officeDocument/2006/relationships/theme" Target="../theme/theme21.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5" Type="http://schemas.openxmlformats.org/officeDocument/2006/relationships/slideLayout" Target="../slideLayouts/slideLayout291.xml"/><Relationship Id="rId10" Type="http://schemas.openxmlformats.org/officeDocument/2006/relationships/image" Target="../media/image39.png"/><Relationship Id="rId4" Type="http://schemas.openxmlformats.org/officeDocument/2006/relationships/slideLayout" Target="../slideLayouts/slideLayout290.xml"/><Relationship Id="rId9" Type="http://schemas.openxmlformats.org/officeDocument/2006/relationships/image" Target="../media/image23.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00.xml"/><Relationship Id="rId3" Type="http://schemas.openxmlformats.org/officeDocument/2006/relationships/slideLayout" Target="../slideLayouts/slideLayout295.xml"/><Relationship Id="rId7" Type="http://schemas.openxmlformats.org/officeDocument/2006/relationships/slideLayout" Target="../slideLayouts/slideLayout299.xml"/><Relationship Id="rId12" Type="http://schemas.openxmlformats.org/officeDocument/2006/relationships/theme" Target="../theme/theme22.xml"/><Relationship Id="rId2" Type="http://schemas.openxmlformats.org/officeDocument/2006/relationships/slideLayout" Target="../slideLayouts/slideLayout294.xml"/><Relationship Id="rId1" Type="http://schemas.openxmlformats.org/officeDocument/2006/relationships/slideLayout" Target="../slideLayouts/slideLayout293.xml"/><Relationship Id="rId6" Type="http://schemas.openxmlformats.org/officeDocument/2006/relationships/slideLayout" Target="../slideLayouts/slideLayout298.xml"/><Relationship Id="rId11" Type="http://schemas.openxmlformats.org/officeDocument/2006/relationships/slideLayout" Target="../slideLayouts/slideLayout303.xml"/><Relationship Id="rId5" Type="http://schemas.openxmlformats.org/officeDocument/2006/relationships/slideLayout" Target="../slideLayouts/slideLayout297.xml"/><Relationship Id="rId10" Type="http://schemas.openxmlformats.org/officeDocument/2006/relationships/slideLayout" Target="../slideLayouts/slideLayout302.xml"/><Relationship Id="rId4" Type="http://schemas.openxmlformats.org/officeDocument/2006/relationships/slideLayout" Target="../slideLayouts/slideLayout296.xml"/><Relationship Id="rId9" Type="http://schemas.openxmlformats.org/officeDocument/2006/relationships/slideLayout" Target="../slideLayouts/slideLayout301.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11.xml"/><Relationship Id="rId3" Type="http://schemas.openxmlformats.org/officeDocument/2006/relationships/slideLayout" Target="../slideLayouts/slideLayout306.xml"/><Relationship Id="rId7" Type="http://schemas.openxmlformats.org/officeDocument/2006/relationships/slideLayout" Target="../slideLayouts/slideLayout310.xml"/><Relationship Id="rId12" Type="http://schemas.openxmlformats.org/officeDocument/2006/relationships/theme" Target="../theme/theme23.xml"/><Relationship Id="rId2" Type="http://schemas.openxmlformats.org/officeDocument/2006/relationships/slideLayout" Target="../slideLayouts/slideLayout305.xml"/><Relationship Id="rId1" Type="http://schemas.openxmlformats.org/officeDocument/2006/relationships/slideLayout" Target="../slideLayouts/slideLayout304.xml"/><Relationship Id="rId6" Type="http://schemas.openxmlformats.org/officeDocument/2006/relationships/slideLayout" Target="../slideLayouts/slideLayout309.xml"/><Relationship Id="rId11" Type="http://schemas.openxmlformats.org/officeDocument/2006/relationships/slideLayout" Target="../slideLayouts/slideLayout314.xml"/><Relationship Id="rId5" Type="http://schemas.openxmlformats.org/officeDocument/2006/relationships/slideLayout" Target="../slideLayouts/slideLayout308.xml"/><Relationship Id="rId10" Type="http://schemas.openxmlformats.org/officeDocument/2006/relationships/slideLayout" Target="../slideLayouts/slideLayout313.xml"/><Relationship Id="rId4" Type="http://schemas.openxmlformats.org/officeDocument/2006/relationships/slideLayout" Target="../slideLayouts/slideLayout307.xml"/><Relationship Id="rId9" Type="http://schemas.openxmlformats.org/officeDocument/2006/relationships/slideLayout" Target="../slideLayouts/slideLayout312.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22.xml"/><Relationship Id="rId3" Type="http://schemas.openxmlformats.org/officeDocument/2006/relationships/slideLayout" Target="../slideLayouts/slideLayout317.xml"/><Relationship Id="rId7" Type="http://schemas.openxmlformats.org/officeDocument/2006/relationships/slideLayout" Target="../slideLayouts/slideLayout321.xml"/><Relationship Id="rId12" Type="http://schemas.openxmlformats.org/officeDocument/2006/relationships/theme" Target="../theme/theme24.xml"/><Relationship Id="rId2" Type="http://schemas.openxmlformats.org/officeDocument/2006/relationships/slideLayout" Target="../slideLayouts/slideLayout316.xml"/><Relationship Id="rId1" Type="http://schemas.openxmlformats.org/officeDocument/2006/relationships/slideLayout" Target="../slideLayouts/slideLayout315.xml"/><Relationship Id="rId6" Type="http://schemas.openxmlformats.org/officeDocument/2006/relationships/slideLayout" Target="../slideLayouts/slideLayout320.xml"/><Relationship Id="rId11" Type="http://schemas.openxmlformats.org/officeDocument/2006/relationships/slideLayout" Target="../slideLayouts/slideLayout325.xml"/><Relationship Id="rId5" Type="http://schemas.openxmlformats.org/officeDocument/2006/relationships/slideLayout" Target="../slideLayouts/slideLayout319.xml"/><Relationship Id="rId10" Type="http://schemas.openxmlformats.org/officeDocument/2006/relationships/slideLayout" Target="../slideLayouts/slideLayout324.xml"/><Relationship Id="rId4" Type="http://schemas.openxmlformats.org/officeDocument/2006/relationships/slideLayout" Target="../slideLayouts/slideLayout318.xml"/><Relationship Id="rId9" Type="http://schemas.openxmlformats.org/officeDocument/2006/relationships/slideLayout" Target="../slideLayouts/slideLayout323.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image" Target="../media/image40.png"/><Relationship Id="rId3" Type="http://schemas.openxmlformats.org/officeDocument/2006/relationships/slideLayout" Target="../slideLayouts/slideLayout328.xml"/><Relationship Id="rId7" Type="http://schemas.openxmlformats.org/officeDocument/2006/relationships/slideLayout" Target="../slideLayouts/slideLayout332.xml"/><Relationship Id="rId12" Type="http://schemas.openxmlformats.org/officeDocument/2006/relationships/theme" Target="../theme/theme25.xml"/><Relationship Id="rId2" Type="http://schemas.openxmlformats.org/officeDocument/2006/relationships/slideLayout" Target="../slideLayouts/slideLayout327.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5" Type="http://schemas.openxmlformats.org/officeDocument/2006/relationships/slideLayout" Target="../slideLayouts/slideLayout330.xml"/><Relationship Id="rId10" Type="http://schemas.openxmlformats.org/officeDocument/2006/relationships/slideLayout" Target="../slideLayouts/slideLayout335.xml"/><Relationship Id="rId4" Type="http://schemas.openxmlformats.org/officeDocument/2006/relationships/slideLayout" Target="../slideLayouts/slideLayout329.xml"/><Relationship Id="rId9" Type="http://schemas.openxmlformats.org/officeDocument/2006/relationships/slideLayout" Target="../slideLayouts/slideLayout334.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44.xml"/><Relationship Id="rId3" Type="http://schemas.openxmlformats.org/officeDocument/2006/relationships/slideLayout" Target="../slideLayouts/slideLayout339.xml"/><Relationship Id="rId7" Type="http://schemas.openxmlformats.org/officeDocument/2006/relationships/slideLayout" Target="../slideLayouts/slideLayout343.xml"/><Relationship Id="rId12" Type="http://schemas.openxmlformats.org/officeDocument/2006/relationships/theme" Target="../theme/theme26.xml"/><Relationship Id="rId2" Type="http://schemas.openxmlformats.org/officeDocument/2006/relationships/slideLayout" Target="../slideLayouts/slideLayout338.xml"/><Relationship Id="rId1" Type="http://schemas.openxmlformats.org/officeDocument/2006/relationships/slideLayout" Target="../slideLayouts/slideLayout337.xml"/><Relationship Id="rId6" Type="http://schemas.openxmlformats.org/officeDocument/2006/relationships/slideLayout" Target="../slideLayouts/slideLayout342.xml"/><Relationship Id="rId11" Type="http://schemas.openxmlformats.org/officeDocument/2006/relationships/slideLayout" Target="../slideLayouts/slideLayout347.xml"/><Relationship Id="rId5" Type="http://schemas.openxmlformats.org/officeDocument/2006/relationships/slideLayout" Target="../slideLayouts/slideLayout341.xml"/><Relationship Id="rId10" Type="http://schemas.openxmlformats.org/officeDocument/2006/relationships/slideLayout" Target="../slideLayouts/slideLayout346.xml"/><Relationship Id="rId4" Type="http://schemas.openxmlformats.org/officeDocument/2006/relationships/slideLayout" Target="../slideLayouts/slideLayout340.xml"/><Relationship Id="rId9" Type="http://schemas.openxmlformats.org/officeDocument/2006/relationships/slideLayout" Target="../slideLayouts/slideLayout345.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55.xml"/><Relationship Id="rId3" Type="http://schemas.openxmlformats.org/officeDocument/2006/relationships/slideLayout" Target="../slideLayouts/slideLayout350.xml"/><Relationship Id="rId7" Type="http://schemas.openxmlformats.org/officeDocument/2006/relationships/slideLayout" Target="../slideLayouts/slideLayout354.xml"/><Relationship Id="rId12" Type="http://schemas.openxmlformats.org/officeDocument/2006/relationships/theme" Target="../theme/theme27.xml"/><Relationship Id="rId2" Type="http://schemas.openxmlformats.org/officeDocument/2006/relationships/slideLayout" Target="../slideLayouts/slideLayout349.xml"/><Relationship Id="rId1" Type="http://schemas.openxmlformats.org/officeDocument/2006/relationships/slideLayout" Target="../slideLayouts/slideLayout348.xml"/><Relationship Id="rId6" Type="http://schemas.openxmlformats.org/officeDocument/2006/relationships/slideLayout" Target="../slideLayouts/slideLayout353.xml"/><Relationship Id="rId11" Type="http://schemas.openxmlformats.org/officeDocument/2006/relationships/slideLayout" Target="../slideLayouts/slideLayout358.xml"/><Relationship Id="rId5" Type="http://schemas.openxmlformats.org/officeDocument/2006/relationships/slideLayout" Target="../slideLayouts/slideLayout352.xml"/><Relationship Id="rId10" Type="http://schemas.openxmlformats.org/officeDocument/2006/relationships/slideLayout" Target="../slideLayouts/slideLayout357.xml"/><Relationship Id="rId4" Type="http://schemas.openxmlformats.org/officeDocument/2006/relationships/slideLayout" Target="../slideLayouts/slideLayout351.xml"/><Relationship Id="rId9" Type="http://schemas.openxmlformats.org/officeDocument/2006/relationships/slideLayout" Target="../slideLayouts/slideLayout35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66.xml"/><Relationship Id="rId13" Type="http://schemas.openxmlformats.org/officeDocument/2006/relationships/image" Target="../media/image41.emf"/><Relationship Id="rId3" Type="http://schemas.openxmlformats.org/officeDocument/2006/relationships/slideLayout" Target="../slideLayouts/slideLayout361.xml"/><Relationship Id="rId7" Type="http://schemas.openxmlformats.org/officeDocument/2006/relationships/slideLayout" Target="../slideLayouts/slideLayout365.xml"/><Relationship Id="rId12" Type="http://schemas.openxmlformats.org/officeDocument/2006/relationships/theme" Target="../theme/theme28.xml"/><Relationship Id="rId2" Type="http://schemas.openxmlformats.org/officeDocument/2006/relationships/slideLayout" Target="../slideLayouts/slideLayout360.xml"/><Relationship Id="rId1" Type="http://schemas.openxmlformats.org/officeDocument/2006/relationships/slideLayout" Target="../slideLayouts/slideLayout359.xml"/><Relationship Id="rId6" Type="http://schemas.openxmlformats.org/officeDocument/2006/relationships/slideLayout" Target="../slideLayouts/slideLayout364.xml"/><Relationship Id="rId11" Type="http://schemas.openxmlformats.org/officeDocument/2006/relationships/slideLayout" Target="../slideLayouts/slideLayout369.xml"/><Relationship Id="rId5" Type="http://schemas.openxmlformats.org/officeDocument/2006/relationships/slideLayout" Target="../slideLayouts/slideLayout363.xml"/><Relationship Id="rId10" Type="http://schemas.openxmlformats.org/officeDocument/2006/relationships/slideLayout" Target="../slideLayouts/slideLayout368.xml"/><Relationship Id="rId4" Type="http://schemas.openxmlformats.org/officeDocument/2006/relationships/slideLayout" Target="../slideLayouts/slideLayout362.xml"/><Relationship Id="rId9" Type="http://schemas.openxmlformats.org/officeDocument/2006/relationships/slideLayout" Target="../slideLayouts/slideLayout367.xml"/><Relationship Id="rId14" Type="http://schemas.openxmlformats.org/officeDocument/2006/relationships/image" Target="../media/image42.emf"/></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77.xml"/><Relationship Id="rId13" Type="http://schemas.openxmlformats.org/officeDocument/2006/relationships/image" Target="../media/image44.png"/><Relationship Id="rId3" Type="http://schemas.openxmlformats.org/officeDocument/2006/relationships/slideLayout" Target="../slideLayouts/slideLayout372.xml"/><Relationship Id="rId7" Type="http://schemas.openxmlformats.org/officeDocument/2006/relationships/slideLayout" Target="../slideLayouts/slideLayout376.xml"/><Relationship Id="rId12" Type="http://schemas.openxmlformats.org/officeDocument/2006/relationships/theme" Target="../theme/theme29.xml"/><Relationship Id="rId2" Type="http://schemas.openxmlformats.org/officeDocument/2006/relationships/slideLayout" Target="../slideLayouts/slideLayout371.xml"/><Relationship Id="rId1" Type="http://schemas.openxmlformats.org/officeDocument/2006/relationships/slideLayout" Target="../slideLayouts/slideLayout370.xml"/><Relationship Id="rId6" Type="http://schemas.openxmlformats.org/officeDocument/2006/relationships/slideLayout" Target="../slideLayouts/slideLayout375.xml"/><Relationship Id="rId11" Type="http://schemas.openxmlformats.org/officeDocument/2006/relationships/slideLayout" Target="../slideLayouts/slideLayout380.xml"/><Relationship Id="rId5" Type="http://schemas.openxmlformats.org/officeDocument/2006/relationships/slideLayout" Target="../slideLayouts/slideLayout374.xml"/><Relationship Id="rId10" Type="http://schemas.openxmlformats.org/officeDocument/2006/relationships/slideLayout" Target="../slideLayouts/slideLayout379.xml"/><Relationship Id="rId4" Type="http://schemas.openxmlformats.org/officeDocument/2006/relationships/slideLayout" Target="../slideLayouts/slideLayout373.xml"/><Relationship Id="rId9" Type="http://schemas.openxmlformats.org/officeDocument/2006/relationships/slideLayout" Target="../slideLayouts/slideLayout378.xml"/><Relationship Id="rId14" Type="http://schemas.openxmlformats.org/officeDocument/2006/relationships/image" Target="../media/image45.png"/></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88.xml"/><Relationship Id="rId3" Type="http://schemas.openxmlformats.org/officeDocument/2006/relationships/slideLayout" Target="../slideLayouts/slideLayout383.xml"/><Relationship Id="rId7" Type="http://schemas.openxmlformats.org/officeDocument/2006/relationships/slideLayout" Target="../slideLayouts/slideLayout387.xml"/><Relationship Id="rId12" Type="http://schemas.openxmlformats.org/officeDocument/2006/relationships/theme" Target="../theme/theme30.xml"/><Relationship Id="rId2" Type="http://schemas.openxmlformats.org/officeDocument/2006/relationships/slideLayout" Target="../slideLayouts/slideLayout382.xml"/><Relationship Id="rId1" Type="http://schemas.openxmlformats.org/officeDocument/2006/relationships/slideLayout" Target="../slideLayouts/slideLayout381.xml"/><Relationship Id="rId6" Type="http://schemas.openxmlformats.org/officeDocument/2006/relationships/slideLayout" Target="../slideLayouts/slideLayout386.xml"/><Relationship Id="rId11" Type="http://schemas.openxmlformats.org/officeDocument/2006/relationships/slideLayout" Target="../slideLayouts/slideLayout391.xml"/><Relationship Id="rId5" Type="http://schemas.openxmlformats.org/officeDocument/2006/relationships/slideLayout" Target="../slideLayouts/slideLayout385.xml"/><Relationship Id="rId10" Type="http://schemas.openxmlformats.org/officeDocument/2006/relationships/slideLayout" Target="../slideLayouts/slideLayout390.xml"/><Relationship Id="rId4" Type="http://schemas.openxmlformats.org/officeDocument/2006/relationships/slideLayout" Target="../slideLayouts/slideLayout384.xml"/><Relationship Id="rId9" Type="http://schemas.openxmlformats.org/officeDocument/2006/relationships/slideLayout" Target="../slideLayouts/slideLayout38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99.xml"/><Relationship Id="rId3" Type="http://schemas.openxmlformats.org/officeDocument/2006/relationships/slideLayout" Target="../slideLayouts/slideLayout394.xml"/><Relationship Id="rId7" Type="http://schemas.openxmlformats.org/officeDocument/2006/relationships/slideLayout" Target="../slideLayouts/slideLayout398.xml"/><Relationship Id="rId12" Type="http://schemas.openxmlformats.org/officeDocument/2006/relationships/theme" Target="../theme/theme31.xml"/><Relationship Id="rId2" Type="http://schemas.openxmlformats.org/officeDocument/2006/relationships/slideLayout" Target="../slideLayouts/slideLayout393.xml"/><Relationship Id="rId1" Type="http://schemas.openxmlformats.org/officeDocument/2006/relationships/slideLayout" Target="../slideLayouts/slideLayout392.xml"/><Relationship Id="rId6" Type="http://schemas.openxmlformats.org/officeDocument/2006/relationships/slideLayout" Target="../slideLayouts/slideLayout397.xml"/><Relationship Id="rId11" Type="http://schemas.openxmlformats.org/officeDocument/2006/relationships/slideLayout" Target="../slideLayouts/slideLayout402.xml"/><Relationship Id="rId5" Type="http://schemas.openxmlformats.org/officeDocument/2006/relationships/slideLayout" Target="../slideLayouts/slideLayout396.xml"/><Relationship Id="rId10" Type="http://schemas.openxmlformats.org/officeDocument/2006/relationships/slideLayout" Target="../slideLayouts/slideLayout401.xml"/><Relationship Id="rId4" Type="http://schemas.openxmlformats.org/officeDocument/2006/relationships/slideLayout" Target="../slideLayouts/slideLayout395.xml"/><Relationship Id="rId9" Type="http://schemas.openxmlformats.org/officeDocument/2006/relationships/slideLayout" Target="../slideLayouts/slideLayout400.xml"/></Relationships>
</file>

<file path=ppt/slideMasters/_rels/slideMaster32.xml.rels><?xml version="1.0" encoding="UTF-8" standalone="yes"?>
<Relationships xmlns="http://schemas.openxmlformats.org/package/2006/relationships"><Relationship Id="rId3" Type="http://schemas.openxmlformats.org/officeDocument/2006/relationships/slideLayout" Target="../slideLayouts/slideLayout405.xml"/><Relationship Id="rId2" Type="http://schemas.openxmlformats.org/officeDocument/2006/relationships/slideLayout" Target="../slideLayouts/slideLayout404.xml"/><Relationship Id="rId1" Type="http://schemas.openxmlformats.org/officeDocument/2006/relationships/slideLayout" Target="../slideLayouts/slideLayout403.xml"/><Relationship Id="rId6" Type="http://schemas.openxmlformats.org/officeDocument/2006/relationships/theme" Target="../theme/theme32.xml"/><Relationship Id="rId5" Type="http://schemas.openxmlformats.org/officeDocument/2006/relationships/slideLayout" Target="../slideLayouts/slideLayout407.xml"/><Relationship Id="rId4" Type="http://schemas.openxmlformats.org/officeDocument/2006/relationships/slideLayout" Target="../slideLayouts/slideLayout406.xml"/></Relationships>
</file>

<file path=ppt/slideMasters/_rels/slideMaster33.xml.rels><?xml version="1.0" encoding="UTF-8" standalone="yes"?>
<Relationships xmlns="http://schemas.openxmlformats.org/package/2006/relationships"><Relationship Id="rId3" Type="http://schemas.openxmlformats.org/officeDocument/2006/relationships/slideLayout" Target="../slideLayouts/slideLayout410.xml"/><Relationship Id="rId7" Type="http://schemas.openxmlformats.org/officeDocument/2006/relationships/theme" Target="../theme/theme33.xml"/><Relationship Id="rId2" Type="http://schemas.openxmlformats.org/officeDocument/2006/relationships/slideLayout" Target="../slideLayouts/slideLayout409.xml"/><Relationship Id="rId1" Type="http://schemas.openxmlformats.org/officeDocument/2006/relationships/slideLayout" Target="../slideLayouts/slideLayout408.xml"/><Relationship Id="rId6" Type="http://schemas.openxmlformats.org/officeDocument/2006/relationships/slideLayout" Target="../slideLayouts/slideLayout413.xml"/><Relationship Id="rId5" Type="http://schemas.openxmlformats.org/officeDocument/2006/relationships/slideLayout" Target="../slideLayouts/slideLayout412.xml"/><Relationship Id="rId4" Type="http://schemas.openxmlformats.org/officeDocument/2006/relationships/slideLayout" Target="../slideLayouts/slideLayout4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53EE20-EFCF-4CEA-BEEE-1CB70747C807}" type="datetimeFigureOut">
              <a:rPr kumimoji="1" lang="ja-JP" altLang="en-US" smtClean="0"/>
              <a:t>2019/4/9</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2370CA-7252-4671-8E77-6A1518EF7239}" type="slidenum">
              <a:rPr kumimoji="1" lang="ja-JP" altLang="en-US" smtClean="0"/>
              <a:t>‹#›</a:t>
            </a:fld>
            <a:endParaRPr kumimoji="1" lang="ja-JP" altLang="en-US"/>
          </a:p>
        </p:txBody>
      </p:sp>
    </p:spTree>
    <p:extLst>
      <p:ext uri="{BB962C8B-B14F-4D97-AF65-F5344CB8AC3E}">
        <p14:creationId xmlns:p14="http://schemas.microsoft.com/office/powerpoint/2010/main" val="1737529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Shape 3"/>
          <p:cNvSpPr/>
          <p:nvPr/>
        </p:nvSpPr>
        <p:spPr>
          <a:xfrm rot="16200000">
            <a:off x="-3386354"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a:solidFill>
                <a:srgbClr val="000000"/>
              </a:solidFill>
              <a:ea typeface="Calibri"/>
              <a:cs typeface="Calibri"/>
              <a:sym typeface="Calibri"/>
            </a:endParaRPr>
          </a:p>
        </p:txBody>
      </p:sp>
      <p:sp>
        <p:nvSpPr>
          <p:cNvPr id="6" name="Shape 6"/>
          <p:cNvSpPr>
            <a:spLocks noGrp="1"/>
          </p:cNvSpPr>
          <p:nvPr>
            <p:ph type="sldNum" sz="quarter" idx="2"/>
          </p:nvPr>
        </p:nvSpPr>
        <p:spPr>
          <a:xfrm>
            <a:off x="9267083" y="6470658"/>
            <a:ext cx="2743202" cy="307339"/>
          </a:xfrm>
          <a:prstGeom prst="rect">
            <a:avLst/>
          </a:prstGeom>
          <a:ln w="12700">
            <a:miter lim="400000"/>
          </a:ln>
        </p:spPr>
        <p:txBody>
          <a:bodyPr lIns="45718" tIns="45718" rIns="45718" bIns="45718">
            <a:spAutoFit/>
          </a:bodyPr>
          <a:lstStyle>
            <a:lvl1pPr algn="r">
              <a:defRPr sz="1400" b="1">
                <a:solidFill>
                  <a:srgbClr val="A6A6A6"/>
                </a:solidFill>
                <a:latin typeface="Calibri"/>
                <a:ea typeface="Calibri"/>
                <a:cs typeface="Calibri"/>
                <a:sym typeface="Calibri"/>
              </a:defRPr>
            </a:lvl1pPr>
          </a:lstStyle>
          <a:p>
            <a:pPr fontAlgn="base">
              <a:spcBef>
                <a:spcPct val="0"/>
              </a:spcBef>
              <a:spcAft>
                <a:spcPct val="0"/>
              </a:spcAft>
            </a:pPr>
            <a:fld id="{86CB4B4D-7CA3-9044-876B-883B54F8677D}" type="slidenum">
              <a:rPr/>
              <a:pPr fontAlgn="base">
                <a:spcBef>
                  <a:spcPct val="0"/>
                </a:spcBef>
                <a:spcAft>
                  <a:spcPct val="0"/>
                </a:spcAft>
              </a:pPr>
              <a:t>‹#›</a:t>
            </a:fld>
            <a:endParaRPr/>
          </a:p>
        </p:txBody>
      </p:sp>
      <p:sp>
        <p:nvSpPr>
          <p:cNvPr id="9" name="Text Placeholder 2"/>
          <p:cNvSpPr>
            <a:spLocks noGrp="1"/>
          </p:cNvSpPr>
          <p:nvPr>
            <p:ph type="body" idx="1"/>
          </p:nvPr>
        </p:nvSpPr>
        <p:spPr>
          <a:xfrm>
            <a:off x="1391330" y="2323652"/>
            <a:ext cx="9036422" cy="3508977"/>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altLang="ja-JP" dirty="0" smtClean="0"/>
          </a:p>
        </p:txBody>
      </p:sp>
      <p:pic>
        <p:nvPicPr>
          <p:cNvPr id="8" name="図 7"/>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452322" y="6420433"/>
            <a:ext cx="2097024" cy="313998"/>
          </a:xfrm>
          <a:prstGeom prst="rect">
            <a:avLst/>
          </a:prstGeom>
        </p:spPr>
      </p:pic>
      <p:sp>
        <p:nvSpPr>
          <p:cNvPr id="2" name="テキスト ボックス 1"/>
          <p:cNvSpPr txBox="1"/>
          <p:nvPr userDrawn="1"/>
        </p:nvSpPr>
        <p:spPr>
          <a:xfrm>
            <a:off x="1310237" y="6453345"/>
            <a:ext cx="2924633" cy="276995"/>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atinLnBrk="1" hangingPunct="0"/>
            <a:r>
              <a:rPr kumimoji="0" lang="en-US" altLang="ja-JP" sz="1200" b="1" i="1" dirty="0" smtClean="0">
                <a:solidFill>
                  <a:srgbClr val="000000"/>
                </a:solidFill>
                <a:sym typeface="Helvetica Neue"/>
              </a:rPr>
              <a:t>Simulation</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opens</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the</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future</a:t>
            </a:r>
            <a:endParaRPr kumimoji="0" lang="ja-JP" altLang="en-US" sz="1200" b="1" i="1" dirty="0">
              <a:solidFill>
                <a:srgbClr val="000000"/>
              </a:solidFill>
              <a:sym typeface="Helvetica Neue"/>
            </a:endParaRPr>
          </a:p>
        </p:txBody>
      </p:sp>
    </p:spTree>
    <p:extLst>
      <p:ext uri="{BB962C8B-B14F-4D97-AF65-F5344CB8AC3E}">
        <p14:creationId xmlns:p14="http://schemas.microsoft.com/office/powerpoint/2010/main" val="1071958633"/>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 id="2147484038" r:id="rId12"/>
    <p:sldLayoutId id="2147484039" r:id="rId13"/>
    <p:sldLayoutId id="2147484040" r:id="rId14"/>
    <p:sldLayoutId id="2147484041" r:id="rId15"/>
    <p:sldLayoutId id="2147484042" r:id="rId16"/>
    <p:sldLayoutId id="2147484043" r:id="rId17"/>
    <p:sldLayoutId id="2147484044" r:id="rId18"/>
  </p:sldLayoutIdLst>
  <p:transition spd="med"/>
  <p:timing>
    <p:tnLst>
      <p:par>
        <p:cTn id="1" dur="indefinite" restart="never" nodeType="tmRoot"/>
      </p:par>
    </p:tnLst>
  </p:timing>
  <p:hf hdr="0" ftr="0" dt="0"/>
  <p:txStyles>
    <p:titleStyle>
      <a:lvl1pPr>
        <a:lnSpc>
          <a:spcPct val="90000"/>
        </a:lnSpc>
        <a:defRPr sz="2400" b="1">
          <a:latin typeface="Meiryo UI"/>
          <a:ea typeface="Meiryo UI"/>
          <a:cs typeface="Meiryo UI"/>
          <a:sym typeface="Meiryo UI"/>
        </a:defRPr>
      </a:lvl1pPr>
      <a:lvl2pPr>
        <a:lnSpc>
          <a:spcPct val="90000"/>
        </a:lnSpc>
        <a:defRPr sz="2400" b="1">
          <a:latin typeface="Meiryo UI"/>
          <a:ea typeface="Meiryo UI"/>
          <a:cs typeface="Meiryo UI"/>
          <a:sym typeface="Meiryo UI"/>
        </a:defRPr>
      </a:lvl2pPr>
      <a:lvl3pPr>
        <a:lnSpc>
          <a:spcPct val="90000"/>
        </a:lnSpc>
        <a:defRPr sz="2400" b="1">
          <a:latin typeface="Meiryo UI"/>
          <a:ea typeface="Meiryo UI"/>
          <a:cs typeface="Meiryo UI"/>
          <a:sym typeface="Meiryo UI"/>
        </a:defRPr>
      </a:lvl3pPr>
      <a:lvl4pPr>
        <a:lnSpc>
          <a:spcPct val="90000"/>
        </a:lnSpc>
        <a:defRPr sz="2400" b="1">
          <a:latin typeface="Meiryo UI"/>
          <a:ea typeface="Meiryo UI"/>
          <a:cs typeface="Meiryo UI"/>
          <a:sym typeface="Meiryo UI"/>
        </a:defRPr>
      </a:lvl4pPr>
      <a:lvl5pPr>
        <a:lnSpc>
          <a:spcPct val="90000"/>
        </a:lnSpc>
        <a:defRPr sz="2400" b="1">
          <a:latin typeface="Meiryo UI"/>
          <a:ea typeface="Meiryo UI"/>
          <a:cs typeface="Meiryo UI"/>
          <a:sym typeface="Meiryo UI"/>
        </a:defRPr>
      </a:lvl5pPr>
      <a:lvl6pPr>
        <a:lnSpc>
          <a:spcPct val="90000"/>
        </a:lnSpc>
        <a:defRPr sz="2400" b="1">
          <a:latin typeface="Meiryo UI"/>
          <a:ea typeface="Meiryo UI"/>
          <a:cs typeface="Meiryo UI"/>
          <a:sym typeface="Meiryo UI"/>
        </a:defRPr>
      </a:lvl6pPr>
      <a:lvl7pPr>
        <a:lnSpc>
          <a:spcPct val="90000"/>
        </a:lnSpc>
        <a:defRPr sz="2400" b="1">
          <a:latin typeface="Meiryo UI"/>
          <a:ea typeface="Meiryo UI"/>
          <a:cs typeface="Meiryo UI"/>
          <a:sym typeface="Meiryo UI"/>
        </a:defRPr>
      </a:lvl7pPr>
      <a:lvl8pPr>
        <a:lnSpc>
          <a:spcPct val="90000"/>
        </a:lnSpc>
        <a:defRPr sz="2400" b="1">
          <a:latin typeface="Meiryo UI"/>
          <a:ea typeface="Meiryo UI"/>
          <a:cs typeface="Meiryo UI"/>
          <a:sym typeface="Meiryo UI"/>
        </a:defRPr>
      </a:lvl8pPr>
      <a:lvl9pPr>
        <a:lnSpc>
          <a:spcPct val="90000"/>
        </a:lnSpc>
        <a:defRPr sz="2400" b="1">
          <a:latin typeface="Meiryo UI"/>
          <a:ea typeface="Meiryo UI"/>
          <a:cs typeface="Meiryo UI"/>
          <a:sym typeface="Meiryo UI"/>
        </a:defRPr>
      </a:lvl9pPr>
    </p:titleStyle>
    <p:bodyStyle>
      <a:lvl1pPr marL="269875" indent="-269875">
        <a:lnSpc>
          <a:spcPct val="90000"/>
        </a:lnSpc>
        <a:spcBef>
          <a:spcPts val="1000"/>
        </a:spcBef>
        <a:buClr>
          <a:srgbClr val="B01F28"/>
        </a:buClr>
        <a:buSzPct val="80000"/>
        <a:buFont typeface="Wingdings" panose="05000000000000000000" pitchFamily="2" charset="2"/>
        <a:buChar char="l"/>
        <a:defRPr sz="2200" b="1">
          <a:latin typeface="Meiryo UI" panose="020B0604030504040204" pitchFamily="50" charset="-128"/>
          <a:ea typeface="Meiryo UI" panose="020B0604030504040204" pitchFamily="50" charset="-128"/>
          <a:cs typeface="Meiryo UI" panose="020B0604030504040204" pitchFamily="50" charset="-128"/>
          <a:sym typeface="Meiryo UI"/>
        </a:defRPr>
      </a:lvl1pPr>
      <a:lvl2pPr marL="539750" indent="-269875">
        <a:lnSpc>
          <a:spcPct val="90000"/>
        </a:lnSpc>
        <a:spcBef>
          <a:spcPts val="1000"/>
        </a:spcBef>
        <a:buClr>
          <a:srgbClr val="B01F28"/>
        </a:buClr>
        <a:buSzPct val="65000"/>
        <a:buFont typeface="Wingdings" panose="05000000000000000000" pitchFamily="2" charset="2"/>
        <a:buChar char="l"/>
        <a:defRPr sz="2200">
          <a:latin typeface="Meiryo UI" panose="020B0604030504040204" pitchFamily="50" charset="-128"/>
          <a:ea typeface="Meiryo UI" panose="020B0604030504040204" pitchFamily="50" charset="-128"/>
          <a:cs typeface="Meiryo UI" panose="020B0604030504040204" pitchFamily="50" charset="-128"/>
          <a:sym typeface="Meiryo UI"/>
        </a:defRPr>
      </a:lvl2pPr>
      <a:lvl3pPr marL="809625" indent="-293688">
        <a:lnSpc>
          <a:spcPct val="90000"/>
        </a:lnSpc>
        <a:spcBef>
          <a:spcPts val="1000"/>
        </a:spcBef>
        <a:buClr>
          <a:srgbClr val="B01F28"/>
        </a:buClr>
        <a:buSzPct val="45000"/>
        <a:buFont typeface="Wingdings" panose="05000000000000000000" pitchFamily="2" charset="2"/>
        <a:buChar char="l"/>
        <a:defRPr sz="2000">
          <a:latin typeface="Meiryo UI" panose="020B0604030504040204" pitchFamily="50" charset="-128"/>
          <a:ea typeface="Meiryo UI" panose="020B0604030504040204" pitchFamily="50" charset="-128"/>
          <a:cs typeface="Meiryo UI" panose="020B0604030504040204" pitchFamily="50" charset="-128"/>
          <a:sym typeface="Meiryo UI"/>
        </a:defRPr>
      </a:lvl3pPr>
      <a:lvl4pPr marL="1079500" indent="-282575">
        <a:lnSpc>
          <a:spcPct val="90000"/>
        </a:lnSpc>
        <a:spcBef>
          <a:spcPts val="1000"/>
        </a:spcBef>
        <a:buClr>
          <a:srgbClr val="B01F28"/>
        </a:buClr>
        <a:buSzPct val="13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4pPr>
      <a:lvl5pPr marL="1341438" indent="-301625">
        <a:lnSpc>
          <a:spcPct val="90000"/>
        </a:lnSpc>
        <a:spcBef>
          <a:spcPts val="1000"/>
        </a:spcBef>
        <a:buClr>
          <a:srgbClr val="B01F28"/>
        </a:buClr>
        <a:buSzPct val="11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5pPr>
      <a:lvl6pPr marL="1524000" indent="-285750">
        <a:lnSpc>
          <a:spcPct val="90000"/>
        </a:lnSpc>
        <a:spcBef>
          <a:spcPts val="1000"/>
        </a:spcBef>
        <a:buClr>
          <a:srgbClr val="B01F28"/>
        </a:buClr>
        <a:buSzPct val="100000"/>
        <a:buFont typeface="Meiryo UI" panose="020B0604030504040204" pitchFamily="50" charset="-128"/>
        <a:buChar char="-"/>
        <a:defRPr sz="1600">
          <a:latin typeface="Meiryo UI"/>
          <a:ea typeface="Meiryo UI"/>
          <a:cs typeface="Meiryo UI"/>
          <a:sym typeface="Meiryo UI"/>
        </a:defRPr>
      </a:lvl6pPr>
      <a:lvl7pPr marL="29464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7pPr>
      <a:lvl8pPr marL="34036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8pPr>
      <a:lvl9pPr marL="38608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9pPr>
    </p:bodyStyle>
    <p:otherStyle>
      <a:lvl1pPr algn="r">
        <a:defRPr sz="1400" b="1">
          <a:solidFill>
            <a:schemeClr val="tx1"/>
          </a:solidFill>
          <a:latin typeface="+mn-lt"/>
          <a:ea typeface="+mn-ea"/>
          <a:cs typeface="+mn-cs"/>
          <a:sym typeface="Calibri"/>
        </a:defRPr>
      </a:lvl1pPr>
      <a:lvl2pPr algn="r">
        <a:defRPr sz="1400" b="1">
          <a:solidFill>
            <a:schemeClr val="tx1"/>
          </a:solidFill>
          <a:latin typeface="+mn-lt"/>
          <a:ea typeface="+mn-ea"/>
          <a:cs typeface="+mn-cs"/>
          <a:sym typeface="Calibri"/>
        </a:defRPr>
      </a:lvl2pPr>
      <a:lvl3pPr algn="r">
        <a:defRPr sz="1400" b="1">
          <a:solidFill>
            <a:schemeClr val="tx1"/>
          </a:solidFill>
          <a:latin typeface="+mn-lt"/>
          <a:ea typeface="+mn-ea"/>
          <a:cs typeface="+mn-cs"/>
          <a:sym typeface="Calibri"/>
        </a:defRPr>
      </a:lvl3pPr>
      <a:lvl4pPr algn="r">
        <a:defRPr sz="1400" b="1">
          <a:solidFill>
            <a:schemeClr val="tx1"/>
          </a:solidFill>
          <a:latin typeface="+mn-lt"/>
          <a:ea typeface="+mn-ea"/>
          <a:cs typeface="+mn-cs"/>
          <a:sym typeface="Calibri"/>
        </a:defRPr>
      </a:lvl4pPr>
      <a:lvl5pPr algn="r">
        <a:defRPr sz="1400" b="1">
          <a:solidFill>
            <a:schemeClr val="tx1"/>
          </a:solidFill>
          <a:latin typeface="+mn-lt"/>
          <a:ea typeface="+mn-ea"/>
          <a:cs typeface="+mn-cs"/>
          <a:sym typeface="Calibri"/>
        </a:defRPr>
      </a:lvl5pPr>
      <a:lvl6pPr algn="r">
        <a:defRPr sz="1400" b="1">
          <a:solidFill>
            <a:schemeClr val="tx1"/>
          </a:solidFill>
          <a:latin typeface="+mn-lt"/>
          <a:ea typeface="+mn-ea"/>
          <a:cs typeface="+mn-cs"/>
          <a:sym typeface="Calibri"/>
        </a:defRPr>
      </a:lvl6pPr>
      <a:lvl7pPr algn="r">
        <a:defRPr sz="1400" b="1">
          <a:solidFill>
            <a:schemeClr val="tx1"/>
          </a:solidFill>
          <a:latin typeface="+mn-lt"/>
          <a:ea typeface="+mn-ea"/>
          <a:cs typeface="+mn-cs"/>
          <a:sym typeface="Calibri"/>
        </a:defRPr>
      </a:lvl7pPr>
      <a:lvl8pPr algn="r">
        <a:defRPr sz="1400" b="1">
          <a:solidFill>
            <a:schemeClr val="tx1"/>
          </a:solidFill>
          <a:latin typeface="+mn-lt"/>
          <a:ea typeface="+mn-ea"/>
          <a:cs typeface="+mn-cs"/>
          <a:sym typeface="Calibri"/>
        </a:defRPr>
      </a:lvl8pPr>
      <a:lvl9pPr algn="r">
        <a:defRPr sz="1400" b="1">
          <a:solidFill>
            <a:schemeClr val="tx1"/>
          </a:solidFill>
          <a:latin typeface="+mn-lt"/>
          <a:ea typeface="+mn-ea"/>
          <a:cs typeface="+mn-cs"/>
          <a:sym typeface="Calibri"/>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Shape 3"/>
          <p:cNvSpPr/>
          <p:nvPr/>
        </p:nvSpPr>
        <p:spPr>
          <a:xfrm rot="16200000">
            <a:off x="-3386354"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a:solidFill>
                <a:srgbClr val="000000"/>
              </a:solidFill>
              <a:ea typeface="Calibri"/>
              <a:cs typeface="Calibri"/>
              <a:sym typeface="Calibri"/>
            </a:endParaRPr>
          </a:p>
        </p:txBody>
      </p:sp>
      <p:sp>
        <p:nvSpPr>
          <p:cNvPr id="6" name="Shape 6"/>
          <p:cNvSpPr>
            <a:spLocks noGrp="1"/>
          </p:cNvSpPr>
          <p:nvPr>
            <p:ph type="sldNum" sz="quarter" idx="2"/>
          </p:nvPr>
        </p:nvSpPr>
        <p:spPr>
          <a:xfrm>
            <a:off x="9267083" y="6470658"/>
            <a:ext cx="2743202" cy="307339"/>
          </a:xfrm>
          <a:prstGeom prst="rect">
            <a:avLst/>
          </a:prstGeom>
          <a:ln w="12700">
            <a:miter lim="400000"/>
          </a:ln>
        </p:spPr>
        <p:txBody>
          <a:bodyPr lIns="45718" tIns="45718" rIns="45718" bIns="45718">
            <a:spAutoFit/>
          </a:bodyPr>
          <a:lstStyle>
            <a:lvl1pPr algn="r">
              <a:defRPr sz="1400" b="1">
                <a:solidFill>
                  <a:srgbClr val="A6A6A6"/>
                </a:solidFill>
                <a:latin typeface="Calibri"/>
                <a:ea typeface="Calibri"/>
                <a:cs typeface="Calibri"/>
                <a:sym typeface="Calibri"/>
              </a:defRPr>
            </a:lvl1pPr>
          </a:lstStyle>
          <a:p>
            <a:pPr fontAlgn="base">
              <a:spcBef>
                <a:spcPct val="0"/>
              </a:spcBef>
              <a:spcAft>
                <a:spcPct val="0"/>
              </a:spcAft>
            </a:pPr>
            <a:fld id="{86CB4B4D-7CA3-9044-876B-883B54F8677D}" type="slidenum">
              <a:rPr/>
              <a:pPr fontAlgn="base">
                <a:spcBef>
                  <a:spcPct val="0"/>
                </a:spcBef>
                <a:spcAft>
                  <a:spcPct val="0"/>
                </a:spcAft>
              </a:pPr>
              <a:t>‹#›</a:t>
            </a:fld>
            <a:endParaRPr/>
          </a:p>
        </p:txBody>
      </p:sp>
      <p:sp>
        <p:nvSpPr>
          <p:cNvPr id="9" name="Text Placeholder 2"/>
          <p:cNvSpPr>
            <a:spLocks noGrp="1"/>
          </p:cNvSpPr>
          <p:nvPr>
            <p:ph type="body" idx="1"/>
          </p:nvPr>
        </p:nvSpPr>
        <p:spPr>
          <a:xfrm>
            <a:off x="1391330" y="2323652"/>
            <a:ext cx="9036422" cy="3508977"/>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altLang="ja-JP" dirty="0" smtClean="0"/>
          </a:p>
        </p:txBody>
      </p:sp>
      <p:pic>
        <p:nvPicPr>
          <p:cNvPr id="8" name="図 7"/>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452322" y="6420433"/>
            <a:ext cx="2097024" cy="313998"/>
          </a:xfrm>
          <a:prstGeom prst="rect">
            <a:avLst/>
          </a:prstGeom>
        </p:spPr>
      </p:pic>
      <p:sp>
        <p:nvSpPr>
          <p:cNvPr id="2" name="テキスト ボックス 1"/>
          <p:cNvSpPr txBox="1"/>
          <p:nvPr userDrawn="1"/>
        </p:nvSpPr>
        <p:spPr>
          <a:xfrm>
            <a:off x="1310237" y="6453345"/>
            <a:ext cx="2924633" cy="276995"/>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atinLnBrk="1" hangingPunct="0"/>
            <a:r>
              <a:rPr kumimoji="0" lang="en-US" altLang="ja-JP" sz="1200" b="1" i="1" dirty="0" smtClean="0">
                <a:solidFill>
                  <a:srgbClr val="000000"/>
                </a:solidFill>
                <a:sym typeface="Helvetica Neue"/>
              </a:rPr>
              <a:t>Simulation</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opens</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the</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future</a:t>
            </a:r>
            <a:endParaRPr kumimoji="0" lang="ja-JP" altLang="en-US" sz="1200" b="1" i="1" dirty="0">
              <a:solidFill>
                <a:srgbClr val="000000"/>
              </a:solidFill>
              <a:sym typeface="Helvetica Neue"/>
            </a:endParaRPr>
          </a:p>
        </p:txBody>
      </p:sp>
    </p:spTree>
    <p:extLst>
      <p:ext uri="{BB962C8B-B14F-4D97-AF65-F5344CB8AC3E}">
        <p14:creationId xmlns:p14="http://schemas.microsoft.com/office/powerpoint/2010/main" val="1413965412"/>
      </p:ext>
    </p:extLst>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 id="2147484057" r:id="rId12"/>
    <p:sldLayoutId id="2147484058" r:id="rId13"/>
    <p:sldLayoutId id="2147484059" r:id="rId14"/>
    <p:sldLayoutId id="2147484060" r:id="rId15"/>
    <p:sldLayoutId id="2147484061" r:id="rId16"/>
    <p:sldLayoutId id="2147484062" r:id="rId17"/>
    <p:sldLayoutId id="2147484063" r:id="rId18"/>
  </p:sldLayoutIdLst>
  <p:transition spd="med"/>
  <p:timing>
    <p:tnLst>
      <p:par>
        <p:cTn id="1" dur="indefinite" restart="never" nodeType="tmRoot"/>
      </p:par>
    </p:tnLst>
  </p:timing>
  <p:hf hdr="0" ftr="0" dt="0"/>
  <p:txStyles>
    <p:titleStyle>
      <a:lvl1pPr>
        <a:lnSpc>
          <a:spcPct val="90000"/>
        </a:lnSpc>
        <a:defRPr sz="2400" b="1">
          <a:latin typeface="Meiryo UI"/>
          <a:ea typeface="Meiryo UI"/>
          <a:cs typeface="Meiryo UI"/>
          <a:sym typeface="Meiryo UI"/>
        </a:defRPr>
      </a:lvl1pPr>
      <a:lvl2pPr>
        <a:lnSpc>
          <a:spcPct val="90000"/>
        </a:lnSpc>
        <a:defRPr sz="2400" b="1">
          <a:latin typeface="Meiryo UI"/>
          <a:ea typeface="Meiryo UI"/>
          <a:cs typeface="Meiryo UI"/>
          <a:sym typeface="Meiryo UI"/>
        </a:defRPr>
      </a:lvl2pPr>
      <a:lvl3pPr>
        <a:lnSpc>
          <a:spcPct val="90000"/>
        </a:lnSpc>
        <a:defRPr sz="2400" b="1">
          <a:latin typeface="Meiryo UI"/>
          <a:ea typeface="Meiryo UI"/>
          <a:cs typeface="Meiryo UI"/>
          <a:sym typeface="Meiryo UI"/>
        </a:defRPr>
      </a:lvl3pPr>
      <a:lvl4pPr>
        <a:lnSpc>
          <a:spcPct val="90000"/>
        </a:lnSpc>
        <a:defRPr sz="2400" b="1">
          <a:latin typeface="Meiryo UI"/>
          <a:ea typeface="Meiryo UI"/>
          <a:cs typeface="Meiryo UI"/>
          <a:sym typeface="Meiryo UI"/>
        </a:defRPr>
      </a:lvl4pPr>
      <a:lvl5pPr>
        <a:lnSpc>
          <a:spcPct val="90000"/>
        </a:lnSpc>
        <a:defRPr sz="2400" b="1">
          <a:latin typeface="Meiryo UI"/>
          <a:ea typeface="Meiryo UI"/>
          <a:cs typeface="Meiryo UI"/>
          <a:sym typeface="Meiryo UI"/>
        </a:defRPr>
      </a:lvl5pPr>
      <a:lvl6pPr>
        <a:lnSpc>
          <a:spcPct val="90000"/>
        </a:lnSpc>
        <a:defRPr sz="2400" b="1">
          <a:latin typeface="Meiryo UI"/>
          <a:ea typeface="Meiryo UI"/>
          <a:cs typeface="Meiryo UI"/>
          <a:sym typeface="Meiryo UI"/>
        </a:defRPr>
      </a:lvl6pPr>
      <a:lvl7pPr>
        <a:lnSpc>
          <a:spcPct val="90000"/>
        </a:lnSpc>
        <a:defRPr sz="2400" b="1">
          <a:latin typeface="Meiryo UI"/>
          <a:ea typeface="Meiryo UI"/>
          <a:cs typeface="Meiryo UI"/>
          <a:sym typeface="Meiryo UI"/>
        </a:defRPr>
      </a:lvl7pPr>
      <a:lvl8pPr>
        <a:lnSpc>
          <a:spcPct val="90000"/>
        </a:lnSpc>
        <a:defRPr sz="2400" b="1">
          <a:latin typeface="Meiryo UI"/>
          <a:ea typeface="Meiryo UI"/>
          <a:cs typeface="Meiryo UI"/>
          <a:sym typeface="Meiryo UI"/>
        </a:defRPr>
      </a:lvl8pPr>
      <a:lvl9pPr>
        <a:lnSpc>
          <a:spcPct val="90000"/>
        </a:lnSpc>
        <a:defRPr sz="2400" b="1">
          <a:latin typeface="Meiryo UI"/>
          <a:ea typeface="Meiryo UI"/>
          <a:cs typeface="Meiryo UI"/>
          <a:sym typeface="Meiryo UI"/>
        </a:defRPr>
      </a:lvl9pPr>
    </p:titleStyle>
    <p:bodyStyle>
      <a:lvl1pPr marL="269875" indent="-269875">
        <a:lnSpc>
          <a:spcPct val="90000"/>
        </a:lnSpc>
        <a:spcBef>
          <a:spcPts val="1000"/>
        </a:spcBef>
        <a:buClr>
          <a:srgbClr val="B01F28"/>
        </a:buClr>
        <a:buSzPct val="80000"/>
        <a:buFont typeface="Wingdings" panose="05000000000000000000" pitchFamily="2" charset="2"/>
        <a:buChar char="l"/>
        <a:defRPr sz="2200" b="1">
          <a:latin typeface="Meiryo UI" panose="020B0604030504040204" pitchFamily="50" charset="-128"/>
          <a:ea typeface="Meiryo UI" panose="020B0604030504040204" pitchFamily="50" charset="-128"/>
          <a:cs typeface="Meiryo UI" panose="020B0604030504040204" pitchFamily="50" charset="-128"/>
          <a:sym typeface="Meiryo UI"/>
        </a:defRPr>
      </a:lvl1pPr>
      <a:lvl2pPr marL="539750" indent="-269875">
        <a:lnSpc>
          <a:spcPct val="90000"/>
        </a:lnSpc>
        <a:spcBef>
          <a:spcPts val="1000"/>
        </a:spcBef>
        <a:buClr>
          <a:srgbClr val="B01F28"/>
        </a:buClr>
        <a:buSzPct val="65000"/>
        <a:buFont typeface="Wingdings" panose="05000000000000000000" pitchFamily="2" charset="2"/>
        <a:buChar char="l"/>
        <a:defRPr sz="2200">
          <a:latin typeface="Meiryo UI" panose="020B0604030504040204" pitchFamily="50" charset="-128"/>
          <a:ea typeface="Meiryo UI" panose="020B0604030504040204" pitchFamily="50" charset="-128"/>
          <a:cs typeface="Meiryo UI" panose="020B0604030504040204" pitchFamily="50" charset="-128"/>
          <a:sym typeface="Meiryo UI"/>
        </a:defRPr>
      </a:lvl2pPr>
      <a:lvl3pPr marL="809625" indent="-293688">
        <a:lnSpc>
          <a:spcPct val="90000"/>
        </a:lnSpc>
        <a:spcBef>
          <a:spcPts val="1000"/>
        </a:spcBef>
        <a:buClr>
          <a:srgbClr val="B01F28"/>
        </a:buClr>
        <a:buSzPct val="45000"/>
        <a:buFont typeface="Wingdings" panose="05000000000000000000" pitchFamily="2" charset="2"/>
        <a:buChar char="l"/>
        <a:defRPr sz="2000">
          <a:latin typeface="Meiryo UI" panose="020B0604030504040204" pitchFamily="50" charset="-128"/>
          <a:ea typeface="Meiryo UI" panose="020B0604030504040204" pitchFamily="50" charset="-128"/>
          <a:cs typeface="Meiryo UI" panose="020B0604030504040204" pitchFamily="50" charset="-128"/>
          <a:sym typeface="Meiryo UI"/>
        </a:defRPr>
      </a:lvl3pPr>
      <a:lvl4pPr marL="1079500" indent="-282575">
        <a:lnSpc>
          <a:spcPct val="90000"/>
        </a:lnSpc>
        <a:spcBef>
          <a:spcPts val="1000"/>
        </a:spcBef>
        <a:buClr>
          <a:srgbClr val="B01F28"/>
        </a:buClr>
        <a:buSzPct val="13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4pPr>
      <a:lvl5pPr marL="1341438" indent="-301625">
        <a:lnSpc>
          <a:spcPct val="90000"/>
        </a:lnSpc>
        <a:spcBef>
          <a:spcPts val="1000"/>
        </a:spcBef>
        <a:buClr>
          <a:srgbClr val="B01F28"/>
        </a:buClr>
        <a:buSzPct val="11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5pPr>
      <a:lvl6pPr marL="1524000" indent="-285750">
        <a:lnSpc>
          <a:spcPct val="90000"/>
        </a:lnSpc>
        <a:spcBef>
          <a:spcPts val="1000"/>
        </a:spcBef>
        <a:buClr>
          <a:srgbClr val="B01F28"/>
        </a:buClr>
        <a:buSzPct val="100000"/>
        <a:buFont typeface="Meiryo UI" panose="020B0604030504040204" pitchFamily="50" charset="-128"/>
        <a:buChar char="-"/>
        <a:defRPr sz="1600">
          <a:latin typeface="Meiryo UI"/>
          <a:ea typeface="Meiryo UI"/>
          <a:cs typeface="Meiryo UI"/>
          <a:sym typeface="Meiryo UI"/>
        </a:defRPr>
      </a:lvl6pPr>
      <a:lvl7pPr marL="29464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7pPr>
      <a:lvl8pPr marL="34036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8pPr>
      <a:lvl9pPr marL="38608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9pPr>
    </p:bodyStyle>
    <p:otherStyle>
      <a:lvl1pPr algn="r">
        <a:defRPr sz="1400" b="1">
          <a:solidFill>
            <a:schemeClr val="tx1"/>
          </a:solidFill>
          <a:latin typeface="+mn-lt"/>
          <a:ea typeface="+mn-ea"/>
          <a:cs typeface="+mn-cs"/>
          <a:sym typeface="Calibri"/>
        </a:defRPr>
      </a:lvl1pPr>
      <a:lvl2pPr algn="r">
        <a:defRPr sz="1400" b="1">
          <a:solidFill>
            <a:schemeClr val="tx1"/>
          </a:solidFill>
          <a:latin typeface="+mn-lt"/>
          <a:ea typeface="+mn-ea"/>
          <a:cs typeface="+mn-cs"/>
          <a:sym typeface="Calibri"/>
        </a:defRPr>
      </a:lvl2pPr>
      <a:lvl3pPr algn="r">
        <a:defRPr sz="1400" b="1">
          <a:solidFill>
            <a:schemeClr val="tx1"/>
          </a:solidFill>
          <a:latin typeface="+mn-lt"/>
          <a:ea typeface="+mn-ea"/>
          <a:cs typeface="+mn-cs"/>
          <a:sym typeface="Calibri"/>
        </a:defRPr>
      </a:lvl3pPr>
      <a:lvl4pPr algn="r">
        <a:defRPr sz="1400" b="1">
          <a:solidFill>
            <a:schemeClr val="tx1"/>
          </a:solidFill>
          <a:latin typeface="+mn-lt"/>
          <a:ea typeface="+mn-ea"/>
          <a:cs typeface="+mn-cs"/>
          <a:sym typeface="Calibri"/>
        </a:defRPr>
      </a:lvl4pPr>
      <a:lvl5pPr algn="r">
        <a:defRPr sz="1400" b="1">
          <a:solidFill>
            <a:schemeClr val="tx1"/>
          </a:solidFill>
          <a:latin typeface="+mn-lt"/>
          <a:ea typeface="+mn-ea"/>
          <a:cs typeface="+mn-cs"/>
          <a:sym typeface="Calibri"/>
        </a:defRPr>
      </a:lvl5pPr>
      <a:lvl6pPr algn="r">
        <a:defRPr sz="1400" b="1">
          <a:solidFill>
            <a:schemeClr val="tx1"/>
          </a:solidFill>
          <a:latin typeface="+mn-lt"/>
          <a:ea typeface="+mn-ea"/>
          <a:cs typeface="+mn-cs"/>
          <a:sym typeface="Calibri"/>
        </a:defRPr>
      </a:lvl6pPr>
      <a:lvl7pPr algn="r">
        <a:defRPr sz="1400" b="1">
          <a:solidFill>
            <a:schemeClr val="tx1"/>
          </a:solidFill>
          <a:latin typeface="+mn-lt"/>
          <a:ea typeface="+mn-ea"/>
          <a:cs typeface="+mn-cs"/>
          <a:sym typeface="Calibri"/>
        </a:defRPr>
      </a:lvl7pPr>
      <a:lvl8pPr algn="r">
        <a:defRPr sz="1400" b="1">
          <a:solidFill>
            <a:schemeClr val="tx1"/>
          </a:solidFill>
          <a:latin typeface="+mn-lt"/>
          <a:ea typeface="+mn-ea"/>
          <a:cs typeface="+mn-cs"/>
          <a:sym typeface="Calibri"/>
        </a:defRPr>
      </a:lvl8pPr>
      <a:lvl9pPr algn="r">
        <a:defRPr sz="1400" b="1">
          <a:solidFill>
            <a:schemeClr val="tx1"/>
          </a:solidFill>
          <a:latin typeface="+mn-lt"/>
          <a:ea typeface="+mn-ea"/>
          <a:cs typeface="+mn-cs"/>
          <a:sym typeface="Calibri"/>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Shape 3"/>
          <p:cNvSpPr/>
          <p:nvPr/>
        </p:nvSpPr>
        <p:spPr>
          <a:xfrm rot="16200000">
            <a:off x="-3386354"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a:solidFill>
                <a:srgbClr val="000000"/>
              </a:solidFill>
              <a:ea typeface="Calibri"/>
              <a:cs typeface="Calibri"/>
              <a:sym typeface="Calibri"/>
            </a:endParaRPr>
          </a:p>
        </p:txBody>
      </p:sp>
      <p:sp>
        <p:nvSpPr>
          <p:cNvPr id="6" name="Shape 6"/>
          <p:cNvSpPr>
            <a:spLocks noGrp="1"/>
          </p:cNvSpPr>
          <p:nvPr>
            <p:ph type="sldNum" sz="quarter" idx="2"/>
          </p:nvPr>
        </p:nvSpPr>
        <p:spPr>
          <a:xfrm>
            <a:off x="9267083" y="6470658"/>
            <a:ext cx="2743202" cy="307339"/>
          </a:xfrm>
          <a:prstGeom prst="rect">
            <a:avLst/>
          </a:prstGeom>
          <a:ln w="12700">
            <a:miter lim="400000"/>
          </a:ln>
        </p:spPr>
        <p:txBody>
          <a:bodyPr lIns="45718" tIns="45718" rIns="45718" bIns="45718">
            <a:spAutoFit/>
          </a:bodyPr>
          <a:lstStyle>
            <a:lvl1pPr algn="r">
              <a:defRPr sz="1400" b="1">
                <a:solidFill>
                  <a:srgbClr val="A6A6A6"/>
                </a:solidFill>
                <a:latin typeface="Calibri"/>
                <a:ea typeface="Calibri"/>
                <a:cs typeface="Calibri"/>
                <a:sym typeface="Calibri"/>
              </a:defRPr>
            </a:lvl1pPr>
          </a:lstStyle>
          <a:p>
            <a:pPr fontAlgn="base">
              <a:spcBef>
                <a:spcPct val="0"/>
              </a:spcBef>
              <a:spcAft>
                <a:spcPct val="0"/>
              </a:spcAft>
            </a:pPr>
            <a:fld id="{86CB4B4D-7CA3-9044-876B-883B54F8677D}" type="slidenum">
              <a:rPr/>
              <a:pPr fontAlgn="base">
                <a:spcBef>
                  <a:spcPct val="0"/>
                </a:spcBef>
                <a:spcAft>
                  <a:spcPct val="0"/>
                </a:spcAft>
              </a:pPr>
              <a:t>‹#›</a:t>
            </a:fld>
            <a:endParaRPr/>
          </a:p>
        </p:txBody>
      </p:sp>
      <p:sp>
        <p:nvSpPr>
          <p:cNvPr id="9" name="Text Placeholder 2"/>
          <p:cNvSpPr>
            <a:spLocks noGrp="1"/>
          </p:cNvSpPr>
          <p:nvPr>
            <p:ph type="body" idx="1"/>
          </p:nvPr>
        </p:nvSpPr>
        <p:spPr>
          <a:xfrm>
            <a:off x="1391330" y="2323652"/>
            <a:ext cx="9036422" cy="3508977"/>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altLang="ja-JP" dirty="0" smtClean="0"/>
          </a:p>
        </p:txBody>
      </p:sp>
      <p:pic>
        <p:nvPicPr>
          <p:cNvPr id="8" name="図 7"/>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452322" y="6420433"/>
            <a:ext cx="2097024" cy="313998"/>
          </a:xfrm>
          <a:prstGeom prst="rect">
            <a:avLst/>
          </a:prstGeom>
        </p:spPr>
      </p:pic>
      <p:sp>
        <p:nvSpPr>
          <p:cNvPr id="2" name="テキスト ボックス 1"/>
          <p:cNvSpPr txBox="1"/>
          <p:nvPr userDrawn="1"/>
        </p:nvSpPr>
        <p:spPr>
          <a:xfrm>
            <a:off x="1310237" y="6453345"/>
            <a:ext cx="2924633" cy="276995"/>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atinLnBrk="1" hangingPunct="0"/>
            <a:r>
              <a:rPr kumimoji="0" lang="en-US" altLang="ja-JP" sz="1200" b="1" i="1" dirty="0" smtClean="0">
                <a:solidFill>
                  <a:srgbClr val="000000"/>
                </a:solidFill>
                <a:sym typeface="Helvetica Neue"/>
              </a:rPr>
              <a:t>Simulation</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opens</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the</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future</a:t>
            </a:r>
            <a:endParaRPr kumimoji="0" lang="ja-JP" altLang="en-US" sz="1200" b="1" i="1" dirty="0">
              <a:solidFill>
                <a:srgbClr val="000000"/>
              </a:solidFill>
              <a:sym typeface="Helvetica Neue"/>
            </a:endParaRPr>
          </a:p>
        </p:txBody>
      </p:sp>
    </p:spTree>
    <p:extLst>
      <p:ext uri="{BB962C8B-B14F-4D97-AF65-F5344CB8AC3E}">
        <p14:creationId xmlns:p14="http://schemas.microsoft.com/office/powerpoint/2010/main" val="757932474"/>
      </p:ext>
    </p:extLst>
  </p:cSld>
  <p:clrMap bg1="lt1" tx1="dk1" bg2="lt2" tx2="dk2" accent1="accent1" accent2="accent2" accent3="accent3" accent4="accent4" accent5="accent5" accent6="accent6" hlink="hlink" folHlink="folHlink"/>
  <p:sldLayoutIdLst>
    <p:sldLayoutId id="2147484089" r:id="rId1"/>
    <p:sldLayoutId id="2147484090" r:id="rId2"/>
    <p:sldLayoutId id="2147484091" r:id="rId3"/>
    <p:sldLayoutId id="2147484092" r:id="rId4"/>
    <p:sldLayoutId id="2147484093" r:id="rId5"/>
    <p:sldLayoutId id="2147484094" r:id="rId6"/>
    <p:sldLayoutId id="2147484095" r:id="rId7"/>
    <p:sldLayoutId id="2147484096" r:id="rId8"/>
    <p:sldLayoutId id="2147484097" r:id="rId9"/>
    <p:sldLayoutId id="2147484098" r:id="rId10"/>
    <p:sldLayoutId id="2147484099" r:id="rId11"/>
    <p:sldLayoutId id="2147484100" r:id="rId12"/>
    <p:sldLayoutId id="2147484101" r:id="rId13"/>
    <p:sldLayoutId id="2147484102" r:id="rId14"/>
    <p:sldLayoutId id="2147484103" r:id="rId15"/>
    <p:sldLayoutId id="2147484104" r:id="rId16"/>
    <p:sldLayoutId id="2147484105" r:id="rId17"/>
    <p:sldLayoutId id="2147484106" r:id="rId18"/>
  </p:sldLayoutIdLst>
  <p:transition spd="med"/>
  <p:timing>
    <p:tnLst>
      <p:par>
        <p:cTn id="1" dur="indefinite" restart="never" nodeType="tmRoot"/>
      </p:par>
    </p:tnLst>
  </p:timing>
  <p:hf hdr="0" ftr="0" dt="0"/>
  <p:txStyles>
    <p:titleStyle>
      <a:lvl1pPr>
        <a:lnSpc>
          <a:spcPct val="90000"/>
        </a:lnSpc>
        <a:defRPr sz="2400" b="1">
          <a:latin typeface="Meiryo UI"/>
          <a:ea typeface="Meiryo UI"/>
          <a:cs typeface="Meiryo UI"/>
          <a:sym typeface="Meiryo UI"/>
        </a:defRPr>
      </a:lvl1pPr>
      <a:lvl2pPr>
        <a:lnSpc>
          <a:spcPct val="90000"/>
        </a:lnSpc>
        <a:defRPr sz="2400" b="1">
          <a:latin typeface="Meiryo UI"/>
          <a:ea typeface="Meiryo UI"/>
          <a:cs typeface="Meiryo UI"/>
          <a:sym typeface="Meiryo UI"/>
        </a:defRPr>
      </a:lvl2pPr>
      <a:lvl3pPr>
        <a:lnSpc>
          <a:spcPct val="90000"/>
        </a:lnSpc>
        <a:defRPr sz="2400" b="1">
          <a:latin typeface="Meiryo UI"/>
          <a:ea typeface="Meiryo UI"/>
          <a:cs typeface="Meiryo UI"/>
          <a:sym typeface="Meiryo UI"/>
        </a:defRPr>
      </a:lvl3pPr>
      <a:lvl4pPr>
        <a:lnSpc>
          <a:spcPct val="90000"/>
        </a:lnSpc>
        <a:defRPr sz="2400" b="1">
          <a:latin typeface="Meiryo UI"/>
          <a:ea typeface="Meiryo UI"/>
          <a:cs typeface="Meiryo UI"/>
          <a:sym typeface="Meiryo UI"/>
        </a:defRPr>
      </a:lvl4pPr>
      <a:lvl5pPr>
        <a:lnSpc>
          <a:spcPct val="90000"/>
        </a:lnSpc>
        <a:defRPr sz="2400" b="1">
          <a:latin typeface="Meiryo UI"/>
          <a:ea typeface="Meiryo UI"/>
          <a:cs typeface="Meiryo UI"/>
          <a:sym typeface="Meiryo UI"/>
        </a:defRPr>
      </a:lvl5pPr>
      <a:lvl6pPr>
        <a:lnSpc>
          <a:spcPct val="90000"/>
        </a:lnSpc>
        <a:defRPr sz="2400" b="1">
          <a:latin typeface="Meiryo UI"/>
          <a:ea typeface="Meiryo UI"/>
          <a:cs typeface="Meiryo UI"/>
          <a:sym typeface="Meiryo UI"/>
        </a:defRPr>
      </a:lvl6pPr>
      <a:lvl7pPr>
        <a:lnSpc>
          <a:spcPct val="90000"/>
        </a:lnSpc>
        <a:defRPr sz="2400" b="1">
          <a:latin typeface="Meiryo UI"/>
          <a:ea typeface="Meiryo UI"/>
          <a:cs typeface="Meiryo UI"/>
          <a:sym typeface="Meiryo UI"/>
        </a:defRPr>
      </a:lvl7pPr>
      <a:lvl8pPr>
        <a:lnSpc>
          <a:spcPct val="90000"/>
        </a:lnSpc>
        <a:defRPr sz="2400" b="1">
          <a:latin typeface="Meiryo UI"/>
          <a:ea typeface="Meiryo UI"/>
          <a:cs typeface="Meiryo UI"/>
          <a:sym typeface="Meiryo UI"/>
        </a:defRPr>
      </a:lvl8pPr>
      <a:lvl9pPr>
        <a:lnSpc>
          <a:spcPct val="90000"/>
        </a:lnSpc>
        <a:defRPr sz="2400" b="1">
          <a:latin typeface="Meiryo UI"/>
          <a:ea typeface="Meiryo UI"/>
          <a:cs typeface="Meiryo UI"/>
          <a:sym typeface="Meiryo UI"/>
        </a:defRPr>
      </a:lvl9pPr>
    </p:titleStyle>
    <p:bodyStyle>
      <a:lvl1pPr marL="269875" indent="-269875">
        <a:lnSpc>
          <a:spcPct val="90000"/>
        </a:lnSpc>
        <a:spcBef>
          <a:spcPts val="1000"/>
        </a:spcBef>
        <a:buClr>
          <a:srgbClr val="B01F28"/>
        </a:buClr>
        <a:buSzPct val="80000"/>
        <a:buFont typeface="Wingdings" panose="05000000000000000000" pitchFamily="2" charset="2"/>
        <a:buChar char="l"/>
        <a:defRPr sz="2200" b="1">
          <a:latin typeface="Meiryo UI" panose="020B0604030504040204" pitchFamily="50" charset="-128"/>
          <a:ea typeface="Meiryo UI" panose="020B0604030504040204" pitchFamily="50" charset="-128"/>
          <a:cs typeface="Meiryo UI" panose="020B0604030504040204" pitchFamily="50" charset="-128"/>
          <a:sym typeface="Meiryo UI"/>
        </a:defRPr>
      </a:lvl1pPr>
      <a:lvl2pPr marL="539750" indent="-269875">
        <a:lnSpc>
          <a:spcPct val="90000"/>
        </a:lnSpc>
        <a:spcBef>
          <a:spcPts val="1000"/>
        </a:spcBef>
        <a:buClr>
          <a:srgbClr val="B01F28"/>
        </a:buClr>
        <a:buSzPct val="65000"/>
        <a:buFont typeface="Wingdings" panose="05000000000000000000" pitchFamily="2" charset="2"/>
        <a:buChar char="l"/>
        <a:defRPr sz="2200">
          <a:latin typeface="Meiryo UI" panose="020B0604030504040204" pitchFamily="50" charset="-128"/>
          <a:ea typeface="Meiryo UI" panose="020B0604030504040204" pitchFamily="50" charset="-128"/>
          <a:cs typeface="Meiryo UI" panose="020B0604030504040204" pitchFamily="50" charset="-128"/>
          <a:sym typeface="Meiryo UI"/>
        </a:defRPr>
      </a:lvl2pPr>
      <a:lvl3pPr marL="809625" indent="-293688">
        <a:lnSpc>
          <a:spcPct val="90000"/>
        </a:lnSpc>
        <a:spcBef>
          <a:spcPts val="1000"/>
        </a:spcBef>
        <a:buClr>
          <a:srgbClr val="B01F28"/>
        </a:buClr>
        <a:buSzPct val="45000"/>
        <a:buFont typeface="Wingdings" panose="05000000000000000000" pitchFamily="2" charset="2"/>
        <a:buChar char="l"/>
        <a:defRPr sz="2000">
          <a:latin typeface="Meiryo UI" panose="020B0604030504040204" pitchFamily="50" charset="-128"/>
          <a:ea typeface="Meiryo UI" panose="020B0604030504040204" pitchFamily="50" charset="-128"/>
          <a:cs typeface="Meiryo UI" panose="020B0604030504040204" pitchFamily="50" charset="-128"/>
          <a:sym typeface="Meiryo UI"/>
        </a:defRPr>
      </a:lvl3pPr>
      <a:lvl4pPr marL="1079500" indent="-282575">
        <a:lnSpc>
          <a:spcPct val="90000"/>
        </a:lnSpc>
        <a:spcBef>
          <a:spcPts val="1000"/>
        </a:spcBef>
        <a:buClr>
          <a:srgbClr val="B01F28"/>
        </a:buClr>
        <a:buSzPct val="13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4pPr>
      <a:lvl5pPr marL="1341438" indent="-301625">
        <a:lnSpc>
          <a:spcPct val="90000"/>
        </a:lnSpc>
        <a:spcBef>
          <a:spcPts val="1000"/>
        </a:spcBef>
        <a:buClr>
          <a:srgbClr val="B01F28"/>
        </a:buClr>
        <a:buSzPct val="11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5pPr>
      <a:lvl6pPr marL="1524000" indent="-285750">
        <a:lnSpc>
          <a:spcPct val="90000"/>
        </a:lnSpc>
        <a:spcBef>
          <a:spcPts val="1000"/>
        </a:spcBef>
        <a:buClr>
          <a:srgbClr val="B01F28"/>
        </a:buClr>
        <a:buSzPct val="100000"/>
        <a:buFont typeface="Meiryo UI" panose="020B0604030504040204" pitchFamily="50" charset="-128"/>
        <a:buChar char="-"/>
        <a:defRPr sz="1600">
          <a:latin typeface="Meiryo UI"/>
          <a:ea typeface="Meiryo UI"/>
          <a:cs typeface="Meiryo UI"/>
          <a:sym typeface="Meiryo UI"/>
        </a:defRPr>
      </a:lvl6pPr>
      <a:lvl7pPr marL="29464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7pPr>
      <a:lvl8pPr marL="34036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8pPr>
      <a:lvl9pPr marL="38608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9pPr>
    </p:bodyStyle>
    <p:otherStyle>
      <a:lvl1pPr algn="r">
        <a:defRPr sz="1400" b="1">
          <a:solidFill>
            <a:schemeClr val="tx1"/>
          </a:solidFill>
          <a:latin typeface="+mn-lt"/>
          <a:ea typeface="+mn-ea"/>
          <a:cs typeface="+mn-cs"/>
          <a:sym typeface="Calibri"/>
        </a:defRPr>
      </a:lvl1pPr>
      <a:lvl2pPr algn="r">
        <a:defRPr sz="1400" b="1">
          <a:solidFill>
            <a:schemeClr val="tx1"/>
          </a:solidFill>
          <a:latin typeface="+mn-lt"/>
          <a:ea typeface="+mn-ea"/>
          <a:cs typeface="+mn-cs"/>
          <a:sym typeface="Calibri"/>
        </a:defRPr>
      </a:lvl2pPr>
      <a:lvl3pPr algn="r">
        <a:defRPr sz="1400" b="1">
          <a:solidFill>
            <a:schemeClr val="tx1"/>
          </a:solidFill>
          <a:latin typeface="+mn-lt"/>
          <a:ea typeface="+mn-ea"/>
          <a:cs typeface="+mn-cs"/>
          <a:sym typeface="Calibri"/>
        </a:defRPr>
      </a:lvl3pPr>
      <a:lvl4pPr algn="r">
        <a:defRPr sz="1400" b="1">
          <a:solidFill>
            <a:schemeClr val="tx1"/>
          </a:solidFill>
          <a:latin typeface="+mn-lt"/>
          <a:ea typeface="+mn-ea"/>
          <a:cs typeface="+mn-cs"/>
          <a:sym typeface="Calibri"/>
        </a:defRPr>
      </a:lvl4pPr>
      <a:lvl5pPr algn="r">
        <a:defRPr sz="1400" b="1">
          <a:solidFill>
            <a:schemeClr val="tx1"/>
          </a:solidFill>
          <a:latin typeface="+mn-lt"/>
          <a:ea typeface="+mn-ea"/>
          <a:cs typeface="+mn-cs"/>
          <a:sym typeface="Calibri"/>
        </a:defRPr>
      </a:lvl5pPr>
      <a:lvl6pPr algn="r">
        <a:defRPr sz="1400" b="1">
          <a:solidFill>
            <a:schemeClr val="tx1"/>
          </a:solidFill>
          <a:latin typeface="+mn-lt"/>
          <a:ea typeface="+mn-ea"/>
          <a:cs typeface="+mn-cs"/>
          <a:sym typeface="Calibri"/>
        </a:defRPr>
      </a:lvl6pPr>
      <a:lvl7pPr algn="r">
        <a:defRPr sz="1400" b="1">
          <a:solidFill>
            <a:schemeClr val="tx1"/>
          </a:solidFill>
          <a:latin typeface="+mn-lt"/>
          <a:ea typeface="+mn-ea"/>
          <a:cs typeface="+mn-cs"/>
          <a:sym typeface="Calibri"/>
        </a:defRPr>
      </a:lvl7pPr>
      <a:lvl8pPr algn="r">
        <a:defRPr sz="1400" b="1">
          <a:solidFill>
            <a:schemeClr val="tx1"/>
          </a:solidFill>
          <a:latin typeface="+mn-lt"/>
          <a:ea typeface="+mn-ea"/>
          <a:cs typeface="+mn-cs"/>
          <a:sym typeface="Calibri"/>
        </a:defRPr>
      </a:lvl8pPr>
      <a:lvl9pPr algn="r">
        <a:defRPr sz="1400" b="1">
          <a:solidFill>
            <a:schemeClr val="tx1"/>
          </a:solidFill>
          <a:latin typeface="+mn-lt"/>
          <a:ea typeface="+mn-ea"/>
          <a:cs typeface="+mn-cs"/>
          <a:sym typeface="Calibri"/>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Shape 3"/>
          <p:cNvSpPr/>
          <p:nvPr/>
        </p:nvSpPr>
        <p:spPr>
          <a:xfrm rot="16200000">
            <a:off x="-3386354"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a:solidFill>
                <a:srgbClr val="000000"/>
              </a:solidFill>
              <a:ea typeface="Calibri"/>
              <a:cs typeface="Calibri"/>
              <a:sym typeface="Calibri"/>
            </a:endParaRPr>
          </a:p>
        </p:txBody>
      </p:sp>
      <p:sp>
        <p:nvSpPr>
          <p:cNvPr id="6" name="Shape 6"/>
          <p:cNvSpPr>
            <a:spLocks noGrp="1"/>
          </p:cNvSpPr>
          <p:nvPr>
            <p:ph type="sldNum" sz="quarter" idx="2"/>
          </p:nvPr>
        </p:nvSpPr>
        <p:spPr>
          <a:xfrm>
            <a:off x="9267083" y="6470658"/>
            <a:ext cx="2743202" cy="307339"/>
          </a:xfrm>
          <a:prstGeom prst="rect">
            <a:avLst/>
          </a:prstGeom>
          <a:ln w="12700">
            <a:miter lim="400000"/>
          </a:ln>
        </p:spPr>
        <p:txBody>
          <a:bodyPr lIns="45718" tIns="45718" rIns="45718" bIns="45718">
            <a:spAutoFit/>
          </a:bodyPr>
          <a:lstStyle>
            <a:lvl1pPr algn="r">
              <a:defRPr sz="1400" b="1">
                <a:solidFill>
                  <a:srgbClr val="A6A6A6"/>
                </a:solidFill>
                <a:latin typeface="Calibri"/>
                <a:ea typeface="Calibri"/>
                <a:cs typeface="Calibri"/>
                <a:sym typeface="Calibri"/>
              </a:defRPr>
            </a:lvl1pPr>
          </a:lstStyle>
          <a:p>
            <a:pPr fontAlgn="base">
              <a:spcBef>
                <a:spcPct val="0"/>
              </a:spcBef>
              <a:spcAft>
                <a:spcPct val="0"/>
              </a:spcAft>
            </a:pPr>
            <a:fld id="{86CB4B4D-7CA3-9044-876B-883B54F8677D}" type="slidenum">
              <a:rPr/>
              <a:pPr fontAlgn="base">
                <a:spcBef>
                  <a:spcPct val="0"/>
                </a:spcBef>
                <a:spcAft>
                  <a:spcPct val="0"/>
                </a:spcAft>
              </a:pPr>
              <a:t>‹#›</a:t>
            </a:fld>
            <a:endParaRPr/>
          </a:p>
        </p:txBody>
      </p:sp>
      <p:sp>
        <p:nvSpPr>
          <p:cNvPr id="9" name="Text Placeholder 2"/>
          <p:cNvSpPr>
            <a:spLocks noGrp="1"/>
          </p:cNvSpPr>
          <p:nvPr>
            <p:ph type="body" idx="1"/>
          </p:nvPr>
        </p:nvSpPr>
        <p:spPr>
          <a:xfrm>
            <a:off x="1391330" y="2323652"/>
            <a:ext cx="9036422" cy="3508977"/>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altLang="ja-JP" dirty="0" smtClean="0"/>
          </a:p>
        </p:txBody>
      </p:sp>
      <p:pic>
        <p:nvPicPr>
          <p:cNvPr id="8" name="図 7"/>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452322" y="6420433"/>
            <a:ext cx="2097024" cy="313998"/>
          </a:xfrm>
          <a:prstGeom prst="rect">
            <a:avLst/>
          </a:prstGeom>
        </p:spPr>
      </p:pic>
      <p:sp>
        <p:nvSpPr>
          <p:cNvPr id="2" name="テキスト ボックス 1"/>
          <p:cNvSpPr txBox="1"/>
          <p:nvPr userDrawn="1"/>
        </p:nvSpPr>
        <p:spPr>
          <a:xfrm>
            <a:off x="1310237" y="6453345"/>
            <a:ext cx="2924633" cy="276995"/>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atinLnBrk="1" hangingPunct="0"/>
            <a:r>
              <a:rPr kumimoji="0" lang="en-US" altLang="ja-JP" sz="1200" b="1" i="1" dirty="0" smtClean="0">
                <a:solidFill>
                  <a:srgbClr val="000000"/>
                </a:solidFill>
                <a:sym typeface="Helvetica Neue"/>
              </a:rPr>
              <a:t>Simulation</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opens</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the</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future</a:t>
            </a:r>
            <a:endParaRPr kumimoji="0" lang="ja-JP" altLang="en-US" sz="1200" b="1" i="1" dirty="0">
              <a:solidFill>
                <a:srgbClr val="000000"/>
              </a:solidFill>
              <a:sym typeface="Helvetica Neue"/>
            </a:endParaRPr>
          </a:p>
        </p:txBody>
      </p:sp>
    </p:spTree>
    <p:extLst>
      <p:ext uri="{BB962C8B-B14F-4D97-AF65-F5344CB8AC3E}">
        <p14:creationId xmlns:p14="http://schemas.microsoft.com/office/powerpoint/2010/main" val="2066105219"/>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 id="2147484132" r:id="rId12"/>
    <p:sldLayoutId id="2147484133" r:id="rId13"/>
    <p:sldLayoutId id="2147484134" r:id="rId14"/>
    <p:sldLayoutId id="2147484135" r:id="rId15"/>
    <p:sldLayoutId id="2147484136" r:id="rId16"/>
    <p:sldLayoutId id="2147484137" r:id="rId17"/>
    <p:sldLayoutId id="2147484138" r:id="rId18"/>
  </p:sldLayoutIdLst>
  <p:transition spd="med"/>
  <p:timing>
    <p:tnLst>
      <p:par>
        <p:cTn id="1" dur="indefinite" restart="never" nodeType="tmRoot"/>
      </p:par>
    </p:tnLst>
  </p:timing>
  <p:hf hdr="0" ftr="0" dt="0"/>
  <p:txStyles>
    <p:titleStyle>
      <a:lvl1pPr>
        <a:lnSpc>
          <a:spcPct val="90000"/>
        </a:lnSpc>
        <a:defRPr sz="2400" b="1">
          <a:latin typeface="Meiryo UI"/>
          <a:ea typeface="Meiryo UI"/>
          <a:cs typeface="Meiryo UI"/>
          <a:sym typeface="Meiryo UI"/>
        </a:defRPr>
      </a:lvl1pPr>
      <a:lvl2pPr>
        <a:lnSpc>
          <a:spcPct val="90000"/>
        </a:lnSpc>
        <a:defRPr sz="2400" b="1">
          <a:latin typeface="Meiryo UI"/>
          <a:ea typeface="Meiryo UI"/>
          <a:cs typeface="Meiryo UI"/>
          <a:sym typeface="Meiryo UI"/>
        </a:defRPr>
      </a:lvl2pPr>
      <a:lvl3pPr>
        <a:lnSpc>
          <a:spcPct val="90000"/>
        </a:lnSpc>
        <a:defRPr sz="2400" b="1">
          <a:latin typeface="Meiryo UI"/>
          <a:ea typeface="Meiryo UI"/>
          <a:cs typeface="Meiryo UI"/>
          <a:sym typeface="Meiryo UI"/>
        </a:defRPr>
      </a:lvl3pPr>
      <a:lvl4pPr>
        <a:lnSpc>
          <a:spcPct val="90000"/>
        </a:lnSpc>
        <a:defRPr sz="2400" b="1">
          <a:latin typeface="Meiryo UI"/>
          <a:ea typeface="Meiryo UI"/>
          <a:cs typeface="Meiryo UI"/>
          <a:sym typeface="Meiryo UI"/>
        </a:defRPr>
      </a:lvl4pPr>
      <a:lvl5pPr>
        <a:lnSpc>
          <a:spcPct val="90000"/>
        </a:lnSpc>
        <a:defRPr sz="2400" b="1">
          <a:latin typeface="Meiryo UI"/>
          <a:ea typeface="Meiryo UI"/>
          <a:cs typeface="Meiryo UI"/>
          <a:sym typeface="Meiryo UI"/>
        </a:defRPr>
      </a:lvl5pPr>
      <a:lvl6pPr>
        <a:lnSpc>
          <a:spcPct val="90000"/>
        </a:lnSpc>
        <a:defRPr sz="2400" b="1">
          <a:latin typeface="Meiryo UI"/>
          <a:ea typeface="Meiryo UI"/>
          <a:cs typeface="Meiryo UI"/>
          <a:sym typeface="Meiryo UI"/>
        </a:defRPr>
      </a:lvl6pPr>
      <a:lvl7pPr>
        <a:lnSpc>
          <a:spcPct val="90000"/>
        </a:lnSpc>
        <a:defRPr sz="2400" b="1">
          <a:latin typeface="Meiryo UI"/>
          <a:ea typeface="Meiryo UI"/>
          <a:cs typeface="Meiryo UI"/>
          <a:sym typeface="Meiryo UI"/>
        </a:defRPr>
      </a:lvl7pPr>
      <a:lvl8pPr>
        <a:lnSpc>
          <a:spcPct val="90000"/>
        </a:lnSpc>
        <a:defRPr sz="2400" b="1">
          <a:latin typeface="Meiryo UI"/>
          <a:ea typeface="Meiryo UI"/>
          <a:cs typeface="Meiryo UI"/>
          <a:sym typeface="Meiryo UI"/>
        </a:defRPr>
      </a:lvl8pPr>
      <a:lvl9pPr>
        <a:lnSpc>
          <a:spcPct val="90000"/>
        </a:lnSpc>
        <a:defRPr sz="2400" b="1">
          <a:latin typeface="Meiryo UI"/>
          <a:ea typeface="Meiryo UI"/>
          <a:cs typeface="Meiryo UI"/>
          <a:sym typeface="Meiryo UI"/>
        </a:defRPr>
      </a:lvl9pPr>
    </p:titleStyle>
    <p:bodyStyle>
      <a:lvl1pPr marL="269875" indent="-269875">
        <a:lnSpc>
          <a:spcPct val="90000"/>
        </a:lnSpc>
        <a:spcBef>
          <a:spcPts val="1000"/>
        </a:spcBef>
        <a:buClr>
          <a:srgbClr val="B01F28"/>
        </a:buClr>
        <a:buSzPct val="80000"/>
        <a:buFont typeface="Wingdings" panose="05000000000000000000" pitchFamily="2" charset="2"/>
        <a:buChar char="l"/>
        <a:defRPr sz="2200" b="1">
          <a:latin typeface="Meiryo UI" panose="020B0604030504040204" pitchFamily="50" charset="-128"/>
          <a:ea typeface="Meiryo UI" panose="020B0604030504040204" pitchFamily="50" charset="-128"/>
          <a:cs typeface="Meiryo UI" panose="020B0604030504040204" pitchFamily="50" charset="-128"/>
          <a:sym typeface="Meiryo UI"/>
        </a:defRPr>
      </a:lvl1pPr>
      <a:lvl2pPr marL="539750" indent="-269875">
        <a:lnSpc>
          <a:spcPct val="90000"/>
        </a:lnSpc>
        <a:spcBef>
          <a:spcPts val="1000"/>
        </a:spcBef>
        <a:buClr>
          <a:srgbClr val="B01F28"/>
        </a:buClr>
        <a:buSzPct val="65000"/>
        <a:buFont typeface="Wingdings" panose="05000000000000000000" pitchFamily="2" charset="2"/>
        <a:buChar char="l"/>
        <a:defRPr sz="2200">
          <a:latin typeface="Meiryo UI" panose="020B0604030504040204" pitchFamily="50" charset="-128"/>
          <a:ea typeface="Meiryo UI" panose="020B0604030504040204" pitchFamily="50" charset="-128"/>
          <a:cs typeface="Meiryo UI" panose="020B0604030504040204" pitchFamily="50" charset="-128"/>
          <a:sym typeface="Meiryo UI"/>
        </a:defRPr>
      </a:lvl2pPr>
      <a:lvl3pPr marL="809625" indent="-293688">
        <a:lnSpc>
          <a:spcPct val="90000"/>
        </a:lnSpc>
        <a:spcBef>
          <a:spcPts val="1000"/>
        </a:spcBef>
        <a:buClr>
          <a:srgbClr val="B01F28"/>
        </a:buClr>
        <a:buSzPct val="45000"/>
        <a:buFont typeface="Wingdings" panose="05000000000000000000" pitchFamily="2" charset="2"/>
        <a:buChar char="l"/>
        <a:defRPr sz="2000">
          <a:latin typeface="Meiryo UI" panose="020B0604030504040204" pitchFamily="50" charset="-128"/>
          <a:ea typeface="Meiryo UI" panose="020B0604030504040204" pitchFamily="50" charset="-128"/>
          <a:cs typeface="Meiryo UI" panose="020B0604030504040204" pitchFamily="50" charset="-128"/>
          <a:sym typeface="Meiryo UI"/>
        </a:defRPr>
      </a:lvl3pPr>
      <a:lvl4pPr marL="1079500" indent="-282575">
        <a:lnSpc>
          <a:spcPct val="90000"/>
        </a:lnSpc>
        <a:spcBef>
          <a:spcPts val="1000"/>
        </a:spcBef>
        <a:buClr>
          <a:srgbClr val="B01F28"/>
        </a:buClr>
        <a:buSzPct val="13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4pPr>
      <a:lvl5pPr marL="1341438" indent="-301625">
        <a:lnSpc>
          <a:spcPct val="90000"/>
        </a:lnSpc>
        <a:spcBef>
          <a:spcPts val="1000"/>
        </a:spcBef>
        <a:buClr>
          <a:srgbClr val="B01F28"/>
        </a:buClr>
        <a:buSzPct val="11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5pPr>
      <a:lvl6pPr marL="1524000" indent="-285750">
        <a:lnSpc>
          <a:spcPct val="90000"/>
        </a:lnSpc>
        <a:spcBef>
          <a:spcPts val="1000"/>
        </a:spcBef>
        <a:buClr>
          <a:srgbClr val="B01F28"/>
        </a:buClr>
        <a:buSzPct val="100000"/>
        <a:buFont typeface="Meiryo UI" panose="020B0604030504040204" pitchFamily="50" charset="-128"/>
        <a:buChar char="-"/>
        <a:defRPr sz="1600">
          <a:latin typeface="Meiryo UI"/>
          <a:ea typeface="Meiryo UI"/>
          <a:cs typeface="Meiryo UI"/>
          <a:sym typeface="Meiryo UI"/>
        </a:defRPr>
      </a:lvl6pPr>
      <a:lvl7pPr marL="29464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7pPr>
      <a:lvl8pPr marL="34036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8pPr>
      <a:lvl9pPr marL="38608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9pPr>
    </p:bodyStyle>
    <p:otherStyle>
      <a:lvl1pPr algn="r">
        <a:defRPr sz="1400" b="1">
          <a:solidFill>
            <a:schemeClr val="tx1"/>
          </a:solidFill>
          <a:latin typeface="+mn-lt"/>
          <a:ea typeface="+mn-ea"/>
          <a:cs typeface="+mn-cs"/>
          <a:sym typeface="Calibri"/>
        </a:defRPr>
      </a:lvl1pPr>
      <a:lvl2pPr algn="r">
        <a:defRPr sz="1400" b="1">
          <a:solidFill>
            <a:schemeClr val="tx1"/>
          </a:solidFill>
          <a:latin typeface="+mn-lt"/>
          <a:ea typeface="+mn-ea"/>
          <a:cs typeface="+mn-cs"/>
          <a:sym typeface="Calibri"/>
        </a:defRPr>
      </a:lvl2pPr>
      <a:lvl3pPr algn="r">
        <a:defRPr sz="1400" b="1">
          <a:solidFill>
            <a:schemeClr val="tx1"/>
          </a:solidFill>
          <a:latin typeface="+mn-lt"/>
          <a:ea typeface="+mn-ea"/>
          <a:cs typeface="+mn-cs"/>
          <a:sym typeface="Calibri"/>
        </a:defRPr>
      </a:lvl3pPr>
      <a:lvl4pPr algn="r">
        <a:defRPr sz="1400" b="1">
          <a:solidFill>
            <a:schemeClr val="tx1"/>
          </a:solidFill>
          <a:latin typeface="+mn-lt"/>
          <a:ea typeface="+mn-ea"/>
          <a:cs typeface="+mn-cs"/>
          <a:sym typeface="Calibri"/>
        </a:defRPr>
      </a:lvl4pPr>
      <a:lvl5pPr algn="r">
        <a:defRPr sz="1400" b="1">
          <a:solidFill>
            <a:schemeClr val="tx1"/>
          </a:solidFill>
          <a:latin typeface="+mn-lt"/>
          <a:ea typeface="+mn-ea"/>
          <a:cs typeface="+mn-cs"/>
          <a:sym typeface="Calibri"/>
        </a:defRPr>
      </a:lvl5pPr>
      <a:lvl6pPr algn="r">
        <a:defRPr sz="1400" b="1">
          <a:solidFill>
            <a:schemeClr val="tx1"/>
          </a:solidFill>
          <a:latin typeface="+mn-lt"/>
          <a:ea typeface="+mn-ea"/>
          <a:cs typeface="+mn-cs"/>
          <a:sym typeface="Calibri"/>
        </a:defRPr>
      </a:lvl6pPr>
      <a:lvl7pPr algn="r">
        <a:defRPr sz="1400" b="1">
          <a:solidFill>
            <a:schemeClr val="tx1"/>
          </a:solidFill>
          <a:latin typeface="+mn-lt"/>
          <a:ea typeface="+mn-ea"/>
          <a:cs typeface="+mn-cs"/>
          <a:sym typeface="Calibri"/>
        </a:defRPr>
      </a:lvl7pPr>
      <a:lvl8pPr algn="r">
        <a:defRPr sz="1400" b="1">
          <a:solidFill>
            <a:schemeClr val="tx1"/>
          </a:solidFill>
          <a:latin typeface="+mn-lt"/>
          <a:ea typeface="+mn-ea"/>
          <a:cs typeface="+mn-cs"/>
          <a:sym typeface="Calibri"/>
        </a:defRPr>
      </a:lvl8pPr>
      <a:lvl9pPr algn="r">
        <a:defRPr sz="1400" b="1">
          <a:solidFill>
            <a:schemeClr val="tx1"/>
          </a:solidFill>
          <a:latin typeface="+mn-lt"/>
          <a:ea typeface="+mn-ea"/>
          <a:cs typeface="+mn-cs"/>
          <a:sym typeface="Calibri"/>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33867" y="-12700"/>
            <a:ext cx="12259733" cy="101600"/>
          </a:xfrm>
          <a:prstGeom prst="rect">
            <a:avLst/>
          </a:prstGeom>
          <a:solidFill>
            <a:srgbClr val="C7171D"/>
          </a:solidFill>
          <a:ln w="12700">
            <a:miter lim="400000"/>
          </a:ln>
        </p:spPr>
        <p:txBody>
          <a:bodyPr lIns="0" tIns="0" rIns="0" bIns="0" anchor="ctr"/>
          <a:lstStyle/>
          <a:p>
            <a:pPr>
              <a:defRPr>
                <a:latin typeface="Calibri"/>
                <a:ea typeface="Calibri"/>
                <a:cs typeface="Calibri"/>
                <a:sym typeface="Calibri"/>
              </a:defRPr>
            </a:pPr>
            <a:endParaRPr kumimoji="0" sz="2400" kern="0">
              <a:solidFill>
                <a:sysClr val="windowText" lastClr="000000"/>
              </a:solidFill>
              <a:ea typeface="Calibri"/>
              <a:cs typeface="Calibri"/>
              <a:sym typeface="Calibri"/>
            </a:endParaRPr>
          </a:p>
        </p:txBody>
      </p:sp>
      <p:sp>
        <p:nvSpPr>
          <p:cNvPr id="6" name="Shape 6"/>
          <p:cNvSpPr>
            <a:spLocks noGrp="1"/>
          </p:cNvSpPr>
          <p:nvPr>
            <p:ph type="sldNum" sz="quarter" idx="2"/>
          </p:nvPr>
        </p:nvSpPr>
        <p:spPr>
          <a:xfrm>
            <a:off x="9185021" y="6470653"/>
            <a:ext cx="2743203" cy="324904"/>
          </a:xfrm>
          <a:prstGeom prst="rect">
            <a:avLst/>
          </a:prstGeom>
          <a:ln w="12700">
            <a:miter lim="400000"/>
          </a:ln>
        </p:spPr>
        <p:txBody>
          <a:bodyPr lIns="38961" tIns="38961" rIns="38961" bIns="38961">
            <a:spAutoFit/>
          </a:bodyPr>
          <a:lstStyle>
            <a:lvl1pPr algn="r">
              <a:defRPr sz="1600" b="1">
                <a:solidFill>
                  <a:srgbClr val="A6A6A6"/>
                </a:solidFill>
                <a:latin typeface="Calibri"/>
                <a:ea typeface="Calibri"/>
                <a:cs typeface="Calibri"/>
                <a:sym typeface="Calibri"/>
              </a:defRPr>
            </a:lvl1pPr>
          </a:lstStyle>
          <a:p>
            <a:fld id="{86CB4B4D-7CA3-9044-876B-883B54F8677D}" type="slidenum">
              <a:rPr kumimoji="0" kern="0"/>
              <a:pPr/>
              <a:t>‹#›</a:t>
            </a:fld>
            <a:endParaRPr kumimoji="0" kern="0"/>
          </a:p>
        </p:txBody>
      </p:sp>
      <p:sp>
        <p:nvSpPr>
          <p:cNvPr id="9" name="Text Placeholder 2"/>
          <p:cNvSpPr>
            <a:spLocks noGrp="1"/>
          </p:cNvSpPr>
          <p:nvPr>
            <p:ph type="body" idx="1"/>
          </p:nvPr>
        </p:nvSpPr>
        <p:spPr>
          <a:xfrm>
            <a:off x="1391326" y="2323653"/>
            <a:ext cx="9036423" cy="3508977"/>
          </a:xfrm>
          <a:prstGeom prst="rect">
            <a:avLst/>
          </a:prstGeom>
        </p:spPr>
        <p:txBody>
          <a:bodyPr vert="horz" lIns="77925" tIns="38963" rIns="77925" bIns="38963"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pic>
        <p:nvPicPr>
          <p:cNvPr id="7" name="pasted-image.pdf"/>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320431" y="238693"/>
            <a:ext cx="351692" cy="442849"/>
          </a:xfrm>
          <a:prstGeom prst="rect">
            <a:avLst/>
          </a:prstGeom>
          <a:ln w="12700">
            <a:miter lim="400000"/>
          </a:ln>
        </p:spPr>
      </p:pic>
      <p:pic>
        <p:nvPicPr>
          <p:cNvPr id="11" name="図 10">
            <a:extLst>
              <a:ext uri="{FF2B5EF4-FFF2-40B4-BE49-F238E27FC236}">
                <a16:creationId xmlns:a16="http://schemas.microsoft.com/office/drawing/2014/main" xmlns="" id="{E98AA12B-35CC-4DD9-89BE-0E3C711D6B44}"/>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1471406" y="238693"/>
            <a:ext cx="493948" cy="440753"/>
          </a:xfrm>
          <a:prstGeom prst="rect">
            <a:avLst/>
          </a:prstGeom>
        </p:spPr>
      </p:pic>
    </p:spTree>
    <p:extLst>
      <p:ext uri="{BB962C8B-B14F-4D97-AF65-F5344CB8AC3E}">
        <p14:creationId xmlns:p14="http://schemas.microsoft.com/office/powerpoint/2010/main" val="1332796105"/>
      </p:ext>
    </p:extLst>
  </p:cSld>
  <p:clrMap bg1="lt1" tx1="dk1" bg2="lt2" tx2="dk2" accent1="accent1" accent2="accent2" accent3="accent3" accent4="accent4" accent5="accent5" accent6="accent6" hlink="hlink" folHlink="folHlink"/>
  <p:sldLayoutIdLst>
    <p:sldLayoutId id="2147484400" r:id="rId1"/>
    <p:sldLayoutId id="2147484401" r:id="rId2"/>
    <p:sldLayoutId id="2147484402" r:id="rId3"/>
    <p:sldLayoutId id="2147484403" r:id="rId4"/>
    <p:sldLayoutId id="2147484404" r:id="rId5"/>
    <p:sldLayoutId id="2147484405" r:id="rId6"/>
    <p:sldLayoutId id="2147484406" r:id="rId7"/>
    <p:sldLayoutId id="2147484407" r:id="rId8"/>
  </p:sldLayoutIdLst>
  <p:transition spd="med"/>
  <p:hf hdr="0" ftr="0" dt="0"/>
  <p:txStyles>
    <p:titleStyle>
      <a:lvl1pPr>
        <a:lnSpc>
          <a:spcPct val="90000"/>
        </a:lnSpc>
        <a:defRPr sz="2667" b="1">
          <a:latin typeface="Meiryo UI"/>
          <a:ea typeface="Meiryo UI"/>
          <a:cs typeface="Meiryo UI"/>
          <a:sym typeface="Meiryo UI"/>
        </a:defRPr>
      </a:lvl1pPr>
      <a:lvl2pPr>
        <a:lnSpc>
          <a:spcPct val="90000"/>
        </a:lnSpc>
        <a:defRPr sz="2667" b="1">
          <a:latin typeface="Meiryo UI"/>
          <a:ea typeface="Meiryo UI"/>
          <a:cs typeface="Meiryo UI"/>
          <a:sym typeface="Meiryo UI"/>
        </a:defRPr>
      </a:lvl2pPr>
      <a:lvl3pPr>
        <a:lnSpc>
          <a:spcPct val="90000"/>
        </a:lnSpc>
        <a:defRPr sz="2667" b="1">
          <a:latin typeface="Meiryo UI"/>
          <a:ea typeface="Meiryo UI"/>
          <a:cs typeface="Meiryo UI"/>
          <a:sym typeface="Meiryo UI"/>
        </a:defRPr>
      </a:lvl3pPr>
      <a:lvl4pPr>
        <a:lnSpc>
          <a:spcPct val="90000"/>
        </a:lnSpc>
        <a:defRPr sz="2667" b="1">
          <a:latin typeface="Meiryo UI"/>
          <a:ea typeface="Meiryo UI"/>
          <a:cs typeface="Meiryo UI"/>
          <a:sym typeface="Meiryo UI"/>
        </a:defRPr>
      </a:lvl4pPr>
      <a:lvl5pPr>
        <a:lnSpc>
          <a:spcPct val="90000"/>
        </a:lnSpc>
        <a:defRPr sz="2667" b="1">
          <a:latin typeface="Meiryo UI"/>
          <a:ea typeface="Meiryo UI"/>
          <a:cs typeface="Meiryo UI"/>
          <a:sym typeface="Meiryo UI"/>
        </a:defRPr>
      </a:lvl5pPr>
      <a:lvl6pPr>
        <a:lnSpc>
          <a:spcPct val="90000"/>
        </a:lnSpc>
        <a:defRPr sz="2667" b="1">
          <a:latin typeface="Meiryo UI"/>
          <a:ea typeface="Meiryo UI"/>
          <a:cs typeface="Meiryo UI"/>
          <a:sym typeface="Meiryo UI"/>
        </a:defRPr>
      </a:lvl6pPr>
      <a:lvl7pPr>
        <a:lnSpc>
          <a:spcPct val="90000"/>
        </a:lnSpc>
        <a:defRPr sz="2667" b="1">
          <a:latin typeface="Meiryo UI"/>
          <a:ea typeface="Meiryo UI"/>
          <a:cs typeface="Meiryo UI"/>
          <a:sym typeface="Meiryo UI"/>
        </a:defRPr>
      </a:lvl7pPr>
      <a:lvl8pPr>
        <a:lnSpc>
          <a:spcPct val="90000"/>
        </a:lnSpc>
        <a:defRPr sz="2667" b="1">
          <a:latin typeface="Meiryo UI"/>
          <a:ea typeface="Meiryo UI"/>
          <a:cs typeface="Meiryo UI"/>
          <a:sym typeface="Meiryo UI"/>
        </a:defRPr>
      </a:lvl8pPr>
      <a:lvl9pPr>
        <a:lnSpc>
          <a:spcPct val="90000"/>
        </a:lnSpc>
        <a:defRPr sz="2667" b="1">
          <a:latin typeface="Meiryo UI"/>
          <a:ea typeface="Meiryo UI"/>
          <a:cs typeface="Meiryo UI"/>
          <a:sym typeface="Meiryo UI"/>
        </a:defRPr>
      </a:lvl9pPr>
    </p:titleStyle>
    <p:bodyStyle>
      <a:lvl1pPr marL="306642" indent="-306642">
        <a:lnSpc>
          <a:spcPct val="90000"/>
        </a:lnSpc>
        <a:spcBef>
          <a:spcPts val="1136"/>
        </a:spcBef>
        <a:buClr>
          <a:srgbClr val="B01F28"/>
        </a:buClr>
        <a:buSzPct val="80000"/>
        <a:buFont typeface="Wingdings" panose="05000000000000000000" pitchFamily="2" charset="2"/>
        <a:buChar char="l"/>
        <a:defRPr sz="2533" b="1">
          <a:latin typeface="Meiryo UI" panose="020B0604030504040204" pitchFamily="50" charset="-128"/>
          <a:ea typeface="Meiryo UI" panose="020B0604030504040204" pitchFamily="50" charset="-128"/>
          <a:cs typeface="Meiryo UI" panose="020B0604030504040204" pitchFamily="50" charset="-128"/>
          <a:sym typeface="Meiryo UI"/>
        </a:defRPr>
      </a:lvl1pPr>
      <a:lvl2pPr marL="613285" indent="-306642">
        <a:lnSpc>
          <a:spcPct val="90000"/>
        </a:lnSpc>
        <a:spcBef>
          <a:spcPts val="1136"/>
        </a:spcBef>
        <a:buClr>
          <a:srgbClr val="B01F28"/>
        </a:buClr>
        <a:buSzPct val="65000"/>
        <a:buFont typeface="Wingdings" panose="05000000000000000000" pitchFamily="2" charset="2"/>
        <a:buChar char="l"/>
        <a:defRPr sz="2533">
          <a:latin typeface="Meiryo UI" panose="020B0604030504040204" pitchFamily="50" charset="-128"/>
          <a:ea typeface="Meiryo UI" panose="020B0604030504040204" pitchFamily="50" charset="-128"/>
          <a:cs typeface="Meiryo UI" panose="020B0604030504040204" pitchFamily="50" charset="-128"/>
          <a:sym typeface="Meiryo UI"/>
        </a:defRPr>
      </a:lvl2pPr>
      <a:lvl3pPr marL="919926" indent="-333700">
        <a:lnSpc>
          <a:spcPct val="90000"/>
        </a:lnSpc>
        <a:spcBef>
          <a:spcPts val="1136"/>
        </a:spcBef>
        <a:buClr>
          <a:srgbClr val="B01F28"/>
        </a:buClr>
        <a:buSzPct val="45000"/>
        <a:buFont typeface="Wingdings" panose="05000000000000000000" pitchFamily="2" charset="2"/>
        <a:buChar char="l"/>
        <a:defRPr sz="2267">
          <a:latin typeface="Meiryo UI" panose="020B0604030504040204" pitchFamily="50" charset="-128"/>
          <a:ea typeface="Meiryo UI" panose="020B0604030504040204" pitchFamily="50" charset="-128"/>
          <a:cs typeface="Meiryo UI" panose="020B0604030504040204" pitchFamily="50" charset="-128"/>
          <a:sym typeface="Meiryo UI"/>
        </a:defRPr>
      </a:lvl3pPr>
      <a:lvl4pPr marL="1226569" indent="-321072">
        <a:lnSpc>
          <a:spcPct val="90000"/>
        </a:lnSpc>
        <a:spcBef>
          <a:spcPts val="1136"/>
        </a:spcBef>
        <a:buClr>
          <a:srgbClr val="B01F28"/>
        </a:buClr>
        <a:buSzPct val="130000"/>
        <a:buFont typeface="Meiryo UI" panose="020B0604030504040204" pitchFamily="50" charset="-128"/>
        <a:buChar char="-"/>
        <a:defRPr sz="2000">
          <a:latin typeface="Meiryo UI" panose="020B0604030504040204" pitchFamily="50" charset="-128"/>
          <a:ea typeface="Meiryo UI" panose="020B0604030504040204" pitchFamily="50" charset="-128"/>
          <a:cs typeface="Meiryo UI" panose="020B0604030504040204" pitchFamily="50" charset="-128"/>
          <a:sym typeface="Meiryo UI"/>
        </a:defRPr>
      </a:lvl4pPr>
      <a:lvl5pPr marL="1524193" indent="-342718">
        <a:lnSpc>
          <a:spcPct val="90000"/>
        </a:lnSpc>
        <a:spcBef>
          <a:spcPts val="1136"/>
        </a:spcBef>
        <a:buClr>
          <a:srgbClr val="B01F28"/>
        </a:buClr>
        <a:buSzPct val="110000"/>
        <a:buFont typeface="Meiryo UI" panose="020B0604030504040204" pitchFamily="50" charset="-128"/>
        <a:buChar char="-"/>
        <a:defRPr sz="2000">
          <a:latin typeface="Meiryo UI" panose="020B0604030504040204" pitchFamily="50" charset="-128"/>
          <a:ea typeface="Meiryo UI" panose="020B0604030504040204" pitchFamily="50" charset="-128"/>
          <a:cs typeface="Meiryo UI" panose="020B0604030504040204" pitchFamily="50" charset="-128"/>
          <a:sym typeface="Meiryo UI"/>
        </a:defRPr>
      </a:lvl5pPr>
      <a:lvl6pPr marL="1731627" indent="-324680">
        <a:lnSpc>
          <a:spcPct val="90000"/>
        </a:lnSpc>
        <a:spcBef>
          <a:spcPts val="1136"/>
        </a:spcBef>
        <a:buClr>
          <a:srgbClr val="B01F28"/>
        </a:buClr>
        <a:buSzPct val="100000"/>
        <a:buFont typeface="Meiryo UI" panose="020B0604030504040204" pitchFamily="50" charset="-128"/>
        <a:buChar char="-"/>
        <a:defRPr sz="1867">
          <a:latin typeface="Meiryo UI"/>
          <a:ea typeface="Meiryo UI"/>
          <a:cs typeface="Meiryo UI"/>
          <a:sym typeface="Meiryo UI"/>
        </a:defRPr>
      </a:lvl6pPr>
      <a:lvl7pPr marL="3347812"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7pPr>
      <a:lvl8pPr marL="3867301"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8pPr>
      <a:lvl9pPr marL="4386789"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9pPr>
    </p:bodyStyle>
    <p:otherStyle>
      <a:lvl1pPr algn="r">
        <a:defRPr sz="1600" b="1">
          <a:solidFill>
            <a:schemeClr val="tx1"/>
          </a:solidFill>
          <a:latin typeface="+mn-lt"/>
          <a:ea typeface="+mn-ea"/>
          <a:cs typeface="+mn-cs"/>
          <a:sym typeface="Calibri"/>
        </a:defRPr>
      </a:lvl1pPr>
      <a:lvl2pPr algn="r">
        <a:defRPr sz="1600" b="1">
          <a:solidFill>
            <a:schemeClr val="tx1"/>
          </a:solidFill>
          <a:latin typeface="+mn-lt"/>
          <a:ea typeface="+mn-ea"/>
          <a:cs typeface="+mn-cs"/>
          <a:sym typeface="Calibri"/>
        </a:defRPr>
      </a:lvl2pPr>
      <a:lvl3pPr algn="r">
        <a:defRPr sz="1600" b="1">
          <a:solidFill>
            <a:schemeClr val="tx1"/>
          </a:solidFill>
          <a:latin typeface="+mn-lt"/>
          <a:ea typeface="+mn-ea"/>
          <a:cs typeface="+mn-cs"/>
          <a:sym typeface="Calibri"/>
        </a:defRPr>
      </a:lvl3pPr>
      <a:lvl4pPr algn="r">
        <a:defRPr sz="1600" b="1">
          <a:solidFill>
            <a:schemeClr val="tx1"/>
          </a:solidFill>
          <a:latin typeface="+mn-lt"/>
          <a:ea typeface="+mn-ea"/>
          <a:cs typeface="+mn-cs"/>
          <a:sym typeface="Calibri"/>
        </a:defRPr>
      </a:lvl4pPr>
      <a:lvl5pPr algn="r">
        <a:defRPr sz="1600" b="1">
          <a:solidFill>
            <a:schemeClr val="tx1"/>
          </a:solidFill>
          <a:latin typeface="+mn-lt"/>
          <a:ea typeface="+mn-ea"/>
          <a:cs typeface="+mn-cs"/>
          <a:sym typeface="Calibri"/>
        </a:defRPr>
      </a:lvl5pPr>
      <a:lvl6pPr algn="r">
        <a:defRPr sz="1600" b="1">
          <a:solidFill>
            <a:schemeClr val="tx1"/>
          </a:solidFill>
          <a:latin typeface="+mn-lt"/>
          <a:ea typeface="+mn-ea"/>
          <a:cs typeface="+mn-cs"/>
          <a:sym typeface="Calibri"/>
        </a:defRPr>
      </a:lvl6pPr>
      <a:lvl7pPr algn="r">
        <a:defRPr sz="1600" b="1">
          <a:solidFill>
            <a:schemeClr val="tx1"/>
          </a:solidFill>
          <a:latin typeface="+mn-lt"/>
          <a:ea typeface="+mn-ea"/>
          <a:cs typeface="+mn-cs"/>
          <a:sym typeface="Calibri"/>
        </a:defRPr>
      </a:lvl7pPr>
      <a:lvl8pPr algn="r">
        <a:defRPr sz="1600" b="1">
          <a:solidFill>
            <a:schemeClr val="tx1"/>
          </a:solidFill>
          <a:latin typeface="+mn-lt"/>
          <a:ea typeface="+mn-ea"/>
          <a:cs typeface="+mn-cs"/>
          <a:sym typeface="Calibri"/>
        </a:defRPr>
      </a:lvl8pPr>
      <a:lvl9pPr algn="r">
        <a:defRPr sz="1600" b="1">
          <a:solidFill>
            <a:schemeClr val="tx1"/>
          </a:solidFill>
          <a:latin typeface="+mn-lt"/>
          <a:ea typeface="+mn-ea"/>
          <a:cs typeface="+mn-cs"/>
          <a:sym typeface="Calibri"/>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519236"/>
            <a:ext cx="10969943" cy="852364"/>
          </a:xfrm>
          <a:prstGeom prst="rect">
            <a:avLst/>
          </a:prstGeom>
        </p:spPr>
        <p:txBody>
          <a:bodyPr vert="horz" lIns="0" tIns="0" rIns="0" bIns="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609600" y="1524000"/>
            <a:ext cx="10969784" cy="4571999"/>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Rectangle 6"/>
          <p:cNvSpPr/>
          <p:nvPr/>
        </p:nvSpPr>
        <p:spPr>
          <a:xfrm>
            <a:off x="608012" y="437706"/>
            <a:ext cx="10972800" cy="18288"/>
          </a:xfrm>
          <a:prstGeom prst="rect">
            <a:avLst/>
          </a:prstGeom>
          <a:solidFill>
            <a:srgbClr val="01A98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0">
              <a:solidFill>
                <a:prstClr val="white"/>
              </a:solidFill>
            </a:endParaRPr>
          </a:p>
        </p:txBody>
      </p:sp>
      <p:sp>
        <p:nvSpPr>
          <p:cNvPr id="4" name="Date Placeholder 3"/>
          <p:cNvSpPr>
            <a:spLocks noGrp="1"/>
          </p:cNvSpPr>
          <p:nvPr>
            <p:ph type="dt" sz="half" idx="2"/>
          </p:nvPr>
        </p:nvSpPr>
        <p:spPr>
          <a:xfrm>
            <a:off x="5598212" y="6426104"/>
            <a:ext cx="995578" cy="210312"/>
          </a:xfrm>
          <a:prstGeom prst="rect">
            <a:avLst/>
          </a:prstGeom>
        </p:spPr>
        <p:txBody>
          <a:bodyPr vert="horz" wrap="none" lIns="0" tIns="0" rIns="0" bIns="0" rtlCol="0" anchor="b" anchorCtr="0"/>
          <a:lstStyle>
            <a:lvl1pPr algn="ctr">
              <a:defRPr sz="700">
                <a:solidFill>
                  <a:schemeClr val="tx1"/>
                </a:solidFill>
              </a:defRPr>
            </a:lvl1pPr>
          </a:lstStyle>
          <a:p>
            <a:fld id="{65FD8143-BFA3-46F8-9B90-B0E5CFAF7F7C}" type="datetime4">
              <a:rPr kumimoji="0" lang="en-US" smtClean="0">
                <a:solidFill>
                  <a:prstClr val="black"/>
                </a:solidFill>
              </a:rPr>
              <a:pPr/>
              <a:t>April 9, 2019</a:t>
            </a:fld>
            <a:endParaRPr kumimoji="0">
              <a:solidFill>
                <a:prstClr val="black"/>
              </a:solidFill>
            </a:endParaRPr>
          </a:p>
        </p:txBody>
      </p:sp>
      <p:sp>
        <p:nvSpPr>
          <p:cNvPr id="5" name="Footer Placeholder 4"/>
          <p:cNvSpPr>
            <a:spLocks noGrp="1"/>
          </p:cNvSpPr>
          <p:nvPr>
            <p:ph type="ftr" sz="quarter" idx="3"/>
          </p:nvPr>
        </p:nvSpPr>
        <p:spPr>
          <a:xfrm>
            <a:off x="6934200" y="6426104"/>
            <a:ext cx="4025198" cy="210312"/>
          </a:xfrm>
          <a:prstGeom prst="rect">
            <a:avLst/>
          </a:prstGeom>
        </p:spPr>
        <p:txBody>
          <a:bodyPr vert="horz" wrap="none" lIns="0" tIns="0" rIns="0" bIns="0" rtlCol="0" anchor="b" anchorCtr="0"/>
          <a:lstStyle>
            <a:lvl1pPr algn="r">
              <a:defRPr sz="700">
                <a:solidFill>
                  <a:schemeClr val="tx1"/>
                </a:solidFill>
              </a:defRPr>
            </a:lvl1pPr>
          </a:lstStyle>
          <a:p>
            <a:r>
              <a:rPr kumimoji="0" lang="en-US" smtClean="0">
                <a:solidFill>
                  <a:prstClr val="black"/>
                </a:solidFill>
              </a:rPr>
              <a:t>Private | Confidential | Internal Use Only </a:t>
            </a:r>
            <a:endParaRPr kumimoji="0">
              <a:solidFill>
                <a:prstClr val="black"/>
              </a:solidFill>
            </a:endParaRPr>
          </a:p>
        </p:txBody>
      </p:sp>
      <p:sp>
        <p:nvSpPr>
          <p:cNvPr id="6" name="Slide Number Placeholder 5"/>
          <p:cNvSpPr>
            <a:spLocks noGrp="1"/>
          </p:cNvSpPr>
          <p:nvPr>
            <p:ph type="sldNum" sz="quarter" idx="4"/>
          </p:nvPr>
        </p:nvSpPr>
        <p:spPr bwMode="gray">
          <a:xfrm>
            <a:off x="11049000" y="6430868"/>
            <a:ext cx="533399" cy="232147"/>
          </a:xfrm>
          <a:prstGeom prst="rect">
            <a:avLst/>
          </a:prstGeom>
        </p:spPr>
        <p:txBody>
          <a:bodyPr vert="horz" wrap="none" lIns="0" tIns="0" rIns="0" bIns="0" rtlCol="0" anchor="b" anchorCtr="0"/>
          <a:lstStyle>
            <a:lvl1pPr algn="r">
              <a:defRPr sz="1600">
                <a:solidFill>
                  <a:schemeClr val="accent4"/>
                </a:solidFill>
              </a:defRPr>
            </a:lvl1pPr>
          </a:lstStyle>
          <a:p>
            <a:fld id="{B016F8AB-BCEA-4347-8BA6-BE776009BC89}" type="slidenum">
              <a:rPr kumimoji="0" lang="en-US" smtClean="0">
                <a:solidFill>
                  <a:srgbClr val="5F7A76"/>
                </a:solidFill>
              </a:rPr>
              <a:pPr/>
              <a:t>‹#›</a:t>
            </a:fld>
            <a:endParaRPr kumimoji="0" lang="en-US" dirty="0">
              <a:solidFill>
                <a:srgbClr val="5F7A76"/>
              </a:solidFill>
            </a:endParaRPr>
          </a:p>
        </p:txBody>
      </p:sp>
      <p:grpSp>
        <p:nvGrpSpPr>
          <p:cNvPr id="8" name="Group 7"/>
          <p:cNvGrpSpPr/>
          <p:nvPr/>
        </p:nvGrpSpPr>
        <p:grpSpPr>
          <a:xfrm>
            <a:off x="610272" y="6248401"/>
            <a:ext cx="969471" cy="390524"/>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sp>
          <p:nvSpPr>
            <p:cNvPr id="10"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grpSp>
    </p:spTree>
    <p:extLst>
      <p:ext uri="{BB962C8B-B14F-4D97-AF65-F5344CB8AC3E}">
        <p14:creationId xmlns:p14="http://schemas.microsoft.com/office/powerpoint/2010/main" val="2087128209"/>
      </p:ext>
    </p:extLst>
  </p:cSld>
  <p:clrMap bg1="lt1" tx1="dk1" bg2="lt2" tx2="dk2" accent1="accent1" accent2="accent2" accent3="accent3" accent4="accent4" accent5="accent5" accent6="accent6" hlink="hlink" folHlink="folHlink"/>
  <p:sldLayoutIdLst>
    <p:sldLayoutId id="2147484645" r:id="rId1"/>
    <p:sldLayoutId id="2147484646" r:id="rId2"/>
    <p:sldLayoutId id="2147484647" r:id="rId3"/>
    <p:sldLayoutId id="2147484648" r:id="rId4"/>
    <p:sldLayoutId id="2147484649" r:id="rId5"/>
    <p:sldLayoutId id="2147484650" r:id="rId6"/>
    <p:sldLayoutId id="2147484651" r:id="rId7"/>
    <p:sldLayoutId id="2147484652" r:id="rId8"/>
    <p:sldLayoutId id="2147484653" r:id="rId9"/>
    <p:sldLayoutId id="2147484654" r:id="rId10"/>
    <p:sldLayoutId id="2147484655" r:id="rId11"/>
    <p:sldLayoutId id="2147484656" r:id="rId12"/>
    <p:sldLayoutId id="2147484657" r:id="rId13"/>
    <p:sldLayoutId id="2147484658" r:id="rId14"/>
    <p:sldLayoutId id="2147484659" r:id="rId15"/>
    <p:sldLayoutId id="2147484660" r:id="rId16"/>
    <p:sldLayoutId id="2147484661" r:id="rId17"/>
    <p:sldLayoutId id="2147484662" r:id="rId18"/>
    <p:sldLayoutId id="2147484663" r:id="rId19"/>
    <p:sldLayoutId id="2147484664" r:id="rId20"/>
    <p:sldLayoutId id="2147484665" r:id="rId21"/>
    <p:sldLayoutId id="2147484666" r:id="rId22"/>
    <p:sldLayoutId id="2147484667" r:id="rId23"/>
    <p:sldLayoutId id="2147484668" r:id="rId24"/>
    <p:sldLayoutId id="2147484669" r:id="rId25"/>
    <p:sldLayoutId id="2147484670" r:id="rId26"/>
    <p:sldLayoutId id="2147484671" r:id="rId27"/>
    <p:sldLayoutId id="2147484672" r:id="rId28"/>
    <p:sldLayoutId id="2147484673" r:id="rId29"/>
    <p:sldLayoutId id="2147484674" r:id="rId30"/>
    <p:sldLayoutId id="2147484675" r:id="rId31"/>
    <p:sldLayoutId id="2147484676" r:id="rId32"/>
    <p:sldLayoutId id="2147484677"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tx1"/>
        </a:buClr>
        <a:buFont typeface="Arial" panose="020B0604020202020204" pitchFamily="34" charset="0"/>
        <a:buChar char="–"/>
        <a:defRPr sz="1800" kern="1200">
          <a:solidFill>
            <a:schemeClr val="tx1"/>
          </a:solidFill>
          <a:latin typeface="+mn-lt"/>
          <a:ea typeface="+mn-ea"/>
          <a:cs typeface="+mn-cs"/>
        </a:defRPr>
      </a:lvl1pPr>
      <a:lvl2pPr marL="411480" indent="-182880" algn="l" defTabSz="914400" rtl="0" eaLnBrk="1" latinLnBrk="0" hangingPunct="1">
        <a:lnSpc>
          <a:spcPct val="90000"/>
        </a:lnSpc>
        <a:spcBef>
          <a:spcPts val="800"/>
        </a:spcBef>
        <a:buClr>
          <a:schemeClr val="tx1"/>
        </a:buClr>
        <a:buFont typeface="Arial" panose="020B0604020202020204" pitchFamily="34" charset="0"/>
        <a:buChar char="–"/>
        <a:defRPr sz="1600" kern="1200">
          <a:solidFill>
            <a:schemeClr val="tx1"/>
          </a:solidFill>
          <a:latin typeface="+mn-lt"/>
          <a:ea typeface="+mn-ea"/>
          <a:cs typeface="+mn-cs"/>
        </a:defRPr>
      </a:lvl2pPr>
      <a:lvl3pPr marL="548640" indent="-137160" algn="l" defTabSz="914400"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73152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86868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960">
          <p15:clr>
            <a:srgbClr val="F26B43"/>
          </p15:clr>
        </p15:guide>
        <p15:guide id="6" orient="horz"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519236"/>
            <a:ext cx="10969943" cy="852364"/>
          </a:xfrm>
          <a:prstGeom prst="rect">
            <a:avLst/>
          </a:prstGeom>
        </p:spPr>
        <p:txBody>
          <a:bodyPr vert="horz" lIns="0" tIns="0" rIns="0" bIns="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609600" y="1524000"/>
            <a:ext cx="10969784" cy="4571999"/>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Rectangle 6"/>
          <p:cNvSpPr/>
          <p:nvPr/>
        </p:nvSpPr>
        <p:spPr>
          <a:xfrm>
            <a:off x="608012" y="437706"/>
            <a:ext cx="10972800" cy="18288"/>
          </a:xfrm>
          <a:prstGeom prst="rect">
            <a:avLst/>
          </a:prstGeom>
          <a:solidFill>
            <a:srgbClr val="00B388"/>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0" dirty="0">
              <a:solidFill>
                <a:prstClr val="white"/>
              </a:solidFill>
            </a:endParaRPr>
          </a:p>
        </p:txBody>
      </p:sp>
      <p:sp>
        <p:nvSpPr>
          <p:cNvPr id="4" name="Date Placeholder 3"/>
          <p:cNvSpPr>
            <a:spLocks noGrp="1"/>
          </p:cNvSpPr>
          <p:nvPr>
            <p:ph type="dt" sz="half" idx="2"/>
          </p:nvPr>
        </p:nvSpPr>
        <p:spPr>
          <a:xfrm>
            <a:off x="5598212" y="6426104"/>
            <a:ext cx="995578" cy="210312"/>
          </a:xfrm>
          <a:prstGeom prst="rect">
            <a:avLst/>
          </a:prstGeom>
        </p:spPr>
        <p:txBody>
          <a:bodyPr vert="horz" wrap="none" lIns="0" tIns="0" rIns="0" bIns="0" rtlCol="0" anchor="b" anchorCtr="0"/>
          <a:lstStyle>
            <a:lvl1pPr algn="ctr">
              <a:defRPr sz="700">
                <a:solidFill>
                  <a:schemeClr val="tx1"/>
                </a:solidFill>
              </a:defRPr>
            </a:lvl1pPr>
          </a:lstStyle>
          <a:p>
            <a:fld id="{7C85092E-6FD8-483E-BA3B-BDAA6F79D496}" type="datetime1">
              <a:rPr kumimoji="0" lang="en-US" smtClean="0">
                <a:solidFill>
                  <a:prstClr val="black"/>
                </a:solidFill>
              </a:rPr>
              <a:pPr/>
              <a:t>4/9/2019</a:t>
            </a:fld>
            <a:endParaRPr kumimoji="0" dirty="0">
              <a:solidFill>
                <a:prstClr val="black"/>
              </a:solidFill>
            </a:endParaRPr>
          </a:p>
        </p:txBody>
      </p:sp>
      <p:sp>
        <p:nvSpPr>
          <p:cNvPr id="5" name="Footer Placeholder 4"/>
          <p:cNvSpPr>
            <a:spLocks noGrp="1"/>
          </p:cNvSpPr>
          <p:nvPr>
            <p:ph type="ftr" sz="quarter" idx="3"/>
          </p:nvPr>
        </p:nvSpPr>
        <p:spPr>
          <a:xfrm>
            <a:off x="6934200" y="6426104"/>
            <a:ext cx="4025198" cy="210312"/>
          </a:xfrm>
          <a:prstGeom prst="rect">
            <a:avLst/>
          </a:prstGeom>
        </p:spPr>
        <p:txBody>
          <a:bodyPr vert="horz" wrap="none" lIns="0" tIns="0" rIns="0" bIns="0" rtlCol="0" anchor="b" anchorCtr="0"/>
          <a:lstStyle>
            <a:lvl1pPr algn="r">
              <a:defRPr sz="700">
                <a:solidFill>
                  <a:schemeClr val="tx1"/>
                </a:solidFill>
              </a:defRPr>
            </a:lvl1pPr>
          </a:lstStyle>
          <a:p>
            <a:r>
              <a:rPr kumimoji="0" lang="en-US" smtClean="0">
                <a:solidFill>
                  <a:prstClr val="black"/>
                </a:solidFill>
              </a:rPr>
              <a:t>HPE Confidential</a:t>
            </a:r>
            <a:endParaRPr kumimoji="0" dirty="0">
              <a:solidFill>
                <a:prstClr val="black"/>
              </a:solidFill>
            </a:endParaRPr>
          </a:p>
        </p:txBody>
      </p:sp>
      <p:sp>
        <p:nvSpPr>
          <p:cNvPr id="6" name="Slide Number Placeholder 5"/>
          <p:cNvSpPr>
            <a:spLocks noGrp="1"/>
          </p:cNvSpPr>
          <p:nvPr>
            <p:ph type="sldNum" sz="quarter" idx="4"/>
          </p:nvPr>
        </p:nvSpPr>
        <p:spPr bwMode="gray">
          <a:xfrm>
            <a:off x="11049000" y="6430868"/>
            <a:ext cx="533399" cy="232147"/>
          </a:xfrm>
          <a:prstGeom prst="rect">
            <a:avLst/>
          </a:prstGeom>
        </p:spPr>
        <p:txBody>
          <a:bodyPr vert="horz" wrap="none" lIns="0" tIns="0" rIns="0" bIns="0" rtlCol="0" anchor="b" anchorCtr="0"/>
          <a:lstStyle>
            <a:lvl1pPr algn="r">
              <a:defRPr sz="1600">
                <a:solidFill>
                  <a:schemeClr val="accent5"/>
                </a:solidFill>
              </a:defRPr>
            </a:lvl1pPr>
          </a:lstStyle>
          <a:p>
            <a:fld id="{B016F8AB-BCEA-4347-8BA6-BE776009BC89}" type="slidenum">
              <a:rPr kumimoji="0">
                <a:solidFill>
                  <a:srgbClr val="617D78"/>
                </a:solidFill>
              </a:rPr>
              <a:pPr/>
              <a:t>‹#›</a:t>
            </a:fld>
            <a:endParaRPr kumimoji="0" dirty="0">
              <a:solidFill>
                <a:srgbClr val="617D78"/>
              </a:solidFill>
            </a:endParaRPr>
          </a:p>
        </p:txBody>
      </p:sp>
      <p:grpSp>
        <p:nvGrpSpPr>
          <p:cNvPr id="8" name="Group 7"/>
          <p:cNvGrpSpPr/>
          <p:nvPr/>
        </p:nvGrpSpPr>
        <p:grpSpPr>
          <a:xfrm>
            <a:off x="610272" y="6248401"/>
            <a:ext cx="969471" cy="390524"/>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sp>
          <p:nvSpPr>
            <p:cNvPr id="10"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grpSp>
    </p:spTree>
    <p:extLst>
      <p:ext uri="{BB962C8B-B14F-4D97-AF65-F5344CB8AC3E}">
        <p14:creationId xmlns:p14="http://schemas.microsoft.com/office/powerpoint/2010/main" val="3373258018"/>
      </p:ext>
    </p:extLst>
  </p:cSld>
  <p:clrMap bg1="lt1" tx1="dk1" bg2="lt2" tx2="dk2" accent1="accent1" accent2="accent2" accent3="accent3" accent4="accent4" accent5="accent5" accent6="accent6" hlink="hlink" folHlink="folHlink"/>
  <p:sldLayoutIdLst>
    <p:sldLayoutId id="2147484763" r:id="rId1"/>
    <p:sldLayoutId id="2147484764" r:id="rId2"/>
    <p:sldLayoutId id="2147484765" r:id="rId3"/>
    <p:sldLayoutId id="2147484766" r:id="rId4"/>
    <p:sldLayoutId id="2147484767" r:id="rId5"/>
    <p:sldLayoutId id="2147484768" r:id="rId6"/>
    <p:sldLayoutId id="2147484769" r:id="rId7"/>
    <p:sldLayoutId id="2147484770" r:id="rId8"/>
    <p:sldLayoutId id="2147484771" r:id="rId9"/>
    <p:sldLayoutId id="2147484772" r:id="rId10"/>
    <p:sldLayoutId id="2147484773" r:id="rId11"/>
    <p:sldLayoutId id="2147484774" r:id="rId12"/>
    <p:sldLayoutId id="2147484775" r:id="rId13"/>
    <p:sldLayoutId id="2147484776" r:id="rId14"/>
    <p:sldLayoutId id="2147484777" r:id="rId15"/>
    <p:sldLayoutId id="2147484778" r:id="rId16"/>
    <p:sldLayoutId id="2147484779" r:id="rId17"/>
    <p:sldLayoutId id="2147484780" r:id="rId18"/>
    <p:sldLayoutId id="2147484781" r:id="rId19"/>
    <p:sldLayoutId id="2147484782" r:id="rId20"/>
    <p:sldLayoutId id="2147484783" r:id="rId21"/>
    <p:sldLayoutId id="2147484784" r:id="rId22"/>
    <p:sldLayoutId id="2147484785" r:id="rId23"/>
    <p:sldLayoutId id="2147484786" r:id="rId24"/>
    <p:sldLayoutId id="2147484787" r:id="rId25"/>
    <p:sldLayoutId id="2147484788" r:id="rId26"/>
    <p:sldLayoutId id="2147484789" r:id="rId27"/>
    <p:sldLayoutId id="2147484790" r:id="rId28"/>
    <p:sldLayoutId id="2147484791" r:id="rId29"/>
    <p:sldLayoutId id="2147484792" r:id="rId30"/>
    <p:sldLayoutId id="2147484793" r:id="rId31"/>
    <p:sldLayoutId id="2147484794" r:id="rId32"/>
    <p:sldLayoutId id="2147484795"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18288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1pPr>
      <a:lvl2pPr marL="411480" indent="-18288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2pPr>
      <a:lvl3pPr marL="548640" indent="-13716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3pPr>
      <a:lvl4pPr marL="73152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86868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960">
          <p15:clr>
            <a:srgbClr val="F26B43"/>
          </p15:clr>
        </p15:guide>
        <p15:guide id="6" orient="horz"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519236"/>
            <a:ext cx="10969943" cy="852364"/>
          </a:xfrm>
          <a:prstGeom prst="rect">
            <a:avLst/>
          </a:prstGeom>
        </p:spPr>
        <p:txBody>
          <a:bodyPr vert="horz" lIns="0" tIns="0" rIns="0" bIns="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609600" y="1524000"/>
            <a:ext cx="10969784" cy="4571999"/>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Rectangle 6"/>
          <p:cNvSpPr/>
          <p:nvPr/>
        </p:nvSpPr>
        <p:spPr>
          <a:xfrm>
            <a:off x="608012" y="437706"/>
            <a:ext cx="10972800" cy="18288"/>
          </a:xfrm>
          <a:prstGeom prst="rect">
            <a:avLst/>
          </a:prstGeom>
          <a:solidFill>
            <a:srgbClr val="01A98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0">
              <a:solidFill>
                <a:prstClr val="white"/>
              </a:solidFill>
            </a:endParaRPr>
          </a:p>
        </p:txBody>
      </p:sp>
      <p:sp>
        <p:nvSpPr>
          <p:cNvPr id="4" name="Date Placeholder 3"/>
          <p:cNvSpPr>
            <a:spLocks noGrp="1"/>
          </p:cNvSpPr>
          <p:nvPr>
            <p:ph type="dt" sz="half" idx="2"/>
          </p:nvPr>
        </p:nvSpPr>
        <p:spPr>
          <a:xfrm>
            <a:off x="5598212" y="6426104"/>
            <a:ext cx="995578" cy="210312"/>
          </a:xfrm>
          <a:prstGeom prst="rect">
            <a:avLst/>
          </a:prstGeom>
        </p:spPr>
        <p:txBody>
          <a:bodyPr vert="horz" wrap="none" lIns="0" tIns="0" rIns="0" bIns="0" rtlCol="0" anchor="b" anchorCtr="0"/>
          <a:lstStyle>
            <a:lvl1pPr algn="ctr">
              <a:defRPr sz="700">
                <a:solidFill>
                  <a:schemeClr val="tx1"/>
                </a:solidFill>
              </a:defRPr>
            </a:lvl1pPr>
          </a:lstStyle>
          <a:p>
            <a:fld id="{65FD8143-BFA3-46F8-9B90-B0E5CFAF7F7C}" type="datetime4">
              <a:rPr kumimoji="0" lang="en-US" smtClean="0">
                <a:solidFill>
                  <a:prstClr val="black"/>
                </a:solidFill>
              </a:rPr>
              <a:pPr/>
              <a:t>April 9, 2019</a:t>
            </a:fld>
            <a:endParaRPr kumimoji="0">
              <a:solidFill>
                <a:prstClr val="black"/>
              </a:solidFill>
            </a:endParaRPr>
          </a:p>
        </p:txBody>
      </p:sp>
      <p:sp>
        <p:nvSpPr>
          <p:cNvPr id="5" name="Footer Placeholder 4"/>
          <p:cNvSpPr>
            <a:spLocks noGrp="1"/>
          </p:cNvSpPr>
          <p:nvPr>
            <p:ph type="ftr" sz="quarter" idx="3"/>
          </p:nvPr>
        </p:nvSpPr>
        <p:spPr>
          <a:xfrm>
            <a:off x="6934200" y="6426104"/>
            <a:ext cx="4025198" cy="210312"/>
          </a:xfrm>
          <a:prstGeom prst="rect">
            <a:avLst/>
          </a:prstGeom>
        </p:spPr>
        <p:txBody>
          <a:bodyPr vert="horz" wrap="none" lIns="0" tIns="0" rIns="0" bIns="0" rtlCol="0" anchor="b" anchorCtr="0"/>
          <a:lstStyle>
            <a:lvl1pPr algn="r">
              <a:defRPr sz="700">
                <a:solidFill>
                  <a:schemeClr val="tx1"/>
                </a:solidFill>
              </a:defRPr>
            </a:lvl1pPr>
          </a:lstStyle>
          <a:p>
            <a:r>
              <a:rPr kumimoji="0" lang="en-US" smtClean="0">
                <a:solidFill>
                  <a:prstClr val="black"/>
                </a:solidFill>
              </a:rPr>
              <a:t>Private | Confidential | Internal Use Only </a:t>
            </a:r>
            <a:endParaRPr kumimoji="0">
              <a:solidFill>
                <a:prstClr val="black"/>
              </a:solidFill>
            </a:endParaRPr>
          </a:p>
        </p:txBody>
      </p:sp>
      <p:sp>
        <p:nvSpPr>
          <p:cNvPr id="6" name="Slide Number Placeholder 5"/>
          <p:cNvSpPr>
            <a:spLocks noGrp="1"/>
          </p:cNvSpPr>
          <p:nvPr>
            <p:ph type="sldNum" sz="quarter" idx="4"/>
          </p:nvPr>
        </p:nvSpPr>
        <p:spPr bwMode="gray">
          <a:xfrm>
            <a:off x="11049000" y="6430868"/>
            <a:ext cx="533399" cy="232147"/>
          </a:xfrm>
          <a:prstGeom prst="rect">
            <a:avLst/>
          </a:prstGeom>
        </p:spPr>
        <p:txBody>
          <a:bodyPr vert="horz" wrap="none" lIns="0" tIns="0" rIns="0" bIns="0" rtlCol="0" anchor="b" anchorCtr="0"/>
          <a:lstStyle>
            <a:lvl1pPr algn="r">
              <a:defRPr sz="1600">
                <a:solidFill>
                  <a:schemeClr val="accent4"/>
                </a:solidFill>
              </a:defRPr>
            </a:lvl1pPr>
          </a:lstStyle>
          <a:p>
            <a:fld id="{B016F8AB-BCEA-4347-8BA6-BE776009BC89}" type="slidenum">
              <a:rPr kumimoji="0" lang="en-US" smtClean="0">
                <a:solidFill>
                  <a:srgbClr val="5F7A76"/>
                </a:solidFill>
              </a:rPr>
              <a:pPr/>
              <a:t>‹#›</a:t>
            </a:fld>
            <a:endParaRPr kumimoji="0" lang="en-US" dirty="0">
              <a:solidFill>
                <a:srgbClr val="5F7A76"/>
              </a:solidFill>
            </a:endParaRPr>
          </a:p>
        </p:txBody>
      </p:sp>
      <p:grpSp>
        <p:nvGrpSpPr>
          <p:cNvPr id="8" name="Group 7"/>
          <p:cNvGrpSpPr/>
          <p:nvPr/>
        </p:nvGrpSpPr>
        <p:grpSpPr>
          <a:xfrm>
            <a:off x="610272" y="6248401"/>
            <a:ext cx="969471" cy="390524"/>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sp>
          <p:nvSpPr>
            <p:cNvPr id="10"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a:solidFill>
                  <a:prstClr val="black"/>
                </a:solidFill>
              </a:endParaRPr>
            </a:p>
          </p:txBody>
        </p:sp>
      </p:grpSp>
    </p:spTree>
    <p:extLst>
      <p:ext uri="{BB962C8B-B14F-4D97-AF65-F5344CB8AC3E}">
        <p14:creationId xmlns:p14="http://schemas.microsoft.com/office/powerpoint/2010/main" val="2831363005"/>
      </p:ext>
    </p:extLst>
  </p:cSld>
  <p:clrMap bg1="lt1" tx1="dk1" bg2="lt2" tx2="dk2" accent1="accent1" accent2="accent2" accent3="accent3" accent4="accent4" accent5="accent5" accent6="accent6" hlink="hlink" folHlink="folHlink"/>
  <p:sldLayoutIdLst>
    <p:sldLayoutId id="2147484811" r:id="rId1"/>
    <p:sldLayoutId id="2147484812" r:id="rId2"/>
    <p:sldLayoutId id="2147484813" r:id="rId3"/>
    <p:sldLayoutId id="2147484814" r:id="rId4"/>
    <p:sldLayoutId id="2147484815" r:id="rId5"/>
    <p:sldLayoutId id="2147484816" r:id="rId6"/>
    <p:sldLayoutId id="2147484817" r:id="rId7"/>
    <p:sldLayoutId id="2147484818" r:id="rId8"/>
    <p:sldLayoutId id="2147484819" r:id="rId9"/>
    <p:sldLayoutId id="2147484820" r:id="rId10"/>
    <p:sldLayoutId id="2147484821" r:id="rId11"/>
    <p:sldLayoutId id="2147484822" r:id="rId12"/>
    <p:sldLayoutId id="2147484823" r:id="rId13"/>
    <p:sldLayoutId id="2147484824" r:id="rId14"/>
    <p:sldLayoutId id="2147484825" r:id="rId15"/>
    <p:sldLayoutId id="2147484826" r:id="rId16"/>
    <p:sldLayoutId id="2147484827" r:id="rId17"/>
    <p:sldLayoutId id="2147484828" r:id="rId18"/>
    <p:sldLayoutId id="2147484829" r:id="rId19"/>
    <p:sldLayoutId id="2147484830" r:id="rId20"/>
    <p:sldLayoutId id="2147484831" r:id="rId21"/>
    <p:sldLayoutId id="2147484832" r:id="rId22"/>
    <p:sldLayoutId id="2147484833" r:id="rId23"/>
    <p:sldLayoutId id="2147484834" r:id="rId24"/>
    <p:sldLayoutId id="2147484835" r:id="rId25"/>
    <p:sldLayoutId id="2147484836" r:id="rId26"/>
    <p:sldLayoutId id="2147484837" r:id="rId27"/>
    <p:sldLayoutId id="2147484838" r:id="rId28"/>
    <p:sldLayoutId id="2147484839" r:id="rId29"/>
    <p:sldLayoutId id="2147484840" r:id="rId30"/>
    <p:sldLayoutId id="2147484841" r:id="rId31"/>
    <p:sldLayoutId id="2147484842" r:id="rId32"/>
    <p:sldLayoutId id="2147484843"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tx1"/>
        </a:buClr>
        <a:buFont typeface="Arial" panose="020B0604020202020204" pitchFamily="34" charset="0"/>
        <a:buChar char="–"/>
        <a:defRPr sz="1800" kern="1200">
          <a:solidFill>
            <a:schemeClr val="tx1"/>
          </a:solidFill>
          <a:latin typeface="+mn-lt"/>
          <a:ea typeface="+mn-ea"/>
          <a:cs typeface="+mn-cs"/>
        </a:defRPr>
      </a:lvl1pPr>
      <a:lvl2pPr marL="411480" indent="-182880" algn="l" defTabSz="914400" rtl="0" eaLnBrk="1" latinLnBrk="0" hangingPunct="1">
        <a:lnSpc>
          <a:spcPct val="90000"/>
        </a:lnSpc>
        <a:spcBef>
          <a:spcPts val="800"/>
        </a:spcBef>
        <a:buClr>
          <a:schemeClr val="tx1"/>
        </a:buClr>
        <a:buFont typeface="Arial" panose="020B0604020202020204" pitchFamily="34" charset="0"/>
        <a:buChar char="–"/>
        <a:defRPr sz="1600" kern="1200">
          <a:solidFill>
            <a:schemeClr val="tx1"/>
          </a:solidFill>
          <a:latin typeface="+mn-lt"/>
          <a:ea typeface="+mn-ea"/>
          <a:cs typeface="+mn-cs"/>
        </a:defRPr>
      </a:lvl2pPr>
      <a:lvl3pPr marL="548640" indent="-137160" algn="l" defTabSz="914400"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73152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86868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960">
          <p15:clr>
            <a:srgbClr val="F26B43"/>
          </p15:clr>
        </p15:guide>
        <p15:guide id="6" orient="horz"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519236"/>
            <a:ext cx="10969943" cy="852364"/>
          </a:xfrm>
          <a:prstGeom prst="rect">
            <a:avLst/>
          </a:prstGeom>
        </p:spPr>
        <p:txBody>
          <a:bodyPr vert="horz" lIns="0" tIns="0" rIns="0" bIns="0" rtlCol="0" anchor="t" anchorCtr="0">
            <a:noAutofit/>
          </a:bodyPr>
          <a:lstStyle/>
          <a:p>
            <a:r>
              <a:rPr lang="en-US"/>
              <a:t>Click to edit Master title style</a:t>
            </a:r>
            <a:endParaRPr/>
          </a:p>
        </p:txBody>
      </p:sp>
      <p:sp>
        <p:nvSpPr>
          <p:cNvPr id="3" name="Text Placeholder 2"/>
          <p:cNvSpPr>
            <a:spLocks noGrp="1"/>
          </p:cNvSpPr>
          <p:nvPr>
            <p:ph type="body" idx="1"/>
          </p:nvPr>
        </p:nvSpPr>
        <p:spPr>
          <a:xfrm>
            <a:off x="609600" y="1524000"/>
            <a:ext cx="10969784" cy="457199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608012" y="437706"/>
            <a:ext cx="10972800" cy="18288"/>
          </a:xfrm>
          <a:prstGeom prst="rect">
            <a:avLst/>
          </a:prstGeom>
          <a:solidFill>
            <a:srgbClr val="01A98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0" dirty="0">
              <a:solidFill>
                <a:prstClr val="white"/>
              </a:solidFill>
            </a:endParaRPr>
          </a:p>
        </p:txBody>
      </p:sp>
      <p:sp>
        <p:nvSpPr>
          <p:cNvPr id="4" name="Date Placeholder 3"/>
          <p:cNvSpPr>
            <a:spLocks noGrp="1"/>
          </p:cNvSpPr>
          <p:nvPr>
            <p:ph type="dt" sz="half" idx="2"/>
          </p:nvPr>
        </p:nvSpPr>
        <p:spPr>
          <a:xfrm>
            <a:off x="5598212" y="6426104"/>
            <a:ext cx="995578" cy="210312"/>
          </a:xfrm>
          <a:prstGeom prst="rect">
            <a:avLst/>
          </a:prstGeom>
        </p:spPr>
        <p:txBody>
          <a:bodyPr vert="horz" wrap="none" lIns="0" tIns="0" rIns="0" bIns="0" rtlCol="0" anchor="b" anchorCtr="0"/>
          <a:lstStyle>
            <a:lvl1pPr algn="ctr">
              <a:defRPr sz="700">
                <a:solidFill>
                  <a:schemeClr val="tx1"/>
                </a:solidFill>
              </a:defRPr>
            </a:lvl1pPr>
          </a:lstStyle>
          <a:p>
            <a:endParaRPr kumimoji="0" dirty="0">
              <a:solidFill>
                <a:prstClr val="black"/>
              </a:solidFill>
            </a:endParaRPr>
          </a:p>
        </p:txBody>
      </p:sp>
      <p:sp>
        <p:nvSpPr>
          <p:cNvPr id="5" name="Footer Placeholder 4"/>
          <p:cNvSpPr>
            <a:spLocks noGrp="1"/>
          </p:cNvSpPr>
          <p:nvPr>
            <p:ph type="ftr" sz="quarter" idx="3"/>
          </p:nvPr>
        </p:nvSpPr>
        <p:spPr>
          <a:xfrm>
            <a:off x="6934200" y="6426104"/>
            <a:ext cx="4025198" cy="210312"/>
          </a:xfrm>
          <a:prstGeom prst="rect">
            <a:avLst/>
          </a:prstGeom>
        </p:spPr>
        <p:txBody>
          <a:bodyPr vert="horz" wrap="none" lIns="0" tIns="0" rIns="0" bIns="0" rtlCol="0" anchor="b" anchorCtr="0"/>
          <a:lstStyle>
            <a:lvl1pPr algn="r">
              <a:defRPr sz="700">
                <a:solidFill>
                  <a:schemeClr val="tx1"/>
                </a:solidFill>
              </a:defRPr>
            </a:lvl1pPr>
          </a:lstStyle>
          <a:p>
            <a:endParaRPr kumimoji="0" dirty="0">
              <a:solidFill>
                <a:prstClr val="black"/>
              </a:solidFill>
            </a:endParaRPr>
          </a:p>
        </p:txBody>
      </p:sp>
      <p:sp>
        <p:nvSpPr>
          <p:cNvPr id="6" name="Slide Number Placeholder 5"/>
          <p:cNvSpPr>
            <a:spLocks noGrp="1"/>
          </p:cNvSpPr>
          <p:nvPr>
            <p:ph type="sldNum" sz="quarter" idx="4"/>
          </p:nvPr>
        </p:nvSpPr>
        <p:spPr bwMode="gray">
          <a:xfrm>
            <a:off x="11049000" y="6430868"/>
            <a:ext cx="533399" cy="232147"/>
          </a:xfrm>
          <a:prstGeom prst="rect">
            <a:avLst/>
          </a:prstGeom>
        </p:spPr>
        <p:txBody>
          <a:bodyPr vert="horz" wrap="none" lIns="0" tIns="0" rIns="0" bIns="0" rtlCol="0" anchor="b" anchorCtr="0"/>
          <a:lstStyle>
            <a:lvl1pPr algn="r">
              <a:defRPr sz="1600">
                <a:solidFill>
                  <a:schemeClr val="accent4"/>
                </a:solidFill>
              </a:defRPr>
            </a:lvl1pPr>
          </a:lstStyle>
          <a:p>
            <a:fld id="{B016F8AB-BCEA-4347-8BA6-BE776009BC89}" type="slidenum">
              <a:rPr kumimoji="0" lang="en-US" smtClean="0">
                <a:solidFill>
                  <a:srgbClr val="5F7A76"/>
                </a:solidFill>
              </a:rPr>
              <a:pPr/>
              <a:t>‹#›</a:t>
            </a:fld>
            <a:endParaRPr kumimoji="0" lang="en-US" dirty="0">
              <a:solidFill>
                <a:srgbClr val="5F7A76"/>
              </a:solidFill>
            </a:endParaRPr>
          </a:p>
        </p:txBody>
      </p:sp>
      <p:grpSp>
        <p:nvGrpSpPr>
          <p:cNvPr id="8" name="Group 7"/>
          <p:cNvGrpSpPr/>
          <p:nvPr/>
        </p:nvGrpSpPr>
        <p:grpSpPr>
          <a:xfrm>
            <a:off x="610272" y="6248401"/>
            <a:ext cx="969471" cy="390524"/>
            <a:chOff x="3578225" y="1146175"/>
            <a:chExt cx="5038725" cy="2111375"/>
          </a:xfrm>
        </p:grpSpPr>
        <p:sp>
          <p:nvSpPr>
            <p:cNvPr id="9" name="Freeform 5"/>
            <p:cNvSpPr>
              <a:spLocks noEditPoints="1"/>
            </p:cNvSpPr>
            <p:nvPr/>
          </p:nvSpPr>
          <p:spPr bwMode="auto">
            <a:xfrm>
              <a:off x="3578225" y="1146175"/>
              <a:ext cx="1725613" cy="498475"/>
            </a:xfrm>
            <a:custGeom>
              <a:avLst/>
              <a:gdLst>
                <a:gd name="T0" fmla="*/ 0 w 1087"/>
                <a:gd name="T1" fmla="*/ 0 h 314"/>
                <a:gd name="T2" fmla="*/ 0 w 1087"/>
                <a:gd name="T3" fmla="*/ 314 h 314"/>
                <a:gd name="T4" fmla="*/ 0 w 1087"/>
                <a:gd name="T5" fmla="*/ 314 h 314"/>
                <a:gd name="T6" fmla="*/ 1087 w 1087"/>
                <a:gd name="T7" fmla="*/ 314 h 314"/>
                <a:gd name="T8" fmla="*/ 1087 w 1087"/>
                <a:gd name="T9" fmla="*/ 0 h 314"/>
                <a:gd name="T10" fmla="*/ 0 w 1087"/>
                <a:gd name="T11" fmla="*/ 0 h 314"/>
                <a:gd name="T12" fmla="*/ 1018 w 1087"/>
                <a:gd name="T13" fmla="*/ 245 h 314"/>
                <a:gd name="T14" fmla="*/ 69 w 1087"/>
                <a:gd name="T15" fmla="*/ 245 h 314"/>
                <a:gd name="T16" fmla="*/ 69 w 1087"/>
                <a:gd name="T17" fmla="*/ 69 h 314"/>
                <a:gd name="T18" fmla="*/ 1018 w 1087"/>
                <a:gd name="T19" fmla="*/ 69 h 314"/>
                <a:gd name="T20" fmla="*/ 1018 w 1087"/>
                <a:gd name="T21" fmla="*/ 245 h 314"/>
                <a:gd name="T22" fmla="*/ 1018 w 1087"/>
                <a:gd name="T23" fmla="*/ 2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314">
                  <a:moveTo>
                    <a:pt x="0" y="0"/>
                  </a:moveTo>
                  <a:lnTo>
                    <a:pt x="0" y="314"/>
                  </a:lnTo>
                  <a:lnTo>
                    <a:pt x="0" y="314"/>
                  </a:lnTo>
                  <a:lnTo>
                    <a:pt x="1087" y="314"/>
                  </a:lnTo>
                  <a:lnTo>
                    <a:pt x="1087" y="0"/>
                  </a:lnTo>
                  <a:lnTo>
                    <a:pt x="0" y="0"/>
                  </a:lnTo>
                  <a:close/>
                  <a:moveTo>
                    <a:pt x="1018" y="245"/>
                  </a:moveTo>
                  <a:lnTo>
                    <a:pt x="69" y="245"/>
                  </a:lnTo>
                  <a:lnTo>
                    <a:pt x="69" y="69"/>
                  </a:lnTo>
                  <a:lnTo>
                    <a:pt x="1018" y="69"/>
                  </a:lnTo>
                  <a:lnTo>
                    <a:pt x="1018" y="245"/>
                  </a:lnTo>
                  <a:lnTo>
                    <a:pt x="1018" y="245"/>
                  </a:lnTo>
                  <a:close/>
                </a:path>
              </a:pathLst>
            </a:custGeom>
            <a:solidFill>
              <a:srgbClr val="00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sp>
          <p:nvSpPr>
            <p:cNvPr id="10" name="Freeform 6"/>
            <p:cNvSpPr>
              <a:spLocks noEditPoints="1"/>
            </p:cNvSpPr>
            <p:nvPr/>
          </p:nvSpPr>
          <p:spPr bwMode="auto">
            <a:xfrm>
              <a:off x="3578225" y="1968500"/>
              <a:ext cx="5038725" cy="1289050"/>
            </a:xfrm>
            <a:custGeom>
              <a:avLst/>
              <a:gdLst>
                <a:gd name="T0" fmla="*/ 80 w 1341"/>
                <a:gd name="T1" fmla="*/ 52 h 342"/>
                <a:gd name="T2" fmla="*/ 29 w 1341"/>
                <a:gd name="T3" fmla="*/ 77 h 342"/>
                <a:gd name="T4" fmla="*/ 212 w 1341"/>
                <a:gd name="T5" fmla="*/ 93 h 342"/>
                <a:gd name="T6" fmla="*/ 174 w 1341"/>
                <a:gd name="T7" fmla="*/ 134 h 342"/>
                <a:gd name="T8" fmla="*/ 272 w 1341"/>
                <a:gd name="T9" fmla="*/ 132 h 342"/>
                <a:gd name="T10" fmla="*/ 276 w 1341"/>
                <a:gd name="T11" fmla="*/ 38 h 342"/>
                <a:gd name="T12" fmla="*/ 327 w 1341"/>
                <a:gd name="T13" fmla="*/ 132 h 342"/>
                <a:gd name="T14" fmla="*/ 398 w 1341"/>
                <a:gd name="T15" fmla="*/ 0 h 342"/>
                <a:gd name="T16" fmla="*/ 402 w 1341"/>
                <a:gd name="T17" fmla="*/ 134 h 342"/>
                <a:gd name="T18" fmla="*/ 448 w 1341"/>
                <a:gd name="T19" fmla="*/ 93 h 342"/>
                <a:gd name="T20" fmla="*/ 448 w 1341"/>
                <a:gd name="T21" fmla="*/ 74 h 342"/>
                <a:gd name="T22" fmla="*/ 642 w 1341"/>
                <a:gd name="T23" fmla="*/ 60 h 342"/>
                <a:gd name="T24" fmla="*/ 642 w 1341"/>
                <a:gd name="T25" fmla="*/ 131 h 342"/>
                <a:gd name="T26" fmla="*/ 570 w 1341"/>
                <a:gd name="T27" fmla="*/ 111 h 342"/>
                <a:gd name="T28" fmla="*/ 530 w 1341"/>
                <a:gd name="T29" fmla="*/ 60 h 342"/>
                <a:gd name="T30" fmla="*/ 558 w 1341"/>
                <a:gd name="T31" fmla="*/ 38 h 342"/>
                <a:gd name="T32" fmla="*/ 738 w 1341"/>
                <a:gd name="T33" fmla="*/ 89 h 342"/>
                <a:gd name="T34" fmla="*/ 787 w 1341"/>
                <a:gd name="T35" fmla="*/ 45 h 342"/>
                <a:gd name="T36" fmla="*/ 736 w 1341"/>
                <a:gd name="T37" fmla="*/ 65 h 342"/>
                <a:gd name="T38" fmla="*/ 848 w 1341"/>
                <a:gd name="T39" fmla="*/ 73 h 342"/>
                <a:gd name="T40" fmla="*/ 876 w 1341"/>
                <a:gd name="T41" fmla="*/ 73 h 342"/>
                <a:gd name="T42" fmla="*/ 833 w 1341"/>
                <a:gd name="T43" fmla="*/ 91 h 342"/>
                <a:gd name="T44" fmla="*/ 965 w 1341"/>
                <a:gd name="T45" fmla="*/ 43 h 342"/>
                <a:gd name="T46" fmla="*/ 964 w 1341"/>
                <a:gd name="T47" fmla="*/ 103 h 342"/>
                <a:gd name="T48" fmla="*/ 1010 w 1341"/>
                <a:gd name="T49" fmla="*/ 132 h 342"/>
                <a:gd name="T50" fmla="*/ 1070 w 1341"/>
                <a:gd name="T51" fmla="*/ 38 h 342"/>
                <a:gd name="T52" fmla="*/ 1010 w 1341"/>
                <a:gd name="T53" fmla="*/ 89 h 342"/>
                <a:gd name="T54" fmla="*/ 1133 w 1341"/>
                <a:gd name="T55" fmla="*/ 73 h 342"/>
                <a:gd name="T56" fmla="*/ 1160 w 1341"/>
                <a:gd name="T57" fmla="*/ 73 h 342"/>
                <a:gd name="T58" fmla="*/ 1117 w 1341"/>
                <a:gd name="T59" fmla="*/ 91 h 342"/>
                <a:gd name="T60" fmla="*/ 1239 w 1341"/>
                <a:gd name="T61" fmla="*/ 39 h 342"/>
                <a:gd name="T62" fmla="*/ 1180 w 1341"/>
                <a:gd name="T63" fmla="*/ 132 h 342"/>
                <a:gd name="T64" fmla="*/ 1246 w 1341"/>
                <a:gd name="T65" fmla="*/ 85 h 342"/>
                <a:gd name="T66" fmla="*/ 1314 w 1341"/>
                <a:gd name="T67" fmla="*/ 132 h 342"/>
                <a:gd name="T68" fmla="*/ 1295 w 1341"/>
                <a:gd name="T69" fmla="*/ 110 h 342"/>
                <a:gd name="T70" fmla="*/ 18 w 1341"/>
                <a:gd name="T71" fmla="*/ 231 h 342"/>
                <a:gd name="T72" fmla="*/ 81 w 1341"/>
                <a:gd name="T73" fmla="*/ 307 h 342"/>
                <a:gd name="T74" fmla="*/ 164 w 1341"/>
                <a:gd name="T75" fmla="*/ 307 h 342"/>
                <a:gd name="T76" fmla="*/ 103 w 1341"/>
                <a:gd name="T77" fmla="*/ 214 h 342"/>
                <a:gd name="T78" fmla="*/ 252 w 1341"/>
                <a:gd name="T79" fmla="*/ 229 h 342"/>
                <a:gd name="T80" fmla="*/ 252 w 1341"/>
                <a:gd name="T81" fmla="*/ 307 h 342"/>
                <a:gd name="T82" fmla="*/ 211 w 1341"/>
                <a:gd name="T83" fmla="*/ 214 h 342"/>
                <a:gd name="T84" fmla="*/ 305 w 1341"/>
                <a:gd name="T85" fmla="*/ 212 h 342"/>
                <a:gd name="T86" fmla="*/ 338 w 1341"/>
                <a:gd name="T87" fmla="*/ 285 h 342"/>
                <a:gd name="T88" fmla="*/ 281 w 1341"/>
                <a:gd name="T89" fmla="*/ 251 h 342"/>
                <a:gd name="T90" fmla="*/ 403 w 1341"/>
                <a:gd name="T91" fmla="*/ 229 h 342"/>
                <a:gd name="T92" fmla="*/ 382 w 1341"/>
                <a:gd name="T93" fmla="*/ 228 h 342"/>
                <a:gd name="T94" fmla="*/ 430 w 1341"/>
                <a:gd name="T95" fmla="*/ 342 h 342"/>
                <a:gd name="T96" fmla="*/ 498 w 1341"/>
                <a:gd name="T97" fmla="*/ 260 h 342"/>
                <a:gd name="T98" fmla="*/ 577 w 1341"/>
                <a:gd name="T99" fmla="*/ 212 h 342"/>
                <a:gd name="T100" fmla="*/ 554 w 1341"/>
                <a:gd name="T101" fmla="*/ 307 h 342"/>
                <a:gd name="T102" fmla="*/ 623 w 1341"/>
                <a:gd name="T103" fmla="*/ 187 h 342"/>
                <a:gd name="T104" fmla="*/ 621 w 1341"/>
                <a:gd name="T105" fmla="*/ 307 h 342"/>
                <a:gd name="T106" fmla="*/ 644 w 1341"/>
                <a:gd name="T107" fmla="*/ 300 h 342"/>
                <a:gd name="T108" fmla="*/ 644 w 1341"/>
                <a:gd name="T109" fmla="*/ 240 h 342"/>
                <a:gd name="T110" fmla="*/ 661 w 1341"/>
                <a:gd name="T111" fmla="*/ 238 h 342"/>
                <a:gd name="T112" fmla="*/ 807 w 1341"/>
                <a:gd name="T113" fmla="*/ 266 h 342"/>
                <a:gd name="T114" fmla="*/ 772 w 1341"/>
                <a:gd name="T115" fmla="*/ 30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41" h="342">
                  <a:moveTo>
                    <a:pt x="29" y="132"/>
                  </a:moveTo>
                  <a:cubicBezTo>
                    <a:pt x="0" y="132"/>
                    <a:pt x="0" y="132"/>
                    <a:pt x="0" y="132"/>
                  </a:cubicBezTo>
                  <a:cubicBezTo>
                    <a:pt x="0" y="0"/>
                    <a:pt x="0" y="0"/>
                    <a:pt x="0" y="0"/>
                  </a:cubicBezTo>
                  <a:cubicBezTo>
                    <a:pt x="29" y="0"/>
                    <a:pt x="29" y="0"/>
                    <a:pt x="29" y="0"/>
                  </a:cubicBezTo>
                  <a:cubicBezTo>
                    <a:pt x="29" y="52"/>
                    <a:pt x="29" y="52"/>
                    <a:pt x="29" y="52"/>
                  </a:cubicBezTo>
                  <a:cubicBezTo>
                    <a:pt x="80" y="52"/>
                    <a:pt x="80" y="52"/>
                    <a:pt x="80" y="52"/>
                  </a:cubicBezTo>
                  <a:cubicBezTo>
                    <a:pt x="80" y="0"/>
                    <a:pt x="80" y="0"/>
                    <a:pt x="80" y="0"/>
                  </a:cubicBezTo>
                  <a:cubicBezTo>
                    <a:pt x="109" y="0"/>
                    <a:pt x="109" y="0"/>
                    <a:pt x="109" y="0"/>
                  </a:cubicBezTo>
                  <a:cubicBezTo>
                    <a:pt x="109" y="132"/>
                    <a:pt x="109" y="132"/>
                    <a:pt x="109" y="132"/>
                  </a:cubicBezTo>
                  <a:cubicBezTo>
                    <a:pt x="80" y="132"/>
                    <a:pt x="80" y="132"/>
                    <a:pt x="80" y="132"/>
                  </a:cubicBezTo>
                  <a:cubicBezTo>
                    <a:pt x="80" y="77"/>
                    <a:pt x="80" y="77"/>
                    <a:pt x="80" y="77"/>
                  </a:cubicBezTo>
                  <a:cubicBezTo>
                    <a:pt x="29" y="77"/>
                    <a:pt x="29" y="77"/>
                    <a:pt x="29" y="77"/>
                  </a:cubicBezTo>
                  <a:lnTo>
                    <a:pt x="29" y="132"/>
                  </a:lnTo>
                  <a:close/>
                  <a:moveTo>
                    <a:pt x="174" y="134"/>
                  </a:moveTo>
                  <a:cubicBezTo>
                    <a:pt x="145" y="134"/>
                    <a:pt x="125" y="116"/>
                    <a:pt x="125" y="85"/>
                  </a:cubicBezTo>
                  <a:cubicBezTo>
                    <a:pt x="125" y="56"/>
                    <a:pt x="144" y="36"/>
                    <a:pt x="170" y="36"/>
                  </a:cubicBezTo>
                  <a:cubicBezTo>
                    <a:pt x="198" y="36"/>
                    <a:pt x="212" y="55"/>
                    <a:pt x="212" y="83"/>
                  </a:cubicBezTo>
                  <a:cubicBezTo>
                    <a:pt x="212" y="93"/>
                    <a:pt x="212" y="93"/>
                    <a:pt x="212" y="93"/>
                  </a:cubicBezTo>
                  <a:cubicBezTo>
                    <a:pt x="152" y="93"/>
                    <a:pt x="152" y="93"/>
                    <a:pt x="152" y="93"/>
                  </a:cubicBezTo>
                  <a:cubicBezTo>
                    <a:pt x="155" y="108"/>
                    <a:pt x="167" y="112"/>
                    <a:pt x="178" y="112"/>
                  </a:cubicBezTo>
                  <a:cubicBezTo>
                    <a:pt x="188" y="112"/>
                    <a:pt x="195" y="110"/>
                    <a:pt x="204" y="104"/>
                  </a:cubicBezTo>
                  <a:cubicBezTo>
                    <a:pt x="205" y="104"/>
                    <a:pt x="205" y="104"/>
                    <a:pt x="205" y="104"/>
                  </a:cubicBezTo>
                  <a:cubicBezTo>
                    <a:pt x="205" y="126"/>
                    <a:pt x="205" y="126"/>
                    <a:pt x="205" y="126"/>
                  </a:cubicBezTo>
                  <a:cubicBezTo>
                    <a:pt x="198" y="131"/>
                    <a:pt x="187" y="134"/>
                    <a:pt x="174" y="134"/>
                  </a:cubicBezTo>
                  <a:close/>
                  <a:moveTo>
                    <a:pt x="152" y="74"/>
                  </a:moveTo>
                  <a:cubicBezTo>
                    <a:pt x="186" y="74"/>
                    <a:pt x="186" y="74"/>
                    <a:pt x="186" y="74"/>
                  </a:cubicBezTo>
                  <a:cubicBezTo>
                    <a:pt x="186" y="64"/>
                    <a:pt x="182" y="58"/>
                    <a:pt x="170" y="58"/>
                  </a:cubicBezTo>
                  <a:cubicBezTo>
                    <a:pt x="162" y="58"/>
                    <a:pt x="155" y="61"/>
                    <a:pt x="152" y="74"/>
                  </a:cubicBezTo>
                  <a:close/>
                  <a:moveTo>
                    <a:pt x="287" y="77"/>
                  </a:moveTo>
                  <a:cubicBezTo>
                    <a:pt x="272" y="132"/>
                    <a:pt x="272" y="132"/>
                    <a:pt x="272" y="132"/>
                  </a:cubicBezTo>
                  <a:cubicBezTo>
                    <a:pt x="247" y="132"/>
                    <a:pt x="247" y="132"/>
                    <a:pt x="247" y="132"/>
                  </a:cubicBezTo>
                  <a:cubicBezTo>
                    <a:pt x="218" y="39"/>
                    <a:pt x="218" y="39"/>
                    <a:pt x="218" y="39"/>
                  </a:cubicBezTo>
                  <a:cubicBezTo>
                    <a:pt x="218" y="38"/>
                    <a:pt x="218" y="38"/>
                    <a:pt x="218" y="38"/>
                  </a:cubicBezTo>
                  <a:cubicBezTo>
                    <a:pt x="246" y="38"/>
                    <a:pt x="246" y="38"/>
                    <a:pt x="246" y="38"/>
                  </a:cubicBezTo>
                  <a:cubicBezTo>
                    <a:pt x="261" y="93"/>
                    <a:pt x="261" y="93"/>
                    <a:pt x="261" y="93"/>
                  </a:cubicBezTo>
                  <a:cubicBezTo>
                    <a:pt x="276" y="38"/>
                    <a:pt x="276" y="38"/>
                    <a:pt x="276" y="38"/>
                  </a:cubicBezTo>
                  <a:cubicBezTo>
                    <a:pt x="298" y="38"/>
                    <a:pt x="298" y="38"/>
                    <a:pt x="298" y="38"/>
                  </a:cubicBezTo>
                  <a:cubicBezTo>
                    <a:pt x="313" y="93"/>
                    <a:pt x="313" y="93"/>
                    <a:pt x="313" y="93"/>
                  </a:cubicBezTo>
                  <a:cubicBezTo>
                    <a:pt x="329" y="38"/>
                    <a:pt x="329" y="38"/>
                    <a:pt x="329" y="38"/>
                  </a:cubicBezTo>
                  <a:cubicBezTo>
                    <a:pt x="355" y="38"/>
                    <a:pt x="355" y="38"/>
                    <a:pt x="355" y="38"/>
                  </a:cubicBezTo>
                  <a:cubicBezTo>
                    <a:pt x="355" y="39"/>
                    <a:pt x="355" y="39"/>
                    <a:pt x="355" y="39"/>
                  </a:cubicBezTo>
                  <a:cubicBezTo>
                    <a:pt x="327" y="132"/>
                    <a:pt x="327" y="132"/>
                    <a:pt x="327" y="132"/>
                  </a:cubicBezTo>
                  <a:cubicBezTo>
                    <a:pt x="302" y="132"/>
                    <a:pt x="302" y="132"/>
                    <a:pt x="302" y="132"/>
                  </a:cubicBezTo>
                  <a:lnTo>
                    <a:pt x="287" y="77"/>
                  </a:lnTo>
                  <a:close/>
                  <a:moveTo>
                    <a:pt x="402" y="134"/>
                  </a:moveTo>
                  <a:cubicBezTo>
                    <a:pt x="379" y="134"/>
                    <a:pt x="370" y="125"/>
                    <a:pt x="370" y="104"/>
                  </a:cubicBezTo>
                  <a:cubicBezTo>
                    <a:pt x="370" y="0"/>
                    <a:pt x="370" y="0"/>
                    <a:pt x="370" y="0"/>
                  </a:cubicBezTo>
                  <a:cubicBezTo>
                    <a:pt x="398" y="0"/>
                    <a:pt x="398" y="0"/>
                    <a:pt x="398" y="0"/>
                  </a:cubicBezTo>
                  <a:cubicBezTo>
                    <a:pt x="398" y="102"/>
                    <a:pt x="398" y="102"/>
                    <a:pt x="398" y="102"/>
                  </a:cubicBezTo>
                  <a:cubicBezTo>
                    <a:pt x="398" y="108"/>
                    <a:pt x="400" y="111"/>
                    <a:pt x="406" y="111"/>
                  </a:cubicBezTo>
                  <a:cubicBezTo>
                    <a:pt x="408" y="111"/>
                    <a:pt x="410" y="110"/>
                    <a:pt x="412" y="109"/>
                  </a:cubicBezTo>
                  <a:cubicBezTo>
                    <a:pt x="413" y="109"/>
                    <a:pt x="413" y="109"/>
                    <a:pt x="413" y="109"/>
                  </a:cubicBezTo>
                  <a:cubicBezTo>
                    <a:pt x="413" y="132"/>
                    <a:pt x="413" y="132"/>
                    <a:pt x="413" y="132"/>
                  </a:cubicBezTo>
                  <a:cubicBezTo>
                    <a:pt x="410" y="133"/>
                    <a:pt x="406" y="134"/>
                    <a:pt x="402" y="134"/>
                  </a:cubicBezTo>
                  <a:close/>
                  <a:moveTo>
                    <a:pt x="469" y="134"/>
                  </a:moveTo>
                  <a:cubicBezTo>
                    <a:pt x="440" y="134"/>
                    <a:pt x="420" y="116"/>
                    <a:pt x="420" y="85"/>
                  </a:cubicBezTo>
                  <a:cubicBezTo>
                    <a:pt x="420" y="56"/>
                    <a:pt x="440" y="36"/>
                    <a:pt x="465" y="36"/>
                  </a:cubicBezTo>
                  <a:cubicBezTo>
                    <a:pt x="494" y="36"/>
                    <a:pt x="507" y="55"/>
                    <a:pt x="507" y="83"/>
                  </a:cubicBezTo>
                  <a:cubicBezTo>
                    <a:pt x="507" y="93"/>
                    <a:pt x="507" y="93"/>
                    <a:pt x="507" y="93"/>
                  </a:cubicBezTo>
                  <a:cubicBezTo>
                    <a:pt x="448" y="93"/>
                    <a:pt x="448" y="93"/>
                    <a:pt x="448" y="93"/>
                  </a:cubicBezTo>
                  <a:cubicBezTo>
                    <a:pt x="451" y="108"/>
                    <a:pt x="462" y="112"/>
                    <a:pt x="474" y="112"/>
                  </a:cubicBezTo>
                  <a:cubicBezTo>
                    <a:pt x="484" y="112"/>
                    <a:pt x="491" y="110"/>
                    <a:pt x="500" y="104"/>
                  </a:cubicBezTo>
                  <a:cubicBezTo>
                    <a:pt x="501" y="104"/>
                    <a:pt x="501" y="104"/>
                    <a:pt x="501" y="104"/>
                  </a:cubicBezTo>
                  <a:cubicBezTo>
                    <a:pt x="501" y="126"/>
                    <a:pt x="501" y="126"/>
                    <a:pt x="501" y="126"/>
                  </a:cubicBezTo>
                  <a:cubicBezTo>
                    <a:pt x="493" y="131"/>
                    <a:pt x="482" y="134"/>
                    <a:pt x="469" y="134"/>
                  </a:cubicBezTo>
                  <a:close/>
                  <a:moveTo>
                    <a:pt x="448" y="74"/>
                  </a:moveTo>
                  <a:cubicBezTo>
                    <a:pt x="482" y="74"/>
                    <a:pt x="482" y="74"/>
                    <a:pt x="482" y="74"/>
                  </a:cubicBezTo>
                  <a:cubicBezTo>
                    <a:pt x="481" y="64"/>
                    <a:pt x="477" y="58"/>
                    <a:pt x="466" y="58"/>
                  </a:cubicBezTo>
                  <a:cubicBezTo>
                    <a:pt x="457" y="58"/>
                    <a:pt x="450" y="61"/>
                    <a:pt x="448" y="74"/>
                  </a:cubicBezTo>
                  <a:close/>
                  <a:moveTo>
                    <a:pt x="622" y="38"/>
                  </a:moveTo>
                  <a:cubicBezTo>
                    <a:pt x="642" y="38"/>
                    <a:pt x="642" y="38"/>
                    <a:pt x="642" y="38"/>
                  </a:cubicBezTo>
                  <a:cubicBezTo>
                    <a:pt x="642" y="60"/>
                    <a:pt x="642" y="60"/>
                    <a:pt x="642" y="60"/>
                  </a:cubicBezTo>
                  <a:cubicBezTo>
                    <a:pt x="622" y="60"/>
                    <a:pt x="622" y="60"/>
                    <a:pt x="622" y="60"/>
                  </a:cubicBezTo>
                  <a:cubicBezTo>
                    <a:pt x="622" y="99"/>
                    <a:pt x="622" y="99"/>
                    <a:pt x="622" y="99"/>
                  </a:cubicBezTo>
                  <a:cubicBezTo>
                    <a:pt x="622" y="107"/>
                    <a:pt x="625" y="111"/>
                    <a:pt x="633" y="111"/>
                  </a:cubicBezTo>
                  <a:cubicBezTo>
                    <a:pt x="636" y="111"/>
                    <a:pt x="639" y="110"/>
                    <a:pt x="642" y="109"/>
                  </a:cubicBezTo>
                  <a:cubicBezTo>
                    <a:pt x="642" y="109"/>
                    <a:pt x="642" y="109"/>
                    <a:pt x="642" y="109"/>
                  </a:cubicBezTo>
                  <a:cubicBezTo>
                    <a:pt x="642" y="131"/>
                    <a:pt x="642" y="131"/>
                    <a:pt x="642" y="131"/>
                  </a:cubicBezTo>
                  <a:cubicBezTo>
                    <a:pt x="639" y="132"/>
                    <a:pt x="633" y="134"/>
                    <a:pt x="625" y="134"/>
                  </a:cubicBezTo>
                  <a:cubicBezTo>
                    <a:pt x="603" y="134"/>
                    <a:pt x="594" y="124"/>
                    <a:pt x="594" y="100"/>
                  </a:cubicBezTo>
                  <a:cubicBezTo>
                    <a:pt x="594" y="60"/>
                    <a:pt x="594" y="60"/>
                    <a:pt x="594" y="60"/>
                  </a:cubicBezTo>
                  <a:cubicBezTo>
                    <a:pt x="558" y="60"/>
                    <a:pt x="558" y="60"/>
                    <a:pt x="558" y="60"/>
                  </a:cubicBezTo>
                  <a:cubicBezTo>
                    <a:pt x="558" y="99"/>
                    <a:pt x="558" y="99"/>
                    <a:pt x="558" y="99"/>
                  </a:cubicBezTo>
                  <a:cubicBezTo>
                    <a:pt x="558" y="107"/>
                    <a:pt x="561" y="111"/>
                    <a:pt x="570" y="111"/>
                  </a:cubicBezTo>
                  <a:cubicBezTo>
                    <a:pt x="572" y="111"/>
                    <a:pt x="575" y="110"/>
                    <a:pt x="578" y="109"/>
                  </a:cubicBezTo>
                  <a:cubicBezTo>
                    <a:pt x="579" y="109"/>
                    <a:pt x="579" y="109"/>
                    <a:pt x="579" y="109"/>
                  </a:cubicBezTo>
                  <a:cubicBezTo>
                    <a:pt x="579" y="131"/>
                    <a:pt x="579" y="131"/>
                    <a:pt x="579" y="131"/>
                  </a:cubicBezTo>
                  <a:cubicBezTo>
                    <a:pt x="575" y="132"/>
                    <a:pt x="570" y="134"/>
                    <a:pt x="562" y="134"/>
                  </a:cubicBezTo>
                  <a:cubicBezTo>
                    <a:pt x="539" y="134"/>
                    <a:pt x="530" y="124"/>
                    <a:pt x="530" y="100"/>
                  </a:cubicBezTo>
                  <a:cubicBezTo>
                    <a:pt x="530" y="60"/>
                    <a:pt x="530" y="60"/>
                    <a:pt x="530" y="60"/>
                  </a:cubicBezTo>
                  <a:cubicBezTo>
                    <a:pt x="516" y="60"/>
                    <a:pt x="516" y="60"/>
                    <a:pt x="516" y="60"/>
                  </a:cubicBezTo>
                  <a:cubicBezTo>
                    <a:pt x="516" y="38"/>
                    <a:pt x="516" y="38"/>
                    <a:pt x="516" y="38"/>
                  </a:cubicBezTo>
                  <a:cubicBezTo>
                    <a:pt x="530" y="38"/>
                    <a:pt x="530" y="38"/>
                    <a:pt x="530" y="38"/>
                  </a:cubicBezTo>
                  <a:cubicBezTo>
                    <a:pt x="530" y="12"/>
                    <a:pt x="530" y="12"/>
                    <a:pt x="530" y="12"/>
                  </a:cubicBezTo>
                  <a:cubicBezTo>
                    <a:pt x="558" y="12"/>
                    <a:pt x="558" y="12"/>
                    <a:pt x="558" y="12"/>
                  </a:cubicBezTo>
                  <a:cubicBezTo>
                    <a:pt x="558" y="38"/>
                    <a:pt x="558" y="38"/>
                    <a:pt x="558" y="38"/>
                  </a:cubicBezTo>
                  <a:cubicBezTo>
                    <a:pt x="594" y="38"/>
                    <a:pt x="594" y="38"/>
                    <a:pt x="594" y="38"/>
                  </a:cubicBezTo>
                  <a:cubicBezTo>
                    <a:pt x="594" y="12"/>
                    <a:pt x="594" y="12"/>
                    <a:pt x="594" y="12"/>
                  </a:cubicBezTo>
                  <a:cubicBezTo>
                    <a:pt x="622" y="12"/>
                    <a:pt x="622" y="12"/>
                    <a:pt x="622" y="12"/>
                  </a:cubicBezTo>
                  <a:cubicBezTo>
                    <a:pt x="622" y="38"/>
                    <a:pt x="622" y="38"/>
                    <a:pt x="622" y="38"/>
                  </a:cubicBezTo>
                  <a:close/>
                  <a:moveTo>
                    <a:pt x="787" y="45"/>
                  </a:moveTo>
                  <a:cubicBezTo>
                    <a:pt x="787" y="73"/>
                    <a:pt x="768" y="89"/>
                    <a:pt x="738" y="89"/>
                  </a:cubicBezTo>
                  <a:cubicBezTo>
                    <a:pt x="718" y="89"/>
                    <a:pt x="718" y="89"/>
                    <a:pt x="718" y="89"/>
                  </a:cubicBezTo>
                  <a:cubicBezTo>
                    <a:pt x="718" y="132"/>
                    <a:pt x="718" y="132"/>
                    <a:pt x="718" y="132"/>
                  </a:cubicBezTo>
                  <a:cubicBezTo>
                    <a:pt x="689" y="132"/>
                    <a:pt x="689" y="132"/>
                    <a:pt x="689" y="132"/>
                  </a:cubicBezTo>
                  <a:cubicBezTo>
                    <a:pt x="689" y="0"/>
                    <a:pt x="689" y="0"/>
                    <a:pt x="689" y="0"/>
                  </a:cubicBezTo>
                  <a:cubicBezTo>
                    <a:pt x="738" y="0"/>
                    <a:pt x="738" y="0"/>
                    <a:pt x="738" y="0"/>
                  </a:cubicBezTo>
                  <a:cubicBezTo>
                    <a:pt x="768" y="0"/>
                    <a:pt x="787" y="16"/>
                    <a:pt x="787" y="45"/>
                  </a:cubicBezTo>
                  <a:close/>
                  <a:moveTo>
                    <a:pt x="736" y="65"/>
                  </a:moveTo>
                  <a:cubicBezTo>
                    <a:pt x="751" y="65"/>
                    <a:pt x="758" y="57"/>
                    <a:pt x="758" y="45"/>
                  </a:cubicBezTo>
                  <a:cubicBezTo>
                    <a:pt x="758" y="33"/>
                    <a:pt x="751" y="24"/>
                    <a:pt x="736" y="24"/>
                  </a:cubicBezTo>
                  <a:cubicBezTo>
                    <a:pt x="718" y="24"/>
                    <a:pt x="718" y="24"/>
                    <a:pt x="718" y="24"/>
                  </a:cubicBezTo>
                  <a:cubicBezTo>
                    <a:pt x="718" y="65"/>
                    <a:pt x="718" y="65"/>
                    <a:pt x="718" y="65"/>
                  </a:cubicBezTo>
                  <a:lnTo>
                    <a:pt x="736" y="65"/>
                  </a:lnTo>
                  <a:close/>
                  <a:moveTo>
                    <a:pt x="849" y="123"/>
                  </a:moveTo>
                  <a:cubicBezTo>
                    <a:pt x="843" y="130"/>
                    <a:pt x="834" y="134"/>
                    <a:pt x="824" y="134"/>
                  </a:cubicBezTo>
                  <a:cubicBezTo>
                    <a:pt x="806" y="134"/>
                    <a:pt x="791" y="122"/>
                    <a:pt x="791" y="103"/>
                  </a:cubicBezTo>
                  <a:cubicBezTo>
                    <a:pt x="791" y="84"/>
                    <a:pt x="806" y="72"/>
                    <a:pt x="827" y="72"/>
                  </a:cubicBezTo>
                  <a:cubicBezTo>
                    <a:pt x="834" y="72"/>
                    <a:pt x="841" y="73"/>
                    <a:pt x="848" y="75"/>
                  </a:cubicBezTo>
                  <a:cubicBezTo>
                    <a:pt x="848" y="73"/>
                    <a:pt x="848" y="73"/>
                    <a:pt x="848" y="73"/>
                  </a:cubicBezTo>
                  <a:cubicBezTo>
                    <a:pt x="848" y="63"/>
                    <a:pt x="842" y="59"/>
                    <a:pt x="827" y="59"/>
                  </a:cubicBezTo>
                  <a:cubicBezTo>
                    <a:pt x="818" y="59"/>
                    <a:pt x="809" y="62"/>
                    <a:pt x="801" y="66"/>
                  </a:cubicBezTo>
                  <a:cubicBezTo>
                    <a:pt x="800" y="66"/>
                    <a:pt x="800" y="66"/>
                    <a:pt x="800" y="66"/>
                  </a:cubicBezTo>
                  <a:cubicBezTo>
                    <a:pt x="800" y="44"/>
                    <a:pt x="800" y="44"/>
                    <a:pt x="800" y="44"/>
                  </a:cubicBezTo>
                  <a:cubicBezTo>
                    <a:pt x="807" y="40"/>
                    <a:pt x="820" y="36"/>
                    <a:pt x="832" y="36"/>
                  </a:cubicBezTo>
                  <a:cubicBezTo>
                    <a:pt x="860" y="36"/>
                    <a:pt x="876" y="49"/>
                    <a:pt x="876" y="73"/>
                  </a:cubicBezTo>
                  <a:cubicBezTo>
                    <a:pt x="876" y="132"/>
                    <a:pt x="876" y="132"/>
                    <a:pt x="876" y="132"/>
                  </a:cubicBezTo>
                  <a:cubicBezTo>
                    <a:pt x="849" y="132"/>
                    <a:pt x="849" y="132"/>
                    <a:pt x="849" y="132"/>
                  </a:cubicBezTo>
                  <a:cubicBezTo>
                    <a:pt x="849" y="123"/>
                    <a:pt x="849" y="123"/>
                    <a:pt x="849" y="123"/>
                  </a:cubicBezTo>
                  <a:close/>
                  <a:moveTo>
                    <a:pt x="848" y="102"/>
                  </a:moveTo>
                  <a:cubicBezTo>
                    <a:pt x="848" y="94"/>
                    <a:pt x="848" y="94"/>
                    <a:pt x="848" y="94"/>
                  </a:cubicBezTo>
                  <a:cubicBezTo>
                    <a:pt x="844" y="92"/>
                    <a:pt x="838" y="91"/>
                    <a:pt x="833" y="91"/>
                  </a:cubicBezTo>
                  <a:cubicBezTo>
                    <a:pt x="823" y="91"/>
                    <a:pt x="818" y="95"/>
                    <a:pt x="818" y="102"/>
                  </a:cubicBezTo>
                  <a:cubicBezTo>
                    <a:pt x="818" y="110"/>
                    <a:pt x="823" y="113"/>
                    <a:pt x="832" y="113"/>
                  </a:cubicBezTo>
                  <a:cubicBezTo>
                    <a:pt x="839" y="113"/>
                    <a:pt x="845" y="109"/>
                    <a:pt x="848" y="102"/>
                  </a:cubicBezTo>
                  <a:close/>
                  <a:moveTo>
                    <a:pt x="890" y="85"/>
                  </a:moveTo>
                  <a:cubicBezTo>
                    <a:pt x="890" y="55"/>
                    <a:pt x="911" y="36"/>
                    <a:pt x="939" y="36"/>
                  </a:cubicBezTo>
                  <a:cubicBezTo>
                    <a:pt x="949" y="36"/>
                    <a:pt x="958" y="38"/>
                    <a:pt x="965" y="43"/>
                  </a:cubicBezTo>
                  <a:cubicBezTo>
                    <a:pt x="965" y="67"/>
                    <a:pt x="965" y="67"/>
                    <a:pt x="965" y="67"/>
                  </a:cubicBezTo>
                  <a:cubicBezTo>
                    <a:pt x="964" y="67"/>
                    <a:pt x="964" y="67"/>
                    <a:pt x="964" y="67"/>
                  </a:cubicBezTo>
                  <a:cubicBezTo>
                    <a:pt x="958" y="62"/>
                    <a:pt x="951" y="60"/>
                    <a:pt x="943" y="60"/>
                  </a:cubicBezTo>
                  <a:cubicBezTo>
                    <a:pt x="929" y="60"/>
                    <a:pt x="918" y="69"/>
                    <a:pt x="918" y="85"/>
                  </a:cubicBezTo>
                  <a:cubicBezTo>
                    <a:pt x="918" y="101"/>
                    <a:pt x="929" y="110"/>
                    <a:pt x="943" y="110"/>
                  </a:cubicBezTo>
                  <a:cubicBezTo>
                    <a:pt x="951" y="110"/>
                    <a:pt x="958" y="108"/>
                    <a:pt x="964" y="103"/>
                  </a:cubicBezTo>
                  <a:cubicBezTo>
                    <a:pt x="965" y="103"/>
                    <a:pt x="965" y="103"/>
                    <a:pt x="965" y="103"/>
                  </a:cubicBezTo>
                  <a:cubicBezTo>
                    <a:pt x="965" y="127"/>
                    <a:pt x="965" y="127"/>
                    <a:pt x="965" y="127"/>
                  </a:cubicBezTo>
                  <a:cubicBezTo>
                    <a:pt x="958" y="132"/>
                    <a:pt x="949" y="134"/>
                    <a:pt x="939" y="134"/>
                  </a:cubicBezTo>
                  <a:cubicBezTo>
                    <a:pt x="911" y="134"/>
                    <a:pt x="890" y="115"/>
                    <a:pt x="890" y="85"/>
                  </a:cubicBezTo>
                  <a:close/>
                  <a:moveTo>
                    <a:pt x="1010" y="89"/>
                  </a:moveTo>
                  <a:cubicBezTo>
                    <a:pt x="1010" y="132"/>
                    <a:pt x="1010" y="132"/>
                    <a:pt x="1010" y="132"/>
                  </a:cubicBezTo>
                  <a:cubicBezTo>
                    <a:pt x="983" y="132"/>
                    <a:pt x="983" y="132"/>
                    <a:pt x="983" y="132"/>
                  </a:cubicBezTo>
                  <a:cubicBezTo>
                    <a:pt x="983" y="0"/>
                    <a:pt x="983" y="0"/>
                    <a:pt x="983" y="0"/>
                  </a:cubicBezTo>
                  <a:cubicBezTo>
                    <a:pt x="1010" y="0"/>
                    <a:pt x="1010" y="0"/>
                    <a:pt x="1010" y="0"/>
                  </a:cubicBezTo>
                  <a:cubicBezTo>
                    <a:pt x="1010" y="75"/>
                    <a:pt x="1010" y="75"/>
                    <a:pt x="1010" y="75"/>
                  </a:cubicBezTo>
                  <a:cubicBezTo>
                    <a:pt x="1039" y="38"/>
                    <a:pt x="1039" y="38"/>
                    <a:pt x="1039" y="38"/>
                  </a:cubicBezTo>
                  <a:cubicBezTo>
                    <a:pt x="1070" y="38"/>
                    <a:pt x="1070" y="38"/>
                    <a:pt x="1070" y="38"/>
                  </a:cubicBezTo>
                  <a:cubicBezTo>
                    <a:pt x="1070" y="39"/>
                    <a:pt x="1070" y="39"/>
                    <a:pt x="1070" y="39"/>
                  </a:cubicBezTo>
                  <a:cubicBezTo>
                    <a:pt x="1036" y="82"/>
                    <a:pt x="1036" y="82"/>
                    <a:pt x="1036" y="82"/>
                  </a:cubicBezTo>
                  <a:cubicBezTo>
                    <a:pt x="1070" y="131"/>
                    <a:pt x="1070" y="131"/>
                    <a:pt x="1070" y="131"/>
                  </a:cubicBezTo>
                  <a:cubicBezTo>
                    <a:pt x="1070" y="132"/>
                    <a:pt x="1070" y="132"/>
                    <a:pt x="1070" y="132"/>
                  </a:cubicBezTo>
                  <a:cubicBezTo>
                    <a:pt x="1038" y="132"/>
                    <a:pt x="1038" y="132"/>
                    <a:pt x="1038" y="132"/>
                  </a:cubicBezTo>
                  <a:lnTo>
                    <a:pt x="1010" y="89"/>
                  </a:lnTo>
                  <a:close/>
                  <a:moveTo>
                    <a:pt x="1133" y="123"/>
                  </a:moveTo>
                  <a:cubicBezTo>
                    <a:pt x="1127" y="130"/>
                    <a:pt x="1118" y="134"/>
                    <a:pt x="1108" y="134"/>
                  </a:cubicBezTo>
                  <a:cubicBezTo>
                    <a:pt x="1090" y="134"/>
                    <a:pt x="1075" y="122"/>
                    <a:pt x="1075" y="103"/>
                  </a:cubicBezTo>
                  <a:cubicBezTo>
                    <a:pt x="1075" y="84"/>
                    <a:pt x="1090" y="72"/>
                    <a:pt x="1112" y="72"/>
                  </a:cubicBezTo>
                  <a:cubicBezTo>
                    <a:pt x="1118" y="72"/>
                    <a:pt x="1125" y="73"/>
                    <a:pt x="1133" y="75"/>
                  </a:cubicBezTo>
                  <a:cubicBezTo>
                    <a:pt x="1133" y="73"/>
                    <a:pt x="1133" y="73"/>
                    <a:pt x="1133" y="73"/>
                  </a:cubicBezTo>
                  <a:cubicBezTo>
                    <a:pt x="1133" y="63"/>
                    <a:pt x="1127" y="59"/>
                    <a:pt x="1112" y="59"/>
                  </a:cubicBezTo>
                  <a:cubicBezTo>
                    <a:pt x="1102" y="59"/>
                    <a:pt x="1093" y="62"/>
                    <a:pt x="1086" y="66"/>
                  </a:cubicBezTo>
                  <a:cubicBezTo>
                    <a:pt x="1084" y="66"/>
                    <a:pt x="1084" y="66"/>
                    <a:pt x="1084" y="66"/>
                  </a:cubicBezTo>
                  <a:cubicBezTo>
                    <a:pt x="1084" y="44"/>
                    <a:pt x="1084" y="44"/>
                    <a:pt x="1084" y="44"/>
                  </a:cubicBezTo>
                  <a:cubicBezTo>
                    <a:pt x="1092" y="40"/>
                    <a:pt x="1104" y="36"/>
                    <a:pt x="1117" y="36"/>
                  </a:cubicBezTo>
                  <a:cubicBezTo>
                    <a:pt x="1145" y="36"/>
                    <a:pt x="1160" y="49"/>
                    <a:pt x="1160" y="73"/>
                  </a:cubicBezTo>
                  <a:cubicBezTo>
                    <a:pt x="1160" y="132"/>
                    <a:pt x="1160" y="132"/>
                    <a:pt x="1160" y="132"/>
                  </a:cubicBezTo>
                  <a:cubicBezTo>
                    <a:pt x="1133" y="132"/>
                    <a:pt x="1133" y="132"/>
                    <a:pt x="1133" y="132"/>
                  </a:cubicBezTo>
                  <a:cubicBezTo>
                    <a:pt x="1133" y="123"/>
                    <a:pt x="1133" y="123"/>
                    <a:pt x="1133" y="123"/>
                  </a:cubicBezTo>
                  <a:close/>
                  <a:moveTo>
                    <a:pt x="1133" y="102"/>
                  </a:moveTo>
                  <a:cubicBezTo>
                    <a:pt x="1133" y="94"/>
                    <a:pt x="1133" y="94"/>
                    <a:pt x="1133" y="94"/>
                  </a:cubicBezTo>
                  <a:cubicBezTo>
                    <a:pt x="1128" y="92"/>
                    <a:pt x="1123" y="91"/>
                    <a:pt x="1117" y="91"/>
                  </a:cubicBezTo>
                  <a:cubicBezTo>
                    <a:pt x="1108" y="91"/>
                    <a:pt x="1103" y="95"/>
                    <a:pt x="1103" y="102"/>
                  </a:cubicBezTo>
                  <a:cubicBezTo>
                    <a:pt x="1103" y="110"/>
                    <a:pt x="1108" y="113"/>
                    <a:pt x="1116" y="113"/>
                  </a:cubicBezTo>
                  <a:cubicBezTo>
                    <a:pt x="1124" y="113"/>
                    <a:pt x="1130" y="109"/>
                    <a:pt x="1133" y="102"/>
                  </a:cubicBezTo>
                  <a:close/>
                  <a:moveTo>
                    <a:pt x="1207" y="53"/>
                  </a:moveTo>
                  <a:cubicBezTo>
                    <a:pt x="1212" y="43"/>
                    <a:pt x="1220" y="37"/>
                    <a:pt x="1230" y="37"/>
                  </a:cubicBezTo>
                  <a:cubicBezTo>
                    <a:pt x="1234" y="37"/>
                    <a:pt x="1238" y="38"/>
                    <a:pt x="1239" y="39"/>
                  </a:cubicBezTo>
                  <a:cubicBezTo>
                    <a:pt x="1239" y="65"/>
                    <a:pt x="1239" y="65"/>
                    <a:pt x="1239" y="65"/>
                  </a:cubicBezTo>
                  <a:cubicBezTo>
                    <a:pt x="1238" y="65"/>
                    <a:pt x="1238" y="65"/>
                    <a:pt x="1238" y="65"/>
                  </a:cubicBezTo>
                  <a:cubicBezTo>
                    <a:pt x="1235" y="64"/>
                    <a:pt x="1231" y="63"/>
                    <a:pt x="1226" y="63"/>
                  </a:cubicBezTo>
                  <a:cubicBezTo>
                    <a:pt x="1217" y="63"/>
                    <a:pt x="1210" y="68"/>
                    <a:pt x="1208" y="78"/>
                  </a:cubicBezTo>
                  <a:cubicBezTo>
                    <a:pt x="1208" y="132"/>
                    <a:pt x="1208" y="132"/>
                    <a:pt x="1208" y="132"/>
                  </a:cubicBezTo>
                  <a:cubicBezTo>
                    <a:pt x="1180" y="132"/>
                    <a:pt x="1180" y="132"/>
                    <a:pt x="1180" y="132"/>
                  </a:cubicBezTo>
                  <a:cubicBezTo>
                    <a:pt x="1180" y="38"/>
                    <a:pt x="1180" y="38"/>
                    <a:pt x="1180" y="38"/>
                  </a:cubicBezTo>
                  <a:cubicBezTo>
                    <a:pt x="1207" y="38"/>
                    <a:pt x="1207" y="38"/>
                    <a:pt x="1207" y="38"/>
                  </a:cubicBezTo>
                  <a:cubicBezTo>
                    <a:pt x="1207" y="53"/>
                    <a:pt x="1207" y="53"/>
                    <a:pt x="1207" y="53"/>
                  </a:cubicBezTo>
                  <a:close/>
                  <a:moveTo>
                    <a:pt x="1314" y="122"/>
                  </a:moveTo>
                  <a:cubicBezTo>
                    <a:pt x="1308" y="130"/>
                    <a:pt x="1298" y="134"/>
                    <a:pt x="1286" y="134"/>
                  </a:cubicBezTo>
                  <a:cubicBezTo>
                    <a:pt x="1262" y="134"/>
                    <a:pt x="1246" y="112"/>
                    <a:pt x="1246" y="85"/>
                  </a:cubicBezTo>
                  <a:cubicBezTo>
                    <a:pt x="1246" y="58"/>
                    <a:pt x="1262" y="36"/>
                    <a:pt x="1286" y="36"/>
                  </a:cubicBezTo>
                  <a:cubicBezTo>
                    <a:pt x="1298" y="36"/>
                    <a:pt x="1307" y="40"/>
                    <a:pt x="1313" y="47"/>
                  </a:cubicBezTo>
                  <a:cubicBezTo>
                    <a:pt x="1313" y="0"/>
                    <a:pt x="1313" y="0"/>
                    <a:pt x="1313" y="0"/>
                  </a:cubicBezTo>
                  <a:cubicBezTo>
                    <a:pt x="1341" y="0"/>
                    <a:pt x="1341" y="0"/>
                    <a:pt x="1341" y="0"/>
                  </a:cubicBezTo>
                  <a:cubicBezTo>
                    <a:pt x="1341" y="132"/>
                    <a:pt x="1341" y="132"/>
                    <a:pt x="1341" y="132"/>
                  </a:cubicBezTo>
                  <a:cubicBezTo>
                    <a:pt x="1314" y="132"/>
                    <a:pt x="1314" y="132"/>
                    <a:pt x="1314" y="132"/>
                  </a:cubicBezTo>
                  <a:cubicBezTo>
                    <a:pt x="1314" y="122"/>
                    <a:pt x="1314" y="122"/>
                    <a:pt x="1314" y="122"/>
                  </a:cubicBezTo>
                  <a:close/>
                  <a:moveTo>
                    <a:pt x="1313" y="100"/>
                  </a:moveTo>
                  <a:cubicBezTo>
                    <a:pt x="1313" y="70"/>
                    <a:pt x="1313" y="70"/>
                    <a:pt x="1313" y="70"/>
                  </a:cubicBezTo>
                  <a:cubicBezTo>
                    <a:pt x="1308" y="63"/>
                    <a:pt x="1302" y="60"/>
                    <a:pt x="1295" y="60"/>
                  </a:cubicBezTo>
                  <a:cubicBezTo>
                    <a:pt x="1283" y="60"/>
                    <a:pt x="1275" y="69"/>
                    <a:pt x="1275" y="85"/>
                  </a:cubicBezTo>
                  <a:cubicBezTo>
                    <a:pt x="1275" y="101"/>
                    <a:pt x="1283" y="110"/>
                    <a:pt x="1295" y="110"/>
                  </a:cubicBezTo>
                  <a:cubicBezTo>
                    <a:pt x="1302" y="110"/>
                    <a:pt x="1308" y="107"/>
                    <a:pt x="1313" y="100"/>
                  </a:cubicBezTo>
                  <a:close/>
                  <a:moveTo>
                    <a:pt x="0" y="175"/>
                  </a:moveTo>
                  <a:cubicBezTo>
                    <a:pt x="81" y="175"/>
                    <a:pt x="81" y="175"/>
                    <a:pt x="81" y="175"/>
                  </a:cubicBezTo>
                  <a:cubicBezTo>
                    <a:pt x="81" y="191"/>
                    <a:pt x="81" y="191"/>
                    <a:pt x="81" y="191"/>
                  </a:cubicBezTo>
                  <a:cubicBezTo>
                    <a:pt x="18" y="191"/>
                    <a:pt x="18" y="191"/>
                    <a:pt x="18" y="191"/>
                  </a:cubicBezTo>
                  <a:cubicBezTo>
                    <a:pt x="18" y="231"/>
                    <a:pt x="18" y="231"/>
                    <a:pt x="18" y="231"/>
                  </a:cubicBezTo>
                  <a:cubicBezTo>
                    <a:pt x="75" y="231"/>
                    <a:pt x="75" y="231"/>
                    <a:pt x="75" y="231"/>
                  </a:cubicBezTo>
                  <a:cubicBezTo>
                    <a:pt x="75" y="247"/>
                    <a:pt x="75" y="247"/>
                    <a:pt x="75" y="247"/>
                  </a:cubicBezTo>
                  <a:cubicBezTo>
                    <a:pt x="18" y="247"/>
                    <a:pt x="18" y="247"/>
                    <a:pt x="18" y="247"/>
                  </a:cubicBezTo>
                  <a:cubicBezTo>
                    <a:pt x="18" y="291"/>
                    <a:pt x="18" y="291"/>
                    <a:pt x="18" y="291"/>
                  </a:cubicBezTo>
                  <a:cubicBezTo>
                    <a:pt x="81" y="291"/>
                    <a:pt x="81" y="291"/>
                    <a:pt x="81" y="291"/>
                  </a:cubicBezTo>
                  <a:cubicBezTo>
                    <a:pt x="81" y="307"/>
                    <a:pt x="81" y="307"/>
                    <a:pt x="81" y="307"/>
                  </a:cubicBezTo>
                  <a:cubicBezTo>
                    <a:pt x="0" y="307"/>
                    <a:pt x="0" y="307"/>
                    <a:pt x="0" y="307"/>
                  </a:cubicBezTo>
                  <a:lnTo>
                    <a:pt x="0" y="175"/>
                  </a:lnTo>
                  <a:close/>
                  <a:moveTo>
                    <a:pt x="149" y="212"/>
                  </a:moveTo>
                  <a:cubicBezTo>
                    <a:pt x="169" y="212"/>
                    <a:pt x="181" y="226"/>
                    <a:pt x="181" y="248"/>
                  </a:cubicBezTo>
                  <a:cubicBezTo>
                    <a:pt x="181" y="307"/>
                    <a:pt x="181" y="307"/>
                    <a:pt x="181" y="307"/>
                  </a:cubicBezTo>
                  <a:cubicBezTo>
                    <a:pt x="164" y="307"/>
                    <a:pt x="164" y="307"/>
                    <a:pt x="164" y="307"/>
                  </a:cubicBezTo>
                  <a:cubicBezTo>
                    <a:pt x="164" y="249"/>
                    <a:pt x="164" y="249"/>
                    <a:pt x="164" y="249"/>
                  </a:cubicBezTo>
                  <a:cubicBezTo>
                    <a:pt x="164" y="237"/>
                    <a:pt x="157" y="228"/>
                    <a:pt x="144" y="228"/>
                  </a:cubicBezTo>
                  <a:cubicBezTo>
                    <a:pt x="133" y="228"/>
                    <a:pt x="124" y="235"/>
                    <a:pt x="121" y="245"/>
                  </a:cubicBezTo>
                  <a:cubicBezTo>
                    <a:pt x="121" y="307"/>
                    <a:pt x="121" y="307"/>
                    <a:pt x="121" y="307"/>
                  </a:cubicBezTo>
                  <a:cubicBezTo>
                    <a:pt x="103" y="307"/>
                    <a:pt x="103" y="307"/>
                    <a:pt x="103" y="307"/>
                  </a:cubicBezTo>
                  <a:cubicBezTo>
                    <a:pt x="103" y="214"/>
                    <a:pt x="103" y="214"/>
                    <a:pt x="103" y="214"/>
                  </a:cubicBezTo>
                  <a:cubicBezTo>
                    <a:pt x="121" y="214"/>
                    <a:pt x="121" y="214"/>
                    <a:pt x="121" y="214"/>
                  </a:cubicBezTo>
                  <a:cubicBezTo>
                    <a:pt x="121" y="227"/>
                    <a:pt x="121" y="227"/>
                    <a:pt x="121" y="227"/>
                  </a:cubicBezTo>
                  <a:cubicBezTo>
                    <a:pt x="126" y="219"/>
                    <a:pt x="136" y="212"/>
                    <a:pt x="149" y="212"/>
                  </a:cubicBezTo>
                  <a:close/>
                  <a:moveTo>
                    <a:pt x="228" y="214"/>
                  </a:moveTo>
                  <a:cubicBezTo>
                    <a:pt x="252" y="214"/>
                    <a:pt x="252" y="214"/>
                    <a:pt x="252" y="214"/>
                  </a:cubicBezTo>
                  <a:cubicBezTo>
                    <a:pt x="252" y="229"/>
                    <a:pt x="252" y="229"/>
                    <a:pt x="252" y="229"/>
                  </a:cubicBezTo>
                  <a:cubicBezTo>
                    <a:pt x="228" y="229"/>
                    <a:pt x="228" y="229"/>
                    <a:pt x="228" y="229"/>
                  </a:cubicBezTo>
                  <a:cubicBezTo>
                    <a:pt x="228" y="279"/>
                    <a:pt x="228" y="279"/>
                    <a:pt x="228" y="279"/>
                  </a:cubicBezTo>
                  <a:cubicBezTo>
                    <a:pt x="228" y="289"/>
                    <a:pt x="234" y="293"/>
                    <a:pt x="243" y="293"/>
                  </a:cubicBezTo>
                  <a:cubicBezTo>
                    <a:pt x="246" y="293"/>
                    <a:pt x="249" y="293"/>
                    <a:pt x="251" y="292"/>
                  </a:cubicBezTo>
                  <a:cubicBezTo>
                    <a:pt x="252" y="292"/>
                    <a:pt x="252" y="292"/>
                    <a:pt x="252" y="292"/>
                  </a:cubicBezTo>
                  <a:cubicBezTo>
                    <a:pt x="252" y="307"/>
                    <a:pt x="252" y="307"/>
                    <a:pt x="252" y="307"/>
                  </a:cubicBezTo>
                  <a:cubicBezTo>
                    <a:pt x="249" y="308"/>
                    <a:pt x="246" y="309"/>
                    <a:pt x="241" y="309"/>
                  </a:cubicBezTo>
                  <a:cubicBezTo>
                    <a:pt x="219" y="309"/>
                    <a:pt x="211" y="299"/>
                    <a:pt x="211" y="281"/>
                  </a:cubicBezTo>
                  <a:cubicBezTo>
                    <a:pt x="211" y="229"/>
                    <a:pt x="211" y="229"/>
                    <a:pt x="211" y="229"/>
                  </a:cubicBezTo>
                  <a:cubicBezTo>
                    <a:pt x="195" y="229"/>
                    <a:pt x="195" y="229"/>
                    <a:pt x="195" y="229"/>
                  </a:cubicBezTo>
                  <a:cubicBezTo>
                    <a:pt x="195" y="214"/>
                    <a:pt x="195" y="214"/>
                    <a:pt x="195" y="214"/>
                  </a:cubicBezTo>
                  <a:cubicBezTo>
                    <a:pt x="211" y="214"/>
                    <a:pt x="211" y="214"/>
                    <a:pt x="211" y="214"/>
                  </a:cubicBezTo>
                  <a:cubicBezTo>
                    <a:pt x="211" y="189"/>
                    <a:pt x="211" y="189"/>
                    <a:pt x="211" y="189"/>
                  </a:cubicBezTo>
                  <a:cubicBezTo>
                    <a:pt x="228" y="189"/>
                    <a:pt x="228" y="189"/>
                    <a:pt x="228" y="189"/>
                  </a:cubicBezTo>
                  <a:lnTo>
                    <a:pt x="228" y="214"/>
                  </a:lnTo>
                  <a:close/>
                  <a:moveTo>
                    <a:pt x="309" y="309"/>
                  </a:moveTo>
                  <a:cubicBezTo>
                    <a:pt x="282" y="309"/>
                    <a:pt x="263" y="290"/>
                    <a:pt x="263" y="261"/>
                  </a:cubicBezTo>
                  <a:cubicBezTo>
                    <a:pt x="263" y="232"/>
                    <a:pt x="280" y="212"/>
                    <a:pt x="305" y="212"/>
                  </a:cubicBezTo>
                  <a:cubicBezTo>
                    <a:pt x="331" y="212"/>
                    <a:pt x="344" y="230"/>
                    <a:pt x="344" y="258"/>
                  </a:cubicBezTo>
                  <a:cubicBezTo>
                    <a:pt x="344" y="266"/>
                    <a:pt x="344" y="266"/>
                    <a:pt x="344" y="266"/>
                  </a:cubicBezTo>
                  <a:cubicBezTo>
                    <a:pt x="281" y="266"/>
                    <a:pt x="281" y="266"/>
                    <a:pt x="281" y="266"/>
                  </a:cubicBezTo>
                  <a:cubicBezTo>
                    <a:pt x="282" y="284"/>
                    <a:pt x="295" y="293"/>
                    <a:pt x="311" y="293"/>
                  </a:cubicBezTo>
                  <a:cubicBezTo>
                    <a:pt x="321" y="293"/>
                    <a:pt x="329" y="291"/>
                    <a:pt x="337" y="285"/>
                  </a:cubicBezTo>
                  <a:cubicBezTo>
                    <a:pt x="338" y="285"/>
                    <a:pt x="338" y="285"/>
                    <a:pt x="338" y="285"/>
                  </a:cubicBezTo>
                  <a:cubicBezTo>
                    <a:pt x="338" y="300"/>
                    <a:pt x="338" y="300"/>
                    <a:pt x="338" y="300"/>
                  </a:cubicBezTo>
                  <a:cubicBezTo>
                    <a:pt x="330" y="306"/>
                    <a:pt x="320" y="309"/>
                    <a:pt x="309" y="309"/>
                  </a:cubicBezTo>
                  <a:close/>
                  <a:moveTo>
                    <a:pt x="281" y="251"/>
                  </a:moveTo>
                  <a:cubicBezTo>
                    <a:pt x="327" y="251"/>
                    <a:pt x="327" y="251"/>
                    <a:pt x="327" y="251"/>
                  </a:cubicBezTo>
                  <a:cubicBezTo>
                    <a:pt x="327" y="237"/>
                    <a:pt x="320" y="227"/>
                    <a:pt x="306" y="227"/>
                  </a:cubicBezTo>
                  <a:cubicBezTo>
                    <a:pt x="292" y="227"/>
                    <a:pt x="284" y="237"/>
                    <a:pt x="281" y="251"/>
                  </a:cubicBezTo>
                  <a:close/>
                  <a:moveTo>
                    <a:pt x="382" y="228"/>
                  </a:moveTo>
                  <a:cubicBezTo>
                    <a:pt x="386" y="218"/>
                    <a:pt x="395" y="212"/>
                    <a:pt x="405" y="212"/>
                  </a:cubicBezTo>
                  <a:cubicBezTo>
                    <a:pt x="409" y="212"/>
                    <a:pt x="413" y="213"/>
                    <a:pt x="414" y="214"/>
                  </a:cubicBezTo>
                  <a:cubicBezTo>
                    <a:pt x="414" y="231"/>
                    <a:pt x="414" y="231"/>
                    <a:pt x="414" y="231"/>
                  </a:cubicBezTo>
                  <a:cubicBezTo>
                    <a:pt x="414" y="231"/>
                    <a:pt x="414" y="231"/>
                    <a:pt x="414" y="231"/>
                  </a:cubicBezTo>
                  <a:cubicBezTo>
                    <a:pt x="411" y="230"/>
                    <a:pt x="407" y="229"/>
                    <a:pt x="403" y="229"/>
                  </a:cubicBezTo>
                  <a:cubicBezTo>
                    <a:pt x="393" y="229"/>
                    <a:pt x="385" y="236"/>
                    <a:pt x="382" y="246"/>
                  </a:cubicBezTo>
                  <a:cubicBezTo>
                    <a:pt x="382" y="307"/>
                    <a:pt x="382" y="307"/>
                    <a:pt x="382" y="307"/>
                  </a:cubicBezTo>
                  <a:cubicBezTo>
                    <a:pt x="365" y="307"/>
                    <a:pt x="365" y="307"/>
                    <a:pt x="365" y="307"/>
                  </a:cubicBezTo>
                  <a:cubicBezTo>
                    <a:pt x="365" y="214"/>
                    <a:pt x="365" y="214"/>
                    <a:pt x="365" y="214"/>
                  </a:cubicBezTo>
                  <a:cubicBezTo>
                    <a:pt x="382" y="214"/>
                    <a:pt x="382" y="214"/>
                    <a:pt x="382" y="214"/>
                  </a:cubicBezTo>
                  <a:cubicBezTo>
                    <a:pt x="382" y="228"/>
                    <a:pt x="382" y="228"/>
                    <a:pt x="382" y="228"/>
                  </a:cubicBezTo>
                  <a:close/>
                  <a:moveTo>
                    <a:pt x="474" y="212"/>
                  </a:moveTo>
                  <a:cubicBezTo>
                    <a:pt x="502" y="212"/>
                    <a:pt x="516" y="235"/>
                    <a:pt x="516" y="260"/>
                  </a:cubicBezTo>
                  <a:cubicBezTo>
                    <a:pt x="516" y="286"/>
                    <a:pt x="502" y="309"/>
                    <a:pt x="474" y="309"/>
                  </a:cubicBezTo>
                  <a:cubicBezTo>
                    <a:pt x="463" y="309"/>
                    <a:pt x="453" y="303"/>
                    <a:pt x="448" y="296"/>
                  </a:cubicBezTo>
                  <a:cubicBezTo>
                    <a:pt x="448" y="342"/>
                    <a:pt x="448" y="342"/>
                    <a:pt x="448" y="342"/>
                  </a:cubicBezTo>
                  <a:cubicBezTo>
                    <a:pt x="430" y="342"/>
                    <a:pt x="430" y="342"/>
                    <a:pt x="430" y="342"/>
                  </a:cubicBezTo>
                  <a:cubicBezTo>
                    <a:pt x="430" y="214"/>
                    <a:pt x="430" y="214"/>
                    <a:pt x="430" y="214"/>
                  </a:cubicBezTo>
                  <a:cubicBezTo>
                    <a:pt x="448" y="214"/>
                    <a:pt x="448" y="214"/>
                    <a:pt x="448" y="214"/>
                  </a:cubicBezTo>
                  <a:cubicBezTo>
                    <a:pt x="448" y="224"/>
                    <a:pt x="448" y="224"/>
                    <a:pt x="448" y="224"/>
                  </a:cubicBezTo>
                  <a:cubicBezTo>
                    <a:pt x="453" y="218"/>
                    <a:pt x="463" y="212"/>
                    <a:pt x="474" y="212"/>
                  </a:cubicBezTo>
                  <a:close/>
                  <a:moveTo>
                    <a:pt x="471" y="293"/>
                  </a:moveTo>
                  <a:cubicBezTo>
                    <a:pt x="488" y="293"/>
                    <a:pt x="498" y="279"/>
                    <a:pt x="498" y="260"/>
                  </a:cubicBezTo>
                  <a:cubicBezTo>
                    <a:pt x="498" y="242"/>
                    <a:pt x="488" y="228"/>
                    <a:pt x="471" y="228"/>
                  </a:cubicBezTo>
                  <a:cubicBezTo>
                    <a:pt x="461" y="228"/>
                    <a:pt x="453" y="233"/>
                    <a:pt x="448" y="243"/>
                  </a:cubicBezTo>
                  <a:cubicBezTo>
                    <a:pt x="448" y="278"/>
                    <a:pt x="448" y="278"/>
                    <a:pt x="448" y="278"/>
                  </a:cubicBezTo>
                  <a:cubicBezTo>
                    <a:pt x="453" y="287"/>
                    <a:pt x="461" y="293"/>
                    <a:pt x="471" y="293"/>
                  </a:cubicBezTo>
                  <a:close/>
                  <a:moveTo>
                    <a:pt x="554" y="228"/>
                  </a:moveTo>
                  <a:cubicBezTo>
                    <a:pt x="558" y="218"/>
                    <a:pt x="567" y="212"/>
                    <a:pt x="577" y="212"/>
                  </a:cubicBezTo>
                  <a:cubicBezTo>
                    <a:pt x="581" y="212"/>
                    <a:pt x="585" y="213"/>
                    <a:pt x="587" y="214"/>
                  </a:cubicBezTo>
                  <a:cubicBezTo>
                    <a:pt x="587" y="231"/>
                    <a:pt x="587" y="231"/>
                    <a:pt x="587" y="231"/>
                  </a:cubicBezTo>
                  <a:cubicBezTo>
                    <a:pt x="586" y="231"/>
                    <a:pt x="586" y="231"/>
                    <a:pt x="586" y="231"/>
                  </a:cubicBezTo>
                  <a:cubicBezTo>
                    <a:pt x="583" y="230"/>
                    <a:pt x="579" y="229"/>
                    <a:pt x="575" y="229"/>
                  </a:cubicBezTo>
                  <a:cubicBezTo>
                    <a:pt x="565" y="229"/>
                    <a:pt x="557" y="236"/>
                    <a:pt x="554" y="246"/>
                  </a:cubicBezTo>
                  <a:cubicBezTo>
                    <a:pt x="554" y="307"/>
                    <a:pt x="554" y="307"/>
                    <a:pt x="554" y="307"/>
                  </a:cubicBezTo>
                  <a:cubicBezTo>
                    <a:pt x="537" y="307"/>
                    <a:pt x="537" y="307"/>
                    <a:pt x="537" y="307"/>
                  </a:cubicBezTo>
                  <a:cubicBezTo>
                    <a:pt x="537" y="214"/>
                    <a:pt x="537" y="214"/>
                    <a:pt x="537" y="214"/>
                  </a:cubicBezTo>
                  <a:cubicBezTo>
                    <a:pt x="554" y="214"/>
                    <a:pt x="554" y="214"/>
                    <a:pt x="554" y="214"/>
                  </a:cubicBezTo>
                  <a:cubicBezTo>
                    <a:pt x="554" y="228"/>
                    <a:pt x="554" y="228"/>
                    <a:pt x="554" y="228"/>
                  </a:cubicBezTo>
                  <a:close/>
                  <a:moveTo>
                    <a:pt x="612" y="176"/>
                  </a:moveTo>
                  <a:cubicBezTo>
                    <a:pt x="618" y="176"/>
                    <a:pt x="623" y="181"/>
                    <a:pt x="623" y="187"/>
                  </a:cubicBezTo>
                  <a:cubicBezTo>
                    <a:pt x="623" y="193"/>
                    <a:pt x="618" y="198"/>
                    <a:pt x="612" y="198"/>
                  </a:cubicBezTo>
                  <a:cubicBezTo>
                    <a:pt x="606" y="198"/>
                    <a:pt x="601" y="193"/>
                    <a:pt x="601" y="187"/>
                  </a:cubicBezTo>
                  <a:cubicBezTo>
                    <a:pt x="601" y="181"/>
                    <a:pt x="606" y="176"/>
                    <a:pt x="612" y="176"/>
                  </a:cubicBezTo>
                  <a:close/>
                  <a:moveTo>
                    <a:pt x="603" y="214"/>
                  </a:moveTo>
                  <a:cubicBezTo>
                    <a:pt x="621" y="214"/>
                    <a:pt x="621" y="214"/>
                    <a:pt x="621" y="214"/>
                  </a:cubicBezTo>
                  <a:cubicBezTo>
                    <a:pt x="621" y="307"/>
                    <a:pt x="621" y="307"/>
                    <a:pt x="621" y="307"/>
                  </a:cubicBezTo>
                  <a:cubicBezTo>
                    <a:pt x="603" y="307"/>
                    <a:pt x="603" y="307"/>
                    <a:pt x="603" y="307"/>
                  </a:cubicBezTo>
                  <a:lnTo>
                    <a:pt x="603" y="214"/>
                  </a:lnTo>
                  <a:close/>
                  <a:moveTo>
                    <a:pt x="683" y="252"/>
                  </a:moveTo>
                  <a:cubicBezTo>
                    <a:pt x="696" y="257"/>
                    <a:pt x="711" y="262"/>
                    <a:pt x="711" y="280"/>
                  </a:cubicBezTo>
                  <a:cubicBezTo>
                    <a:pt x="711" y="299"/>
                    <a:pt x="696" y="309"/>
                    <a:pt x="675" y="309"/>
                  </a:cubicBezTo>
                  <a:cubicBezTo>
                    <a:pt x="663" y="309"/>
                    <a:pt x="651" y="306"/>
                    <a:pt x="644" y="300"/>
                  </a:cubicBezTo>
                  <a:cubicBezTo>
                    <a:pt x="644" y="283"/>
                    <a:pt x="644" y="283"/>
                    <a:pt x="644" y="283"/>
                  </a:cubicBezTo>
                  <a:cubicBezTo>
                    <a:pt x="645" y="283"/>
                    <a:pt x="645" y="283"/>
                    <a:pt x="645" y="283"/>
                  </a:cubicBezTo>
                  <a:cubicBezTo>
                    <a:pt x="653" y="291"/>
                    <a:pt x="664" y="294"/>
                    <a:pt x="675" y="294"/>
                  </a:cubicBezTo>
                  <a:cubicBezTo>
                    <a:pt x="685" y="294"/>
                    <a:pt x="694" y="290"/>
                    <a:pt x="694" y="282"/>
                  </a:cubicBezTo>
                  <a:cubicBezTo>
                    <a:pt x="694" y="274"/>
                    <a:pt x="687" y="272"/>
                    <a:pt x="672" y="267"/>
                  </a:cubicBezTo>
                  <a:cubicBezTo>
                    <a:pt x="659" y="263"/>
                    <a:pt x="644" y="258"/>
                    <a:pt x="644" y="240"/>
                  </a:cubicBezTo>
                  <a:cubicBezTo>
                    <a:pt x="644" y="223"/>
                    <a:pt x="659" y="212"/>
                    <a:pt x="678" y="212"/>
                  </a:cubicBezTo>
                  <a:cubicBezTo>
                    <a:pt x="689" y="212"/>
                    <a:pt x="699" y="214"/>
                    <a:pt x="706" y="220"/>
                  </a:cubicBezTo>
                  <a:cubicBezTo>
                    <a:pt x="706" y="236"/>
                    <a:pt x="706" y="236"/>
                    <a:pt x="706" y="236"/>
                  </a:cubicBezTo>
                  <a:cubicBezTo>
                    <a:pt x="706" y="236"/>
                    <a:pt x="706" y="236"/>
                    <a:pt x="706" y="236"/>
                  </a:cubicBezTo>
                  <a:cubicBezTo>
                    <a:pt x="698" y="230"/>
                    <a:pt x="689" y="227"/>
                    <a:pt x="678" y="227"/>
                  </a:cubicBezTo>
                  <a:cubicBezTo>
                    <a:pt x="667" y="227"/>
                    <a:pt x="661" y="232"/>
                    <a:pt x="661" y="238"/>
                  </a:cubicBezTo>
                  <a:cubicBezTo>
                    <a:pt x="661" y="246"/>
                    <a:pt x="668" y="248"/>
                    <a:pt x="683" y="252"/>
                  </a:cubicBezTo>
                  <a:close/>
                  <a:moveTo>
                    <a:pt x="772" y="309"/>
                  </a:moveTo>
                  <a:cubicBezTo>
                    <a:pt x="745" y="309"/>
                    <a:pt x="726" y="290"/>
                    <a:pt x="726" y="261"/>
                  </a:cubicBezTo>
                  <a:cubicBezTo>
                    <a:pt x="726" y="232"/>
                    <a:pt x="744" y="212"/>
                    <a:pt x="769" y="212"/>
                  </a:cubicBezTo>
                  <a:cubicBezTo>
                    <a:pt x="794" y="212"/>
                    <a:pt x="807" y="230"/>
                    <a:pt x="807" y="258"/>
                  </a:cubicBezTo>
                  <a:cubicBezTo>
                    <a:pt x="807" y="266"/>
                    <a:pt x="807" y="266"/>
                    <a:pt x="807" y="266"/>
                  </a:cubicBezTo>
                  <a:cubicBezTo>
                    <a:pt x="744" y="266"/>
                    <a:pt x="744" y="266"/>
                    <a:pt x="744" y="266"/>
                  </a:cubicBezTo>
                  <a:cubicBezTo>
                    <a:pt x="746" y="284"/>
                    <a:pt x="758" y="293"/>
                    <a:pt x="774" y="293"/>
                  </a:cubicBezTo>
                  <a:cubicBezTo>
                    <a:pt x="785" y="293"/>
                    <a:pt x="792" y="291"/>
                    <a:pt x="800" y="285"/>
                  </a:cubicBezTo>
                  <a:cubicBezTo>
                    <a:pt x="801" y="285"/>
                    <a:pt x="801" y="285"/>
                    <a:pt x="801" y="285"/>
                  </a:cubicBezTo>
                  <a:cubicBezTo>
                    <a:pt x="801" y="300"/>
                    <a:pt x="801" y="300"/>
                    <a:pt x="801" y="300"/>
                  </a:cubicBezTo>
                  <a:cubicBezTo>
                    <a:pt x="793" y="306"/>
                    <a:pt x="783" y="309"/>
                    <a:pt x="772" y="309"/>
                  </a:cubicBezTo>
                  <a:close/>
                  <a:moveTo>
                    <a:pt x="744" y="251"/>
                  </a:moveTo>
                  <a:cubicBezTo>
                    <a:pt x="791" y="251"/>
                    <a:pt x="791" y="251"/>
                    <a:pt x="791" y="251"/>
                  </a:cubicBezTo>
                  <a:cubicBezTo>
                    <a:pt x="790" y="237"/>
                    <a:pt x="783" y="227"/>
                    <a:pt x="769" y="227"/>
                  </a:cubicBezTo>
                  <a:cubicBezTo>
                    <a:pt x="756" y="227"/>
                    <a:pt x="747" y="237"/>
                    <a:pt x="744" y="2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kumimoji="0" dirty="0">
                <a:solidFill>
                  <a:prstClr val="black"/>
                </a:solidFill>
              </a:endParaRPr>
            </a:p>
          </p:txBody>
        </p:sp>
      </p:grpSp>
    </p:spTree>
    <p:extLst>
      <p:ext uri="{BB962C8B-B14F-4D97-AF65-F5344CB8AC3E}">
        <p14:creationId xmlns:p14="http://schemas.microsoft.com/office/powerpoint/2010/main" val="2252215641"/>
      </p:ext>
    </p:extLst>
  </p:cSld>
  <p:clrMap bg1="lt1" tx1="dk1" bg2="lt2" tx2="dk2" accent1="accent1" accent2="accent2" accent3="accent3" accent4="accent4" accent5="accent5" accent6="accent6" hlink="hlink" folHlink="folHlink"/>
  <p:sldLayoutIdLst>
    <p:sldLayoutId id="2147484845" r:id="rId1"/>
    <p:sldLayoutId id="2147484846" r:id="rId2"/>
    <p:sldLayoutId id="2147484847" r:id="rId3"/>
    <p:sldLayoutId id="2147484848" r:id="rId4"/>
    <p:sldLayoutId id="2147484849" r:id="rId5"/>
    <p:sldLayoutId id="2147484850" r:id="rId6"/>
    <p:sldLayoutId id="2147484851" r:id="rId7"/>
    <p:sldLayoutId id="2147484852" r:id="rId8"/>
    <p:sldLayoutId id="2147484854" r:id="rId9"/>
    <p:sldLayoutId id="2147484855" r:id="rId10"/>
    <p:sldLayoutId id="2147484856" r:id="rId11"/>
    <p:sldLayoutId id="2147484857" r:id="rId12"/>
    <p:sldLayoutId id="2147484858" r:id="rId13"/>
    <p:sldLayoutId id="2147484859" r:id="rId14"/>
    <p:sldLayoutId id="2147484860"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tx1"/>
        </a:buClr>
        <a:buFont typeface="Arial" panose="020B0604020202020204" pitchFamily="34" charset="0"/>
        <a:buChar char="–"/>
        <a:defRPr sz="1800" kern="1200">
          <a:solidFill>
            <a:schemeClr val="tx1"/>
          </a:solidFill>
          <a:latin typeface="+mn-lt"/>
          <a:ea typeface="+mn-ea"/>
          <a:cs typeface="+mn-cs"/>
        </a:defRPr>
      </a:lvl1pPr>
      <a:lvl2pPr marL="411480" indent="-182880" algn="l" defTabSz="914400" rtl="0" eaLnBrk="1" latinLnBrk="0" hangingPunct="1">
        <a:lnSpc>
          <a:spcPct val="90000"/>
        </a:lnSpc>
        <a:spcBef>
          <a:spcPts val="800"/>
        </a:spcBef>
        <a:buClr>
          <a:schemeClr val="tx1"/>
        </a:buClr>
        <a:buFont typeface="Arial" panose="020B0604020202020204" pitchFamily="34" charset="0"/>
        <a:buChar char="–"/>
        <a:defRPr sz="1600" kern="1200">
          <a:solidFill>
            <a:schemeClr val="tx1"/>
          </a:solidFill>
          <a:latin typeface="+mn-lt"/>
          <a:ea typeface="+mn-ea"/>
          <a:cs typeface="+mn-cs"/>
        </a:defRPr>
      </a:lvl2pPr>
      <a:lvl3pPr marL="548640" indent="-137160" algn="l" defTabSz="914400" rtl="0" eaLnBrk="1" latinLnBrk="0" hangingPunct="1">
        <a:lnSpc>
          <a:spcPct val="9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73152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86868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960">
          <p15:clr>
            <a:srgbClr val="F26B43"/>
          </p15:clr>
        </p15:guide>
        <p15:guide id="6" orient="horz" pos="384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33867" y="-12700"/>
            <a:ext cx="12259733" cy="101600"/>
          </a:xfrm>
          <a:prstGeom prst="rect">
            <a:avLst/>
          </a:prstGeom>
          <a:solidFill>
            <a:srgbClr val="C7171D"/>
          </a:solidFill>
          <a:ln w="12700">
            <a:miter lim="400000"/>
          </a:ln>
        </p:spPr>
        <p:txBody>
          <a:bodyPr lIns="0" tIns="0" rIns="0" bIns="0" anchor="ctr"/>
          <a:lstStyle/>
          <a:p>
            <a:pPr>
              <a:defRPr>
                <a:latin typeface="Calibri"/>
                <a:ea typeface="Calibri"/>
                <a:cs typeface="Calibri"/>
                <a:sym typeface="Calibri"/>
              </a:defRPr>
            </a:pPr>
            <a:endParaRPr kumimoji="0" sz="2400" kern="0">
              <a:solidFill>
                <a:sysClr val="windowText" lastClr="000000"/>
              </a:solidFill>
              <a:ea typeface="Calibri"/>
              <a:cs typeface="Calibri"/>
              <a:sym typeface="Calibri"/>
            </a:endParaRPr>
          </a:p>
        </p:txBody>
      </p:sp>
      <p:sp>
        <p:nvSpPr>
          <p:cNvPr id="6" name="Shape 6"/>
          <p:cNvSpPr>
            <a:spLocks noGrp="1"/>
          </p:cNvSpPr>
          <p:nvPr>
            <p:ph type="sldNum" sz="quarter" idx="2"/>
          </p:nvPr>
        </p:nvSpPr>
        <p:spPr>
          <a:xfrm>
            <a:off x="9185021" y="6470653"/>
            <a:ext cx="2743203" cy="324904"/>
          </a:xfrm>
          <a:prstGeom prst="rect">
            <a:avLst/>
          </a:prstGeom>
          <a:ln w="12700">
            <a:miter lim="400000"/>
          </a:ln>
        </p:spPr>
        <p:txBody>
          <a:bodyPr lIns="38961" tIns="38961" rIns="38961" bIns="38961">
            <a:spAutoFit/>
          </a:bodyPr>
          <a:lstStyle>
            <a:lvl1pPr algn="r">
              <a:defRPr sz="1600" b="1">
                <a:solidFill>
                  <a:srgbClr val="A6A6A6"/>
                </a:solidFill>
                <a:latin typeface="Calibri"/>
                <a:ea typeface="Calibri"/>
                <a:cs typeface="Calibri"/>
                <a:sym typeface="Calibri"/>
              </a:defRPr>
            </a:lvl1pPr>
          </a:lstStyle>
          <a:p>
            <a:fld id="{86CB4B4D-7CA3-9044-876B-883B54F8677D}" type="slidenum">
              <a:rPr kumimoji="0" kern="0"/>
              <a:pPr/>
              <a:t>‹#›</a:t>
            </a:fld>
            <a:endParaRPr kumimoji="0" kern="0"/>
          </a:p>
        </p:txBody>
      </p:sp>
      <p:sp>
        <p:nvSpPr>
          <p:cNvPr id="9" name="Text Placeholder 2"/>
          <p:cNvSpPr>
            <a:spLocks noGrp="1"/>
          </p:cNvSpPr>
          <p:nvPr>
            <p:ph type="body" idx="1"/>
          </p:nvPr>
        </p:nvSpPr>
        <p:spPr>
          <a:xfrm>
            <a:off x="1391326" y="2323653"/>
            <a:ext cx="9036423" cy="3508977"/>
          </a:xfrm>
          <a:prstGeom prst="rect">
            <a:avLst/>
          </a:prstGeom>
        </p:spPr>
        <p:txBody>
          <a:bodyPr vert="horz" lIns="77925" tIns="38963" rIns="77925" bIns="38963"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pic>
        <p:nvPicPr>
          <p:cNvPr id="7" name="pasted-image.pdf"/>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320431" y="238693"/>
            <a:ext cx="351692" cy="442849"/>
          </a:xfrm>
          <a:prstGeom prst="rect">
            <a:avLst/>
          </a:prstGeom>
          <a:ln w="12700">
            <a:miter lim="400000"/>
          </a:ln>
        </p:spPr>
      </p:pic>
      <p:pic>
        <p:nvPicPr>
          <p:cNvPr id="11" name="図 10">
            <a:extLst>
              <a:ext uri="{FF2B5EF4-FFF2-40B4-BE49-F238E27FC236}">
                <a16:creationId xmlns="" xmlns:a16="http://schemas.microsoft.com/office/drawing/2014/main" id="{E98AA12B-35CC-4DD9-89BE-0E3C711D6B44}"/>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1471406" y="238693"/>
            <a:ext cx="493948" cy="440753"/>
          </a:xfrm>
          <a:prstGeom prst="rect">
            <a:avLst/>
          </a:prstGeom>
        </p:spPr>
      </p:pic>
    </p:spTree>
    <p:extLst>
      <p:ext uri="{BB962C8B-B14F-4D97-AF65-F5344CB8AC3E}">
        <p14:creationId xmlns:p14="http://schemas.microsoft.com/office/powerpoint/2010/main" val="3451725942"/>
      </p:ext>
    </p:extLst>
  </p:cSld>
  <p:clrMap bg1="lt1" tx1="dk1" bg2="lt2" tx2="dk2" accent1="accent1" accent2="accent2" accent3="accent3" accent4="accent4" accent5="accent5" accent6="accent6" hlink="hlink" folHlink="folHlink"/>
  <p:sldLayoutIdLst>
    <p:sldLayoutId id="2147484976" r:id="rId1"/>
    <p:sldLayoutId id="2147484977" r:id="rId2"/>
    <p:sldLayoutId id="2147484978" r:id="rId3"/>
    <p:sldLayoutId id="2147484979" r:id="rId4"/>
    <p:sldLayoutId id="2147484980" r:id="rId5"/>
    <p:sldLayoutId id="2147484981" r:id="rId6"/>
    <p:sldLayoutId id="2147484982" r:id="rId7"/>
    <p:sldLayoutId id="2147484983" r:id="rId8"/>
  </p:sldLayoutIdLst>
  <p:transition spd="med"/>
  <p:hf hdr="0" ftr="0" dt="0"/>
  <p:txStyles>
    <p:titleStyle>
      <a:lvl1pPr>
        <a:lnSpc>
          <a:spcPct val="90000"/>
        </a:lnSpc>
        <a:defRPr sz="2667" b="1">
          <a:latin typeface="Meiryo UI"/>
          <a:ea typeface="Meiryo UI"/>
          <a:cs typeface="Meiryo UI"/>
          <a:sym typeface="Meiryo UI"/>
        </a:defRPr>
      </a:lvl1pPr>
      <a:lvl2pPr>
        <a:lnSpc>
          <a:spcPct val="90000"/>
        </a:lnSpc>
        <a:defRPr sz="2667" b="1">
          <a:latin typeface="Meiryo UI"/>
          <a:ea typeface="Meiryo UI"/>
          <a:cs typeface="Meiryo UI"/>
          <a:sym typeface="Meiryo UI"/>
        </a:defRPr>
      </a:lvl2pPr>
      <a:lvl3pPr>
        <a:lnSpc>
          <a:spcPct val="90000"/>
        </a:lnSpc>
        <a:defRPr sz="2667" b="1">
          <a:latin typeface="Meiryo UI"/>
          <a:ea typeface="Meiryo UI"/>
          <a:cs typeface="Meiryo UI"/>
          <a:sym typeface="Meiryo UI"/>
        </a:defRPr>
      </a:lvl3pPr>
      <a:lvl4pPr>
        <a:lnSpc>
          <a:spcPct val="90000"/>
        </a:lnSpc>
        <a:defRPr sz="2667" b="1">
          <a:latin typeface="Meiryo UI"/>
          <a:ea typeface="Meiryo UI"/>
          <a:cs typeface="Meiryo UI"/>
          <a:sym typeface="Meiryo UI"/>
        </a:defRPr>
      </a:lvl4pPr>
      <a:lvl5pPr>
        <a:lnSpc>
          <a:spcPct val="90000"/>
        </a:lnSpc>
        <a:defRPr sz="2667" b="1">
          <a:latin typeface="Meiryo UI"/>
          <a:ea typeface="Meiryo UI"/>
          <a:cs typeface="Meiryo UI"/>
          <a:sym typeface="Meiryo UI"/>
        </a:defRPr>
      </a:lvl5pPr>
      <a:lvl6pPr>
        <a:lnSpc>
          <a:spcPct val="90000"/>
        </a:lnSpc>
        <a:defRPr sz="2667" b="1">
          <a:latin typeface="Meiryo UI"/>
          <a:ea typeface="Meiryo UI"/>
          <a:cs typeface="Meiryo UI"/>
          <a:sym typeface="Meiryo UI"/>
        </a:defRPr>
      </a:lvl6pPr>
      <a:lvl7pPr>
        <a:lnSpc>
          <a:spcPct val="90000"/>
        </a:lnSpc>
        <a:defRPr sz="2667" b="1">
          <a:latin typeface="Meiryo UI"/>
          <a:ea typeface="Meiryo UI"/>
          <a:cs typeface="Meiryo UI"/>
          <a:sym typeface="Meiryo UI"/>
        </a:defRPr>
      </a:lvl7pPr>
      <a:lvl8pPr>
        <a:lnSpc>
          <a:spcPct val="90000"/>
        </a:lnSpc>
        <a:defRPr sz="2667" b="1">
          <a:latin typeface="Meiryo UI"/>
          <a:ea typeface="Meiryo UI"/>
          <a:cs typeface="Meiryo UI"/>
          <a:sym typeface="Meiryo UI"/>
        </a:defRPr>
      </a:lvl8pPr>
      <a:lvl9pPr>
        <a:lnSpc>
          <a:spcPct val="90000"/>
        </a:lnSpc>
        <a:defRPr sz="2667" b="1">
          <a:latin typeface="Meiryo UI"/>
          <a:ea typeface="Meiryo UI"/>
          <a:cs typeface="Meiryo UI"/>
          <a:sym typeface="Meiryo UI"/>
        </a:defRPr>
      </a:lvl9pPr>
    </p:titleStyle>
    <p:bodyStyle>
      <a:lvl1pPr marL="306642" indent="-306642">
        <a:lnSpc>
          <a:spcPct val="90000"/>
        </a:lnSpc>
        <a:spcBef>
          <a:spcPts val="1136"/>
        </a:spcBef>
        <a:buClr>
          <a:srgbClr val="B01F28"/>
        </a:buClr>
        <a:buSzPct val="80000"/>
        <a:buFont typeface="Wingdings" panose="05000000000000000000" pitchFamily="2" charset="2"/>
        <a:buChar char="l"/>
        <a:defRPr sz="2533" b="1">
          <a:latin typeface="Meiryo UI" panose="020B0604030504040204" pitchFamily="50" charset="-128"/>
          <a:ea typeface="Meiryo UI" panose="020B0604030504040204" pitchFamily="50" charset="-128"/>
          <a:cs typeface="Meiryo UI" panose="020B0604030504040204" pitchFamily="50" charset="-128"/>
          <a:sym typeface="Meiryo UI"/>
        </a:defRPr>
      </a:lvl1pPr>
      <a:lvl2pPr marL="613285" indent="-306642">
        <a:lnSpc>
          <a:spcPct val="90000"/>
        </a:lnSpc>
        <a:spcBef>
          <a:spcPts val="1136"/>
        </a:spcBef>
        <a:buClr>
          <a:srgbClr val="B01F28"/>
        </a:buClr>
        <a:buSzPct val="65000"/>
        <a:buFont typeface="Wingdings" panose="05000000000000000000" pitchFamily="2" charset="2"/>
        <a:buChar char="l"/>
        <a:defRPr sz="2533">
          <a:latin typeface="Meiryo UI" panose="020B0604030504040204" pitchFamily="50" charset="-128"/>
          <a:ea typeface="Meiryo UI" panose="020B0604030504040204" pitchFamily="50" charset="-128"/>
          <a:cs typeface="Meiryo UI" panose="020B0604030504040204" pitchFamily="50" charset="-128"/>
          <a:sym typeface="Meiryo UI"/>
        </a:defRPr>
      </a:lvl2pPr>
      <a:lvl3pPr marL="919926" indent="-333700">
        <a:lnSpc>
          <a:spcPct val="90000"/>
        </a:lnSpc>
        <a:spcBef>
          <a:spcPts val="1136"/>
        </a:spcBef>
        <a:buClr>
          <a:srgbClr val="B01F28"/>
        </a:buClr>
        <a:buSzPct val="45000"/>
        <a:buFont typeface="Wingdings" panose="05000000000000000000" pitchFamily="2" charset="2"/>
        <a:buChar char="l"/>
        <a:defRPr sz="2267">
          <a:latin typeface="Meiryo UI" panose="020B0604030504040204" pitchFamily="50" charset="-128"/>
          <a:ea typeface="Meiryo UI" panose="020B0604030504040204" pitchFamily="50" charset="-128"/>
          <a:cs typeface="Meiryo UI" panose="020B0604030504040204" pitchFamily="50" charset="-128"/>
          <a:sym typeface="Meiryo UI"/>
        </a:defRPr>
      </a:lvl3pPr>
      <a:lvl4pPr marL="1226569" indent="-321072">
        <a:lnSpc>
          <a:spcPct val="90000"/>
        </a:lnSpc>
        <a:spcBef>
          <a:spcPts val="1136"/>
        </a:spcBef>
        <a:buClr>
          <a:srgbClr val="B01F28"/>
        </a:buClr>
        <a:buSzPct val="130000"/>
        <a:buFont typeface="Meiryo UI" panose="020B0604030504040204" pitchFamily="50" charset="-128"/>
        <a:buChar char="-"/>
        <a:defRPr sz="2000">
          <a:latin typeface="Meiryo UI" panose="020B0604030504040204" pitchFamily="50" charset="-128"/>
          <a:ea typeface="Meiryo UI" panose="020B0604030504040204" pitchFamily="50" charset="-128"/>
          <a:cs typeface="Meiryo UI" panose="020B0604030504040204" pitchFamily="50" charset="-128"/>
          <a:sym typeface="Meiryo UI"/>
        </a:defRPr>
      </a:lvl4pPr>
      <a:lvl5pPr marL="1524193" indent="-342718">
        <a:lnSpc>
          <a:spcPct val="90000"/>
        </a:lnSpc>
        <a:spcBef>
          <a:spcPts val="1136"/>
        </a:spcBef>
        <a:buClr>
          <a:srgbClr val="B01F28"/>
        </a:buClr>
        <a:buSzPct val="110000"/>
        <a:buFont typeface="Meiryo UI" panose="020B0604030504040204" pitchFamily="50" charset="-128"/>
        <a:buChar char="-"/>
        <a:defRPr sz="2000">
          <a:latin typeface="Meiryo UI" panose="020B0604030504040204" pitchFamily="50" charset="-128"/>
          <a:ea typeface="Meiryo UI" panose="020B0604030504040204" pitchFamily="50" charset="-128"/>
          <a:cs typeface="Meiryo UI" panose="020B0604030504040204" pitchFamily="50" charset="-128"/>
          <a:sym typeface="Meiryo UI"/>
        </a:defRPr>
      </a:lvl5pPr>
      <a:lvl6pPr marL="1731627" indent="-324680">
        <a:lnSpc>
          <a:spcPct val="90000"/>
        </a:lnSpc>
        <a:spcBef>
          <a:spcPts val="1136"/>
        </a:spcBef>
        <a:buClr>
          <a:srgbClr val="B01F28"/>
        </a:buClr>
        <a:buSzPct val="100000"/>
        <a:buFont typeface="Meiryo UI" panose="020B0604030504040204" pitchFamily="50" charset="-128"/>
        <a:buChar char="-"/>
        <a:defRPr sz="1867">
          <a:latin typeface="Meiryo UI"/>
          <a:ea typeface="Meiryo UI"/>
          <a:cs typeface="Meiryo UI"/>
          <a:sym typeface="Meiryo UI"/>
        </a:defRPr>
      </a:lvl6pPr>
      <a:lvl7pPr marL="3347812"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7pPr>
      <a:lvl8pPr marL="3867301"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8pPr>
      <a:lvl9pPr marL="4386789"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9pPr>
    </p:bodyStyle>
    <p:otherStyle>
      <a:lvl1pPr algn="r">
        <a:defRPr sz="1600" b="1">
          <a:solidFill>
            <a:schemeClr val="tx1"/>
          </a:solidFill>
          <a:latin typeface="+mn-lt"/>
          <a:ea typeface="+mn-ea"/>
          <a:cs typeface="+mn-cs"/>
          <a:sym typeface="Calibri"/>
        </a:defRPr>
      </a:lvl1pPr>
      <a:lvl2pPr algn="r">
        <a:defRPr sz="1600" b="1">
          <a:solidFill>
            <a:schemeClr val="tx1"/>
          </a:solidFill>
          <a:latin typeface="+mn-lt"/>
          <a:ea typeface="+mn-ea"/>
          <a:cs typeface="+mn-cs"/>
          <a:sym typeface="Calibri"/>
        </a:defRPr>
      </a:lvl2pPr>
      <a:lvl3pPr algn="r">
        <a:defRPr sz="1600" b="1">
          <a:solidFill>
            <a:schemeClr val="tx1"/>
          </a:solidFill>
          <a:latin typeface="+mn-lt"/>
          <a:ea typeface="+mn-ea"/>
          <a:cs typeface="+mn-cs"/>
          <a:sym typeface="Calibri"/>
        </a:defRPr>
      </a:lvl3pPr>
      <a:lvl4pPr algn="r">
        <a:defRPr sz="1600" b="1">
          <a:solidFill>
            <a:schemeClr val="tx1"/>
          </a:solidFill>
          <a:latin typeface="+mn-lt"/>
          <a:ea typeface="+mn-ea"/>
          <a:cs typeface="+mn-cs"/>
          <a:sym typeface="Calibri"/>
        </a:defRPr>
      </a:lvl4pPr>
      <a:lvl5pPr algn="r">
        <a:defRPr sz="1600" b="1">
          <a:solidFill>
            <a:schemeClr val="tx1"/>
          </a:solidFill>
          <a:latin typeface="+mn-lt"/>
          <a:ea typeface="+mn-ea"/>
          <a:cs typeface="+mn-cs"/>
          <a:sym typeface="Calibri"/>
        </a:defRPr>
      </a:lvl5pPr>
      <a:lvl6pPr algn="r">
        <a:defRPr sz="1600" b="1">
          <a:solidFill>
            <a:schemeClr val="tx1"/>
          </a:solidFill>
          <a:latin typeface="+mn-lt"/>
          <a:ea typeface="+mn-ea"/>
          <a:cs typeface="+mn-cs"/>
          <a:sym typeface="Calibri"/>
        </a:defRPr>
      </a:lvl6pPr>
      <a:lvl7pPr algn="r">
        <a:defRPr sz="1600" b="1">
          <a:solidFill>
            <a:schemeClr val="tx1"/>
          </a:solidFill>
          <a:latin typeface="+mn-lt"/>
          <a:ea typeface="+mn-ea"/>
          <a:cs typeface="+mn-cs"/>
          <a:sym typeface="Calibri"/>
        </a:defRPr>
      </a:lvl7pPr>
      <a:lvl8pPr algn="r">
        <a:defRPr sz="1600" b="1">
          <a:solidFill>
            <a:schemeClr val="tx1"/>
          </a:solidFill>
          <a:latin typeface="+mn-lt"/>
          <a:ea typeface="+mn-ea"/>
          <a:cs typeface="+mn-cs"/>
          <a:sym typeface="Calibri"/>
        </a:defRPr>
      </a:lvl8pPr>
      <a:lvl9pPr algn="r">
        <a:defRPr sz="1600" b="1">
          <a:solidFill>
            <a:schemeClr val="tx1"/>
          </a:solidFill>
          <a:latin typeface="+mn-lt"/>
          <a:ea typeface="+mn-ea"/>
          <a:cs typeface="+mn-cs"/>
          <a:sym typeface="Calibri"/>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33867" y="-12700"/>
            <a:ext cx="12259733" cy="101600"/>
          </a:xfrm>
          <a:prstGeom prst="rect">
            <a:avLst/>
          </a:prstGeom>
          <a:solidFill>
            <a:srgbClr val="C7171D"/>
          </a:solidFill>
          <a:ln w="12700">
            <a:miter lim="400000"/>
          </a:ln>
        </p:spPr>
        <p:txBody>
          <a:bodyPr lIns="0" tIns="0" rIns="0" bIns="0" anchor="ctr"/>
          <a:lstStyle/>
          <a:p>
            <a:pPr>
              <a:defRPr>
                <a:latin typeface="Calibri"/>
                <a:ea typeface="Calibri"/>
                <a:cs typeface="Calibri"/>
                <a:sym typeface="Calibri"/>
              </a:defRPr>
            </a:pPr>
            <a:endParaRPr kumimoji="0" sz="2400" kern="0">
              <a:solidFill>
                <a:sysClr val="windowText" lastClr="000000"/>
              </a:solidFill>
              <a:ea typeface="Calibri"/>
              <a:cs typeface="Calibri"/>
              <a:sym typeface="Calibri"/>
            </a:endParaRPr>
          </a:p>
        </p:txBody>
      </p:sp>
      <p:sp>
        <p:nvSpPr>
          <p:cNvPr id="6" name="Shape 6"/>
          <p:cNvSpPr>
            <a:spLocks noGrp="1"/>
          </p:cNvSpPr>
          <p:nvPr>
            <p:ph type="sldNum" sz="quarter" idx="2"/>
          </p:nvPr>
        </p:nvSpPr>
        <p:spPr>
          <a:xfrm>
            <a:off x="9185021" y="6470653"/>
            <a:ext cx="2743203" cy="324904"/>
          </a:xfrm>
          <a:prstGeom prst="rect">
            <a:avLst/>
          </a:prstGeom>
          <a:ln w="12700">
            <a:miter lim="400000"/>
          </a:ln>
        </p:spPr>
        <p:txBody>
          <a:bodyPr lIns="38961" tIns="38961" rIns="38961" bIns="38961">
            <a:spAutoFit/>
          </a:bodyPr>
          <a:lstStyle>
            <a:lvl1pPr algn="r">
              <a:defRPr sz="1600" b="1">
                <a:solidFill>
                  <a:srgbClr val="A6A6A6"/>
                </a:solidFill>
                <a:latin typeface="Calibri"/>
                <a:ea typeface="Calibri"/>
                <a:cs typeface="Calibri"/>
                <a:sym typeface="Calibri"/>
              </a:defRPr>
            </a:lvl1pPr>
          </a:lstStyle>
          <a:p>
            <a:fld id="{86CB4B4D-7CA3-9044-876B-883B54F8677D}" type="slidenum">
              <a:rPr kumimoji="0" kern="0"/>
              <a:pPr/>
              <a:t>‹#›</a:t>
            </a:fld>
            <a:endParaRPr kumimoji="0" kern="0"/>
          </a:p>
        </p:txBody>
      </p:sp>
      <p:sp>
        <p:nvSpPr>
          <p:cNvPr id="9" name="Text Placeholder 2"/>
          <p:cNvSpPr>
            <a:spLocks noGrp="1"/>
          </p:cNvSpPr>
          <p:nvPr>
            <p:ph type="body" idx="1"/>
          </p:nvPr>
        </p:nvSpPr>
        <p:spPr>
          <a:xfrm>
            <a:off x="1391326" y="2323653"/>
            <a:ext cx="9036423" cy="3508977"/>
          </a:xfrm>
          <a:prstGeom prst="rect">
            <a:avLst/>
          </a:prstGeom>
        </p:spPr>
        <p:txBody>
          <a:bodyPr vert="horz" lIns="77925" tIns="38963" rIns="77925" bIns="38963"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pic>
        <p:nvPicPr>
          <p:cNvPr id="7" name="pasted-image.pdf"/>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320431" y="238693"/>
            <a:ext cx="351692" cy="442849"/>
          </a:xfrm>
          <a:prstGeom prst="rect">
            <a:avLst/>
          </a:prstGeom>
          <a:ln w="12700">
            <a:miter lim="400000"/>
          </a:ln>
        </p:spPr>
      </p:pic>
      <p:pic>
        <p:nvPicPr>
          <p:cNvPr id="11" name="図 10">
            <a:extLst>
              <a:ext uri="{FF2B5EF4-FFF2-40B4-BE49-F238E27FC236}">
                <a16:creationId xmlns="" xmlns:a16="http://schemas.microsoft.com/office/drawing/2014/main" id="{E98AA12B-35CC-4DD9-89BE-0E3C711D6B44}"/>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1471406" y="238693"/>
            <a:ext cx="493948" cy="440753"/>
          </a:xfrm>
          <a:prstGeom prst="rect">
            <a:avLst/>
          </a:prstGeom>
        </p:spPr>
      </p:pic>
    </p:spTree>
    <p:extLst>
      <p:ext uri="{BB962C8B-B14F-4D97-AF65-F5344CB8AC3E}">
        <p14:creationId xmlns:p14="http://schemas.microsoft.com/office/powerpoint/2010/main" val="3005897225"/>
      </p:ext>
    </p:extLst>
  </p:cSld>
  <p:clrMap bg1="lt1" tx1="dk1" bg2="lt2" tx2="dk2" accent1="accent1" accent2="accent2" accent3="accent3" accent4="accent4" accent5="accent5" accent6="accent6" hlink="hlink" folHlink="folHlink"/>
  <p:sldLayoutIdLst>
    <p:sldLayoutId id="2147485301" r:id="rId1"/>
    <p:sldLayoutId id="2147485302" r:id="rId2"/>
    <p:sldLayoutId id="2147485303" r:id="rId3"/>
    <p:sldLayoutId id="2147485304" r:id="rId4"/>
    <p:sldLayoutId id="2147485305" r:id="rId5"/>
    <p:sldLayoutId id="2147485306" r:id="rId6"/>
    <p:sldLayoutId id="2147485307" r:id="rId7"/>
    <p:sldLayoutId id="2147485308" r:id="rId8"/>
  </p:sldLayoutIdLst>
  <p:transition spd="med"/>
  <p:hf hdr="0" ftr="0" dt="0"/>
  <p:txStyles>
    <p:titleStyle>
      <a:lvl1pPr>
        <a:lnSpc>
          <a:spcPct val="90000"/>
        </a:lnSpc>
        <a:defRPr sz="2667" b="1">
          <a:latin typeface="Meiryo UI"/>
          <a:ea typeface="Meiryo UI"/>
          <a:cs typeface="Meiryo UI"/>
          <a:sym typeface="Meiryo UI"/>
        </a:defRPr>
      </a:lvl1pPr>
      <a:lvl2pPr>
        <a:lnSpc>
          <a:spcPct val="90000"/>
        </a:lnSpc>
        <a:defRPr sz="2667" b="1">
          <a:latin typeface="Meiryo UI"/>
          <a:ea typeface="Meiryo UI"/>
          <a:cs typeface="Meiryo UI"/>
          <a:sym typeface="Meiryo UI"/>
        </a:defRPr>
      </a:lvl2pPr>
      <a:lvl3pPr>
        <a:lnSpc>
          <a:spcPct val="90000"/>
        </a:lnSpc>
        <a:defRPr sz="2667" b="1">
          <a:latin typeface="Meiryo UI"/>
          <a:ea typeface="Meiryo UI"/>
          <a:cs typeface="Meiryo UI"/>
          <a:sym typeface="Meiryo UI"/>
        </a:defRPr>
      </a:lvl3pPr>
      <a:lvl4pPr>
        <a:lnSpc>
          <a:spcPct val="90000"/>
        </a:lnSpc>
        <a:defRPr sz="2667" b="1">
          <a:latin typeface="Meiryo UI"/>
          <a:ea typeface="Meiryo UI"/>
          <a:cs typeface="Meiryo UI"/>
          <a:sym typeface="Meiryo UI"/>
        </a:defRPr>
      </a:lvl4pPr>
      <a:lvl5pPr>
        <a:lnSpc>
          <a:spcPct val="90000"/>
        </a:lnSpc>
        <a:defRPr sz="2667" b="1">
          <a:latin typeface="Meiryo UI"/>
          <a:ea typeface="Meiryo UI"/>
          <a:cs typeface="Meiryo UI"/>
          <a:sym typeface="Meiryo UI"/>
        </a:defRPr>
      </a:lvl5pPr>
      <a:lvl6pPr>
        <a:lnSpc>
          <a:spcPct val="90000"/>
        </a:lnSpc>
        <a:defRPr sz="2667" b="1">
          <a:latin typeface="Meiryo UI"/>
          <a:ea typeface="Meiryo UI"/>
          <a:cs typeface="Meiryo UI"/>
          <a:sym typeface="Meiryo UI"/>
        </a:defRPr>
      </a:lvl6pPr>
      <a:lvl7pPr>
        <a:lnSpc>
          <a:spcPct val="90000"/>
        </a:lnSpc>
        <a:defRPr sz="2667" b="1">
          <a:latin typeface="Meiryo UI"/>
          <a:ea typeface="Meiryo UI"/>
          <a:cs typeface="Meiryo UI"/>
          <a:sym typeface="Meiryo UI"/>
        </a:defRPr>
      </a:lvl7pPr>
      <a:lvl8pPr>
        <a:lnSpc>
          <a:spcPct val="90000"/>
        </a:lnSpc>
        <a:defRPr sz="2667" b="1">
          <a:latin typeface="Meiryo UI"/>
          <a:ea typeface="Meiryo UI"/>
          <a:cs typeface="Meiryo UI"/>
          <a:sym typeface="Meiryo UI"/>
        </a:defRPr>
      </a:lvl8pPr>
      <a:lvl9pPr>
        <a:lnSpc>
          <a:spcPct val="90000"/>
        </a:lnSpc>
        <a:defRPr sz="2667" b="1">
          <a:latin typeface="Meiryo UI"/>
          <a:ea typeface="Meiryo UI"/>
          <a:cs typeface="Meiryo UI"/>
          <a:sym typeface="Meiryo UI"/>
        </a:defRPr>
      </a:lvl9pPr>
    </p:titleStyle>
    <p:bodyStyle>
      <a:lvl1pPr marL="306642" indent="-306642">
        <a:lnSpc>
          <a:spcPct val="90000"/>
        </a:lnSpc>
        <a:spcBef>
          <a:spcPts val="1136"/>
        </a:spcBef>
        <a:buClr>
          <a:srgbClr val="B01F28"/>
        </a:buClr>
        <a:buSzPct val="80000"/>
        <a:buFont typeface="Wingdings" panose="05000000000000000000" pitchFamily="2" charset="2"/>
        <a:buChar char="l"/>
        <a:defRPr sz="2533" b="1">
          <a:latin typeface="Meiryo UI" panose="020B0604030504040204" pitchFamily="50" charset="-128"/>
          <a:ea typeface="Meiryo UI" panose="020B0604030504040204" pitchFamily="50" charset="-128"/>
          <a:cs typeface="Meiryo UI" panose="020B0604030504040204" pitchFamily="50" charset="-128"/>
          <a:sym typeface="Meiryo UI"/>
        </a:defRPr>
      </a:lvl1pPr>
      <a:lvl2pPr marL="613285" indent="-306642">
        <a:lnSpc>
          <a:spcPct val="90000"/>
        </a:lnSpc>
        <a:spcBef>
          <a:spcPts val="1136"/>
        </a:spcBef>
        <a:buClr>
          <a:srgbClr val="B01F28"/>
        </a:buClr>
        <a:buSzPct val="65000"/>
        <a:buFont typeface="Wingdings" panose="05000000000000000000" pitchFamily="2" charset="2"/>
        <a:buChar char="l"/>
        <a:defRPr sz="2533">
          <a:latin typeface="Meiryo UI" panose="020B0604030504040204" pitchFamily="50" charset="-128"/>
          <a:ea typeface="Meiryo UI" panose="020B0604030504040204" pitchFamily="50" charset="-128"/>
          <a:cs typeface="Meiryo UI" panose="020B0604030504040204" pitchFamily="50" charset="-128"/>
          <a:sym typeface="Meiryo UI"/>
        </a:defRPr>
      </a:lvl2pPr>
      <a:lvl3pPr marL="919926" indent="-333700">
        <a:lnSpc>
          <a:spcPct val="90000"/>
        </a:lnSpc>
        <a:spcBef>
          <a:spcPts val="1136"/>
        </a:spcBef>
        <a:buClr>
          <a:srgbClr val="B01F28"/>
        </a:buClr>
        <a:buSzPct val="45000"/>
        <a:buFont typeface="Wingdings" panose="05000000000000000000" pitchFamily="2" charset="2"/>
        <a:buChar char="l"/>
        <a:defRPr sz="2267">
          <a:latin typeface="Meiryo UI" panose="020B0604030504040204" pitchFamily="50" charset="-128"/>
          <a:ea typeface="Meiryo UI" panose="020B0604030504040204" pitchFamily="50" charset="-128"/>
          <a:cs typeface="Meiryo UI" panose="020B0604030504040204" pitchFamily="50" charset="-128"/>
          <a:sym typeface="Meiryo UI"/>
        </a:defRPr>
      </a:lvl3pPr>
      <a:lvl4pPr marL="1226569" indent="-321072">
        <a:lnSpc>
          <a:spcPct val="90000"/>
        </a:lnSpc>
        <a:spcBef>
          <a:spcPts val="1136"/>
        </a:spcBef>
        <a:buClr>
          <a:srgbClr val="B01F28"/>
        </a:buClr>
        <a:buSzPct val="130000"/>
        <a:buFont typeface="Meiryo UI" panose="020B0604030504040204" pitchFamily="50" charset="-128"/>
        <a:buChar char="-"/>
        <a:defRPr sz="2000">
          <a:latin typeface="Meiryo UI" panose="020B0604030504040204" pitchFamily="50" charset="-128"/>
          <a:ea typeface="Meiryo UI" panose="020B0604030504040204" pitchFamily="50" charset="-128"/>
          <a:cs typeface="Meiryo UI" panose="020B0604030504040204" pitchFamily="50" charset="-128"/>
          <a:sym typeface="Meiryo UI"/>
        </a:defRPr>
      </a:lvl4pPr>
      <a:lvl5pPr marL="1524193" indent="-342718">
        <a:lnSpc>
          <a:spcPct val="90000"/>
        </a:lnSpc>
        <a:spcBef>
          <a:spcPts val="1136"/>
        </a:spcBef>
        <a:buClr>
          <a:srgbClr val="B01F28"/>
        </a:buClr>
        <a:buSzPct val="110000"/>
        <a:buFont typeface="Meiryo UI" panose="020B0604030504040204" pitchFamily="50" charset="-128"/>
        <a:buChar char="-"/>
        <a:defRPr sz="2000">
          <a:latin typeface="Meiryo UI" panose="020B0604030504040204" pitchFamily="50" charset="-128"/>
          <a:ea typeface="Meiryo UI" panose="020B0604030504040204" pitchFamily="50" charset="-128"/>
          <a:cs typeface="Meiryo UI" panose="020B0604030504040204" pitchFamily="50" charset="-128"/>
          <a:sym typeface="Meiryo UI"/>
        </a:defRPr>
      </a:lvl5pPr>
      <a:lvl6pPr marL="1731627" indent="-324680">
        <a:lnSpc>
          <a:spcPct val="90000"/>
        </a:lnSpc>
        <a:spcBef>
          <a:spcPts val="1136"/>
        </a:spcBef>
        <a:buClr>
          <a:srgbClr val="B01F28"/>
        </a:buClr>
        <a:buSzPct val="100000"/>
        <a:buFont typeface="Meiryo UI" panose="020B0604030504040204" pitchFamily="50" charset="-128"/>
        <a:buChar char="-"/>
        <a:defRPr sz="1867">
          <a:latin typeface="Meiryo UI"/>
          <a:ea typeface="Meiryo UI"/>
          <a:cs typeface="Meiryo UI"/>
          <a:sym typeface="Meiryo UI"/>
        </a:defRPr>
      </a:lvl6pPr>
      <a:lvl7pPr marL="3347812"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7pPr>
      <a:lvl8pPr marL="3867301"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8pPr>
      <a:lvl9pPr marL="4386789"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9pPr>
    </p:bodyStyle>
    <p:otherStyle>
      <a:lvl1pPr algn="r">
        <a:defRPr sz="1600" b="1">
          <a:solidFill>
            <a:schemeClr val="tx1"/>
          </a:solidFill>
          <a:latin typeface="+mn-lt"/>
          <a:ea typeface="+mn-ea"/>
          <a:cs typeface="+mn-cs"/>
          <a:sym typeface="Calibri"/>
        </a:defRPr>
      </a:lvl1pPr>
      <a:lvl2pPr algn="r">
        <a:defRPr sz="1600" b="1">
          <a:solidFill>
            <a:schemeClr val="tx1"/>
          </a:solidFill>
          <a:latin typeface="+mn-lt"/>
          <a:ea typeface="+mn-ea"/>
          <a:cs typeface="+mn-cs"/>
          <a:sym typeface="Calibri"/>
        </a:defRPr>
      </a:lvl2pPr>
      <a:lvl3pPr algn="r">
        <a:defRPr sz="1600" b="1">
          <a:solidFill>
            <a:schemeClr val="tx1"/>
          </a:solidFill>
          <a:latin typeface="+mn-lt"/>
          <a:ea typeface="+mn-ea"/>
          <a:cs typeface="+mn-cs"/>
          <a:sym typeface="Calibri"/>
        </a:defRPr>
      </a:lvl3pPr>
      <a:lvl4pPr algn="r">
        <a:defRPr sz="1600" b="1">
          <a:solidFill>
            <a:schemeClr val="tx1"/>
          </a:solidFill>
          <a:latin typeface="+mn-lt"/>
          <a:ea typeface="+mn-ea"/>
          <a:cs typeface="+mn-cs"/>
          <a:sym typeface="Calibri"/>
        </a:defRPr>
      </a:lvl4pPr>
      <a:lvl5pPr algn="r">
        <a:defRPr sz="1600" b="1">
          <a:solidFill>
            <a:schemeClr val="tx1"/>
          </a:solidFill>
          <a:latin typeface="+mn-lt"/>
          <a:ea typeface="+mn-ea"/>
          <a:cs typeface="+mn-cs"/>
          <a:sym typeface="Calibri"/>
        </a:defRPr>
      </a:lvl5pPr>
      <a:lvl6pPr algn="r">
        <a:defRPr sz="1600" b="1">
          <a:solidFill>
            <a:schemeClr val="tx1"/>
          </a:solidFill>
          <a:latin typeface="+mn-lt"/>
          <a:ea typeface="+mn-ea"/>
          <a:cs typeface="+mn-cs"/>
          <a:sym typeface="Calibri"/>
        </a:defRPr>
      </a:lvl6pPr>
      <a:lvl7pPr algn="r">
        <a:defRPr sz="1600" b="1">
          <a:solidFill>
            <a:schemeClr val="tx1"/>
          </a:solidFill>
          <a:latin typeface="+mn-lt"/>
          <a:ea typeface="+mn-ea"/>
          <a:cs typeface="+mn-cs"/>
          <a:sym typeface="Calibri"/>
        </a:defRPr>
      </a:lvl7pPr>
      <a:lvl8pPr algn="r">
        <a:defRPr sz="1600" b="1">
          <a:solidFill>
            <a:schemeClr val="tx1"/>
          </a:solidFill>
          <a:latin typeface="+mn-lt"/>
          <a:ea typeface="+mn-ea"/>
          <a:cs typeface="+mn-cs"/>
          <a:sym typeface="Calibri"/>
        </a:defRPr>
      </a:lvl8pPr>
      <a:lvl9pPr algn="r">
        <a:defRPr sz="1600" b="1">
          <a:solidFill>
            <a:schemeClr val="tx1"/>
          </a:solidFill>
          <a:latin typeface="+mn-lt"/>
          <a:ea typeface="+mn-ea"/>
          <a:cs typeface="+mn-cs"/>
          <a:sym typeface="Calibri"/>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646175" name="Picture 31" descr="ContentGray20_L150"/>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gray">
          <a:xfrm>
            <a:off x="0" y="0"/>
            <a:ext cx="12192000" cy="1073150"/>
          </a:xfrm>
          <a:prstGeom prst="rect">
            <a:avLst/>
          </a:prstGeom>
          <a:noFill/>
          <a:extLst>
            <a:ext uri="{909E8E84-426E-40DD-AFC4-6F175D3DCCD1}">
              <a14:hiddenFill xmlns:a14="http://schemas.microsoft.com/office/drawing/2010/main">
                <a:solidFill>
                  <a:srgbClr val="FFFFFF"/>
                </a:solidFill>
              </a14:hiddenFill>
            </a:ext>
          </a:extLst>
        </p:spPr>
      </p:pic>
      <p:sp>
        <p:nvSpPr>
          <p:cNvPr id="646148" name="Line 4"/>
          <p:cNvSpPr>
            <a:spLocks noChangeShapeType="1"/>
          </p:cNvSpPr>
          <p:nvPr userDrawn="1"/>
        </p:nvSpPr>
        <p:spPr bwMode="gray">
          <a:xfrm>
            <a:off x="0" y="6632575"/>
            <a:ext cx="12192000"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51" name="Rectangle 7"/>
          <p:cNvSpPr>
            <a:spLocks noGrp="1" noChangeArrowheads="1"/>
          </p:cNvSpPr>
          <p:nvPr>
            <p:ph type="title"/>
          </p:nvPr>
        </p:nvSpPr>
        <p:spPr bwMode="gray">
          <a:xfrm>
            <a:off x="226485" y="-1588"/>
            <a:ext cx="10477500" cy="69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C0C0C0">
                      <a:alpha val="50000"/>
                    </a:srgbClr>
                  </a:outerShdw>
                </a:effectLst>
              </a14:hiddenEffects>
            </a:ext>
          </a:extLst>
        </p:spPr>
        <p:txBody>
          <a:bodyPr vert="horz" wrap="square" lIns="0" tIns="0" rIns="0" bIns="0" numCol="1" anchor="ctr" anchorCtr="0" compatLnSpc="1">
            <a:prstTxWarp prst="textNoShape">
              <a:avLst/>
            </a:prstTxWarp>
          </a:bodyPr>
          <a:lstStyle/>
          <a:p>
            <a:pPr lvl="0"/>
            <a:r>
              <a:rPr lang="ja-JP" altLang="en-US" smtClean="0"/>
              <a:t>マスタ タイトルの書式設定</a:t>
            </a:r>
          </a:p>
        </p:txBody>
      </p:sp>
      <p:sp>
        <p:nvSpPr>
          <p:cNvPr id="646152" name="Rectangle 8"/>
          <p:cNvSpPr>
            <a:spLocks noGrp="1" noChangeArrowheads="1"/>
          </p:cNvSpPr>
          <p:nvPr>
            <p:ph type="body" idx="1"/>
          </p:nvPr>
        </p:nvSpPr>
        <p:spPr bwMode="gray">
          <a:xfrm>
            <a:off x="224367" y="869951"/>
            <a:ext cx="11715751" cy="559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ja-JP" altLang="en-US" dirty="0" smtClean="0"/>
              <a:t>マスタテキスト</a:t>
            </a:r>
            <a:r>
              <a:rPr lang="en-US" altLang="ja-JP" dirty="0" smtClean="0"/>
              <a:t>24</a:t>
            </a:r>
            <a:r>
              <a:rPr lang="ja-JP" altLang="en-US" dirty="0" err="1" smtClean="0"/>
              <a:t>ｐ</a:t>
            </a:r>
            <a:r>
              <a:rPr lang="ja-JP" altLang="en-US" dirty="0" smtClean="0"/>
              <a:t>ああああああああああああああああああああああああああああああああああああああああああああああああああ</a:t>
            </a:r>
          </a:p>
          <a:p>
            <a:pPr lvl="1"/>
            <a:r>
              <a:rPr lang="ja-JP" altLang="en-US" dirty="0" smtClean="0"/>
              <a:t>マスタテキスト</a:t>
            </a:r>
            <a:r>
              <a:rPr lang="en-US" altLang="ja-JP" dirty="0" smtClean="0"/>
              <a:t>20</a:t>
            </a:r>
            <a:r>
              <a:rPr lang="ja-JP" altLang="en-US" dirty="0" err="1" smtClean="0"/>
              <a:t>ｐ</a:t>
            </a:r>
            <a:r>
              <a:rPr lang="ja-JP" altLang="en-US" dirty="0" smtClean="0"/>
              <a:t>ああああああああああああああああああああああああああああああああああああああああああああ</a:t>
            </a:r>
          </a:p>
          <a:p>
            <a:pPr lvl="2"/>
            <a:r>
              <a:rPr lang="ja-JP" altLang="en-US" dirty="0" smtClean="0"/>
              <a:t>マスタテキスト</a:t>
            </a:r>
            <a:r>
              <a:rPr lang="en-US" altLang="ja-JP" dirty="0" smtClean="0"/>
              <a:t>18</a:t>
            </a:r>
            <a:r>
              <a:rPr lang="ja-JP" altLang="en-US" dirty="0" err="1" smtClean="0"/>
              <a:t>ｐ</a:t>
            </a:r>
            <a:r>
              <a:rPr lang="ja-JP" altLang="en-US" dirty="0" smtClean="0"/>
              <a:t>ああああああああああああああああああああああああああああああああああああああああああああああ</a:t>
            </a:r>
          </a:p>
          <a:p>
            <a:pPr lvl="3"/>
            <a:r>
              <a:rPr lang="ja-JP" altLang="en-US" dirty="0" smtClean="0"/>
              <a:t>マスタテキスト</a:t>
            </a:r>
            <a:r>
              <a:rPr lang="en-US" altLang="ja-JP" dirty="0" smtClean="0"/>
              <a:t>16</a:t>
            </a:r>
            <a:r>
              <a:rPr lang="ja-JP" altLang="en-US" dirty="0" err="1" smtClean="0"/>
              <a:t>ｐ</a:t>
            </a:r>
            <a:r>
              <a:rPr lang="ja-JP" altLang="en-US" dirty="0" smtClean="0"/>
              <a:t>あああああああああああああああああああああああああああああああああああああああああああああああ</a:t>
            </a:r>
          </a:p>
        </p:txBody>
      </p:sp>
      <p:grpSp>
        <p:nvGrpSpPr>
          <p:cNvPr id="646163" name="Group 19"/>
          <p:cNvGrpSpPr>
            <a:grpSpLocks noChangeAspect="1"/>
          </p:cNvGrpSpPr>
          <p:nvPr userDrawn="1"/>
        </p:nvGrpSpPr>
        <p:grpSpPr bwMode="gray">
          <a:xfrm>
            <a:off x="10517718" y="79376"/>
            <a:ext cx="1568449" cy="657225"/>
            <a:chOff x="4969" y="50"/>
            <a:chExt cx="741" cy="414"/>
          </a:xfrm>
        </p:grpSpPr>
        <p:sp>
          <p:nvSpPr>
            <p:cNvPr id="646162" name="AutoShape 18"/>
            <p:cNvSpPr>
              <a:spLocks noChangeAspect="1" noChangeArrowheads="1" noTextEdit="1"/>
            </p:cNvSpPr>
            <p:nvPr userDrawn="1"/>
          </p:nvSpPr>
          <p:spPr bwMode="gray">
            <a:xfrm>
              <a:off x="4969" y="50"/>
              <a:ext cx="741"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4" name="Freeform 20"/>
            <p:cNvSpPr>
              <a:spLocks/>
            </p:cNvSpPr>
            <p:nvPr userDrawn="1"/>
          </p:nvSpPr>
          <p:spPr bwMode="gray">
            <a:xfrm>
              <a:off x="5334" y="121"/>
              <a:ext cx="94" cy="7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5" name="Freeform 21"/>
            <p:cNvSpPr>
              <a:spLocks/>
            </p:cNvSpPr>
            <p:nvPr userDrawn="1"/>
          </p:nvSpPr>
          <p:spPr bwMode="gray">
            <a:xfrm>
              <a:off x="5180" y="200"/>
              <a:ext cx="65" cy="106"/>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6" name="Freeform 22"/>
            <p:cNvSpPr>
              <a:spLocks/>
            </p:cNvSpPr>
            <p:nvPr userDrawn="1"/>
          </p:nvSpPr>
          <p:spPr bwMode="gray">
            <a:xfrm>
              <a:off x="5333" y="200"/>
              <a:ext cx="43" cy="148"/>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7" name="Freeform 23"/>
            <p:cNvSpPr>
              <a:spLocks/>
            </p:cNvSpPr>
            <p:nvPr userDrawn="1"/>
          </p:nvSpPr>
          <p:spPr bwMode="gray">
            <a:xfrm>
              <a:off x="5380" y="200"/>
              <a:ext cx="33" cy="106"/>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8" name="Freeform 24"/>
            <p:cNvSpPr>
              <a:spLocks/>
            </p:cNvSpPr>
            <p:nvPr userDrawn="1"/>
          </p:nvSpPr>
          <p:spPr bwMode="gray">
            <a:xfrm>
              <a:off x="5414" y="200"/>
              <a:ext cx="79" cy="106"/>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9" name="Freeform 25"/>
            <p:cNvSpPr>
              <a:spLocks/>
            </p:cNvSpPr>
            <p:nvPr userDrawn="1"/>
          </p:nvSpPr>
          <p:spPr bwMode="gray">
            <a:xfrm>
              <a:off x="5558" y="200"/>
              <a:ext cx="88" cy="107"/>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70" name="Freeform 26"/>
            <p:cNvSpPr>
              <a:spLocks/>
            </p:cNvSpPr>
            <p:nvPr userDrawn="1"/>
          </p:nvSpPr>
          <p:spPr bwMode="gray">
            <a:xfrm>
              <a:off x="5248" y="200"/>
              <a:ext cx="89" cy="108"/>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71" name="Freeform 27"/>
            <p:cNvSpPr>
              <a:spLocks/>
            </p:cNvSpPr>
            <p:nvPr userDrawn="1"/>
          </p:nvSpPr>
          <p:spPr bwMode="gray">
            <a:xfrm>
              <a:off x="5489" y="198"/>
              <a:ext cx="69" cy="110"/>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sp>
        <p:nvSpPr>
          <p:cNvPr id="646173"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tx1"/>
                </a:solidFill>
                <a:latin typeface="+mn-lt"/>
              </a:defRPr>
            </a:lvl1pPr>
          </a:lstStyle>
          <a:p>
            <a:pPr algn="ctr">
              <a:spcBef>
                <a:spcPct val="0"/>
              </a:spcBef>
              <a:spcAft>
                <a:spcPct val="0"/>
              </a:spcAft>
            </a:pPr>
            <a:fld id="{E5C4FF1C-8F5E-4BC8-BCAF-207649A9C157}" type="slidenum">
              <a:rPr lang="de-DE" altLang="ja-JP">
                <a:solidFill>
                  <a:srgbClr val="000000"/>
                </a:solidFill>
              </a:rPr>
              <a:pPr algn="ctr">
                <a:spcBef>
                  <a:spcPct val="0"/>
                </a:spcBef>
                <a:spcAft>
                  <a:spcPct val="0"/>
                </a:spcAft>
              </a:pPr>
              <a:t>‹#›</a:t>
            </a:fld>
            <a:endParaRPr lang="de-DE" altLang="ja-JP">
              <a:solidFill>
                <a:srgbClr val="000000"/>
              </a:solidFill>
            </a:endParaRPr>
          </a:p>
        </p:txBody>
      </p:sp>
      <p:sp>
        <p:nvSpPr>
          <p:cNvPr id="646174" name="Rectangle 30"/>
          <p:cNvSpPr>
            <a:spLocks noGrp="1" noChangeArrowheads="1"/>
          </p:cNvSpPr>
          <p:nvPr>
            <p:ph type="ftr" sz="quarter" idx="3"/>
          </p:nvPr>
        </p:nvSpPr>
        <p:spPr bwMode="gray">
          <a:xfrm>
            <a:off x="6580718" y="6653213"/>
            <a:ext cx="5363633"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fontAlgn="base">
              <a:defRPr kumimoji="0" sz="800">
                <a:solidFill>
                  <a:schemeClr val="tx1"/>
                </a:solidFill>
                <a:latin typeface="+mn-lt"/>
              </a:defRPr>
            </a:lvl1pPr>
          </a:lstStyle>
          <a:p>
            <a:pPr>
              <a:spcBef>
                <a:spcPct val="0"/>
              </a:spcBef>
              <a:spcAft>
                <a:spcPct val="0"/>
              </a:spcAft>
            </a:pPr>
            <a:r>
              <a:rPr lang="de-DE" altLang="ja-JP" smtClean="0">
                <a:solidFill>
                  <a:srgbClr val="000000"/>
                </a:solidFill>
              </a:rPr>
              <a:t>Copyright 2018 FUJITSU LIMITED</a:t>
            </a:r>
            <a:endParaRPr lang="de-DE" altLang="ja-JP">
              <a:solidFill>
                <a:srgbClr val="000000"/>
              </a:solidFill>
            </a:endParaRPr>
          </a:p>
        </p:txBody>
      </p:sp>
      <p:sp>
        <p:nvSpPr>
          <p:cNvPr id="2" name="テキスト ボックス 1"/>
          <p:cNvSpPr txBox="1"/>
          <p:nvPr userDrawn="1"/>
        </p:nvSpPr>
        <p:spPr bwMode="gray">
          <a:xfrm>
            <a:off x="254001" y="6675438"/>
            <a:ext cx="3731684" cy="153888"/>
          </a:xfrm>
          <a:prstGeom prst="rect">
            <a:avLst/>
          </a:prstGeom>
          <a:noFill/>
        </p:spPr>
        <p:txBody>
          <a:bodyPr vert="horz" wrap="square" lIns="0" tIns="0" rIns="0" bIns="0" rtlCol="0">
            <a:spAutoFit/>
          </a:bodyPr>
          <a:lstStyle/>
          <a:p>
            <a:pPr fontAlgn="ctr">
              <a:spcBef>
                <a:spcPct val="0"/>
              </a:spcBef>
              <a:spcAft>
                <a:spcPct val="0"/>
              </a:spcAft>
            </a:pPr>
            <a:r>
              <a:rPr lang="en-US" altLang="ja-JP" sz="1000" b="1" smtClean="0">
                <a:solidFill>
                  <a:srgbClr val="000000"/>
                </a:solidFill>
                <a:sym typeface="Arial" panose="020B0604020202020204" pitchFamily="34" charset="0"/>
              </a:rPr>
              <a:t>FUJITSU CONFIDENTIAL</a:t>
            </a:r>
            <a:endParaRPr lang="ja-JP" altLang="en-US" sz="1000" b="1" dirty="0" smtClean="0">
              <a:solidFill>
                <a:srgbClr val="000000"/>
              </a:solidFill>
              <a:sym typeface="Arial" panose="020B0604020202020204" pitchFamily="34" charset="0"/>
            </a:endParaRPr>
          </a:p>
        </p:txBody>
      </p:sp>
    </p:spTree>
    <p:extLst>
      <p:ext uri="{BB962C8B-B14F-4D97-AF65-F5344CB8AC3E}">
        <p14:creationId xmlns:p14="http://schemas.microsoft.com/office/powerpoint/2010/main" val="67443407"/>
      </p:ext>
    </p:extLst>
  </p:cSld>
  <p:clrMap bg1="lt1" tx1="dk1" bg2="lt2" tx2="dk2" accent1="accent1" accent2="accent2" accent3="accent3" accent4="accent4" accent5="accent5" accent6="accent6" hlink="hlink" folHlink="folHlink"/>
  <p:sldLayoutIdLst>
    <p:sldLayoutId id="2147485310" r:id="rId1"/>
    <p:sldLayoutId id="2147485311" r:id="rId2"/>
    <p:sldLayoutId id="2147485312" r:id="rId3"/>
    <p:sldLayoutId id="2147485313" r:id="rId4"/>
    <p:sldLayoutId id="2147485314" r:id="rId5"/>
    <p:sldLayoutId id="2147485315" r:id="rId6"/>
    <p:sldLayoutId id="2147485316" r:id="rId7"/>
  </p:sldLayoutIdLst>
  <p:timing>
    <p:tnLst>
      <p:par>
        <p:cTn id="1" dur="indefinite" restart="never" nodeType="tmRoot"/>
      </p:par>
    </p:tnLst>
  </p:timing>
  <p:hf hdr="0"/>
  <p:txStyles>
    <p:titleStyle>
      <a:lvl1pPr algn="l" rtl="0" fontAlgn="base">
        <a:spcBef>
          <a:spcPct val="0"/>
        </a:spcBef>
        <a:spcAft>
          <a:spcPct val="0"/>
        </a:spcAft>
        <a:tabLst>
          <a:tab pos="3676650" algn="l"/>
        </a:tabLst>
        <a:defRPr kumimoji="1" sz="3200">
          <a:solidFill>
            <a:schemeClr val="tx2"/>
          </a:solidFill>
          <a:latin typeface="+mj-lt"/>
          <a:ea typeface="+mj-ea"/>
          <a:cs typeface="+mj-cs"/>
        </a:defRPr>
      </a:lvl1pPr>
      <a:lvl2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2pPr>
      <a:lvl3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3pPr>
      <a:lvl4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4pPr>
      <a:lvl5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5pPr>
      <a:lvl6pPr marL="4572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6pPr>
      <a:lvl7pPr marL="9144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7pPr>
      <a:lvl8pPr marL="13716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8pPr>
      <a:lvl9pPr marL="18288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9pPr>
    </p:titleStyle>
    <p:bodyStyle>
      <a:lvl1pPr marL="290513" indent="-290513" algn="l" defTabSz="457200" rtl="0" fontAlgn="base">
        <a:lnSpc>
          <a:spcPct val="95000"/>
        </a:lnSpc>
        <a:spcBef>
          <a:spcPct val="20000"/>
        </a:spcBef>
        <a:spcAft>
          <a:spcPct val="10000"/>
        </a:spcAft>
        <a:buClr>
          <a:srgbClr val="A30B1A"/>
        </a:buClr>
        <a:buFont typeface="Wingdings" pitchFamily="2" charset="2"/>
        <a:buChar char="n"/>
        <a:defRPr kumimoji="1" sz="2400">
          <a:solidFill>
            <a:srgbClr val="000000"/>
          </a:solidFill>
          <a:latin typeface="+mn-lt"/>
          <a:ea typeface="+mn-ea"/>
          <a:cs typeface="+mn-cs"/>
        </a:defRPr>
      </a:lvl1pPr>
      <a:lvl2pPr marL="581025" indent="-242888" algn="l" defTabSz="457200" rtl="0" fontAlgn="base">
        <a:lnSpc>
          <a:spcPct val="95000"/>
        </a:lnSpc>
        <a:spcBef>
          <a:spcPct val="20000"/>
        </a:spcBef>
        <a:spcAft>
          <a:spcPct val="10000"/>
        </a:spcAft>
        <a:buClr>
          <a:srgbClr val="87867E"/>
        </a:buClr>
        <a:buFont typeface="Wingdings" pitchFamily="2" charset="2"/>
        <a:buChar char="n"/>
        <a:defRPr kumimoji="1" sz="2000">
          <a:solidFill>
            <a:srgbClr val="000000"/>
          </a:solidFill>
          <a:latin typeface="+mn-lt"/>
          <a:ea typeface="+mn-ea"/>
          <a:cs typeface="+mn-cs"/>
        </a:defRPr>
      </a:lvl2pPr>
      <a:lvl3pPr marL="795338" indent="-138113" algn="l" defTabSz="457200" rtl="0" fontAlgn="base">
        <a:lnSpc>
          <a:spcPct val="95000"/>
        </a:lnSpc>
        <a:spcBef>
          <a:spcPct val="20000"/>
        </a:spcBef>
        <a:spcAft>
          <a:spcPct val="10000"/>
        </a:spcAft>
        <a:buClr>
          <a:srgbClr val="87867E"/>
        </a:buClr>
        <a:buSzPct val="100000"/>
        <a:buChar char="•"/>
        <a:defRPr kumimoji="1">
          <a:solidFill>
            <a:srgbClr val="000000"/>
          </a:solidFill>
          <a:latin typeface="+mn-lt"/>
          <a:ea typeface="+mn-ea"/>
          <a:cs typeface="+mn-cs"/>
        </a:defRPr>
      </a:lvl3pPr>
      <a:lvl4pPr marL="1014413" indent="-134938" algn="l" defTabSz="457200" rtl="0" fontAlgn="base">
        <a:lnSpc>
          <a:spcPct val="95000"/>
        </a:lnSpc>
        <a:spcBef>
          <a:spcPct val="20000"/>
        </a:spcBef>
        <a:spcAft>
          <a:spcPct val="10000"/>
        </a:spcAft>
        <a:buClr>
          <a:srgbClr val="87867E"/>
        </a:buClr>
        <a:buSzPct val="100000"/>
        <a:buChar char="•"/>
        <a:defRPr kumimoji="1" sz="1600">
          <a:solidFill>
            <a:srgbClr val="000000"/>
          </a:solidFill>
          <a:latin typeface="+mn-lt"/>
          <a:ea typeface="+mn-ea"/>
          <a:cs typeface="+mn-cs"/>
        </a:defRPr>
      </a:lvl4pPr>
      <a:lvl5pPr marL="2305050" indent="365125" algn="l" defTabSz="457200" rtl="0" fontAlgn="base">
        <a:spcBef>
          <a:spcPct val="0"/>
        </a:spcBef>
        <a:spcAft>
          <a:spcPct val="0"/>
        </a:spcAft>
        <a:buBlip>
          <a:blip r:embed="rId10"/>
        </a:buBlip>
        <a:defRPr kumimoji="1" sz="2000">
          <a:solidFill>
            <a:srgbClr val="000000"/>
          </a:solidFill>
          <a:latin typeface="+mn-lt"/>
          <a:ea typeface="+mn-ea"/>
          <a:cs typeface="+mn-cs"/>
        </a:defRPr>
      </a:lvl5pPr>
      <a:lvl6pPr marL="2762250" indent="365125" algn="l" defTabSz="457200" rtl="0" fontAlgn="base">
        <a:spcBef>
          <a:spcPct val="0"/>
        </a:spcBef>
        <a:spcAft>
          <a:spcPct val="0"/>
        </a:spcAft>
        <a:buBlip>
          <a:blip r:embed="rId10"/>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10"/>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10"/>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10"/>
        </a:buBlip>
        <a:defRPr kumimoji="1" sz="2000">
          <a:solidFill>
            <a:srgbClr val="000000"/>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Shape 3"/>
          <p:cNvSpPr/>
          <p:nvPr/>
        </p:nvSpPr>
        <p:spPr>
          <a:xfrm rot="16200000">
            <a:off x="-3386354" y="3361270"/>
            <a:ext cx="6908189" cy="135467"/>
          </a:xfrm>
          <a:prstGeom prst="rect">
            <a:avLst/>
          </a:prstGeom>
          <a:solidFill>
            <a:srgbClr val="C7171D"/>
          </a:solidFill>
          <a:ln w="12700">
            <a:miter lim="400000"/>
          </a:ln>
        </p:spPr>
        <p:txBody>
          <a:bodyPr lIns="0" tIns="0" rIns="0" bIns="0" anchor="ctr"/>
          <a:lstStyle/>
          <a:p>
            <a:pPr fontAlgn="base">
              <a:spcBef>
                <a:spcPct val="0"/>
              </a:spcBef>
              <a:spcAft>
                <a:spcPct val="0"/>
              </a:spcAft>
              <a:defRPr>
                <a:latin typeface="Calibri"/>
                <a:ea typeface="Calibri"/>
                <a:cs typeface="Calibri"/>
                <a:sym typeface="Calibri"/>
              </a:defRPr>
            </a:pPr>
            <a:endParaRPr sz="1800">
              <a:solidFill>
                <a:srgbClr val="000000"/>
              </a:solidFill>
              <a:ea typeface="Calibri"/>
              <a:cs typeface="Calibri"/>
              <a:sym typeface="Calibri"/>
            </a:endParaRPr>
          </a:p>
        </p:txBody>
      </p:sp>
      <p:sp>
        <p:nvSpPr>
          <p:cNvPr id="6" name="Shape 6"/>
          <p:cNvSpPr>
            <a:spLocks noGrp="1"/>
          </p:cNvSpPr>
          <p:nvPr>
            <p:ph type="sldNum" sz="quarter" idx="2"/>
          </p:nvPr>
        </p:nvSpPr>
        <p:spPr>
          <a:xfrm>
            <a:off x="9267083" y="6470658"/>
            <a:ext cx="2743202" cy="307339"/>
          </a:xfrm>
          <a:prstGeom prst="rect">
            <a:avLst/>
          </a:prstGeom>
          <a:ln w="12700">
            <a:miter lim="400000"/>
          </a:ln>
        </p:spPr>
        <p:txBody>
          <a:bodyPr lIns="45718" tIns="45718" rIns="45718" bIns="45718">
            <a:spAutoFit/>
          </a:bodyPr>
          <a:lstStyle>
            <a:lvl1pPr algn="r">
              <a:defRPr sz="1400" b="1">
                <a:solidFill>
                  <a:srgbClr val="A6A6A6"/>
                </a:solidFill>
                <a:latin typeface="Calibri"/>
                <a:ea typeface="Calibri"/>
                <a:cs typeface="Calibri"/>
                <a:sym typeface="Calibri"/>
              </a:defRPr>
            </a:lvl1pPr>
          </a:lstStyle>
          <a:p>
            <a:pPr fontAlgn="base">
              <a:spcBef>
                <a:spcPct val="0"/>
              </a:spcBef>
              <a:spcAft>
                <a:spcPct val="0"/>
              </a:spcAft>
            </a:pPr>
            <a:fld id="{86CB4B4D-7CA3-9044-876B-883B54F8677D}" type="slidenum">
              <a:rPr/>
              <a:pPr fontAlgn="base">
                <a:spcBef>
                  <a:spcPct val="0"/>
                </a:spcBef>
                <a:spcAft>
                  <a:spcPct val="0"/>
                </a:spcAft>
              </a:pPr>
              <a:t>‹#›</a:t>
            </a:fld>
            <a:endParaRPr/>
          </a:p>
        </p:txBody>
      </p:sp>
      <p:sp>
        <p:nvSpPr>
          <p:cNvPr id="9" name="Text Placeholder 2"/>
          <p:cNvSpPr>
            <a:spLocks noGrp="1"/>
          </p:cNvSpPr>
          <p:nvPr>
            <p:ph type="body" idx="1"/>
          </p:nvPr>
        </p:nvSpPr>
        <p:spPr>
          <a:xfrm>
            <a:off x="1391330" y="2323652"/>
            <a:ext cx="9036422" cy="3508977"/>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altLang="ja-JP" dirty="0" smtClean="0"/>
          </a:p>
        </p:txBody>
      </p:sp>
      <p:pic>
        <p:nvPicPr>
          <p:cNvPr id="8" name="図 7"/>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452322" y="6420433"/>
            <a:ext cx="2097024" cy="313998"/>
          </a:xfrm>
          <a:prstGeom prst="rect">
            <a:avLst/>
          </a:prstGeom>
        </p:spPr>
      </p:pic>
      <p:sp>
        <p:nvSpPr>
          <p:cNvPr id="2" name="テキスト ボックス 1"/>
          <p:cNvSpPr txBox="1"/>
          <p:nvPr userDrawn="1"/>
        </p:nvSpPr>
        <p:spPr>
          <a:xfrm>
            <a:off x="1310237" y="6453345"/>
            <a:ext cx="2924633" cy="276995"/>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atinLnBrk="1" hangingPunct="0"/>
            <a:r>
              <a:rPr kumimoji="0" lang="en-US" altLang="ja-JP" sz="1200" b="1" i="1" dirty="0" smtClean="0">
                <a:solidFill>
                  <a:srgbClr val="000000"/>
                </a:solidFill>
                <a:sym typeface="Helvetica Neue"/>
              </a:rPr>
              <a:t>Simulation</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opens</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the</a:t>
            </a:r>
            <a:r>
              <a:rPr kumimoji="0" lang="ja-JP" altLang="en-US" sz="1200" b="1" i="1" dirty="0" smtClean="0">
                <a:solidFill>
                  <a:srgbClr val="000000"/>
                </a:solidFill>
                <a:sym typeface="Helvetica Neue"/>
              </a:rPr>
              <a:t> </a:t>
            </a:r>
            <a:r>
              <a:rPr kumimoji="0" lang="en-US" altLang="ja-JP" sz="1200" b="1" i="1" dirty="0" smtClean="0">
                <a:solidFill>
                  <a:srgbClr val="000000"/>
                </a:solidFill>
                <a:sym typeface="Helvetica Neue"/>
              </a:rPr>
              <a:t>future</a:t>
            </a:r>
            <a:endParaRPr kumimoji="0" lang="ja-JP" altLang="en-US" sz="1200" b="1" i="1" dirty="0">
              <a:solidFill>
                <a:srgbClr val="000000"/>
              </a:solidFill>
              <a:sym typeface="Helvetica Neue"/>
            </a:endParaRPr>
          </a:p>
        </p:txBody>
      </p:sp>
    </p:spTree>
    <p:extLst>
      <p:ext uri="{BB962C8B-B14F-4D97-AF65-F5344CB8AC3E}">
        <p14:creationId xmlns:p14="http://schemas.microsoft.com/office/powerpoint/2010/main" val="151458797"/>
      </p:ext>
    </p:extLst>
  </p:cSld>
  <p:clrMap bg1="lt1" tx1="dk1" bg2="lt2" tx2="dk2" accent1="accent1" accent2="accent2" accent3="accent3" accent4="accent4" accent5="accent5" accent6="accent6" hlink="hlink" folHlink="folHlink"/>
  <p:sldLayoutIdLst>
    <p:sldLayoutId id="2147485334" r:id="rId1"/>
    <p:sldLayoutId id="2147485335" r:id="rId2"/>
    <p:sldLayoutId id="2147485336" r:id="rId3"/>
    <p:sldLayoutId id="2147485337" r:id="rId4"/>
    <p:sldLayoutId id="2147485338" r:id="rId5"/>
    <p:sldLayoutId id="2147485339" r:id="rId6"/>
    <p:sldLayoutId id="2147485340" r:id="rId7"/>
    <p:sldLayoutId id="2147485341" r:id="rId8"/>
    <p:sldLayoutId id="2147485342" r:id="rId9"/>
    <p:sldLayoutId id="2147485343" r:id="rId10"/>
    <p:sldLayoutId id="2147485344" r:id="rId11"/>
    <p:sldLayoutId id="2147485345" r:id="rId12"/>
    <p:sldLayoutId id="2147485346" r:id="rId13"/>
    <p:sldLayoutId id="2147485347" r:id="rId14"/>
    <p:sldLayoutId id="2147485348" r:id="rId15"/>
    <p:sldLayoutId id="2147485349" r:id="rId16"/>
    <p:sldLayoutId id="2147485350" r:id="rId17"/>
    <p:sldLayoutId id="2147485351" r:id="rId18"/>
  </p:sldLayoutIdLst>
  <p:transition spd="med"/>
  <p:timing>
    <p:tnLst>
      <p:par>
        <p:cTn id="1" dur="indefinite" restart="never" nodeType="tmRoot"/>
      </p:par>
    </p:tnLst>
  </p:timing>
  <p:hf hdr="0" ftr="0" dt="0"/>
  <p:txStyles>
    <p:titleStyle>
      <a:lvl1pPr>
        <a:lnSpc>
          <a:spcPct val="90000"/>
        </a:lnSpc>
        <a:defRPr sz="2400" b="1">
          <a:latin typeface="Meiryo UI"/>
          <a:ea typeface="Meiryo UI"/>
          <a:cs typeface="Meiryo UI"/>
          <a:sym typeface="Meiryo UI"/>
        </a:defRPr>
      </a:lvl1pPr>
      <a:lvl2pPr>
        <a:lnSpc>
          <a:spcPct val="90000"/>
        </a:lnSpc>
        <a:defRPr sz="2400" b="1">
          <a:latin typeface="Meiryo UI"/>
          <a:ea typeface="Meiryo UI"/>
          <a:cs typeface="Meiryo UI"/>
          <a:sym typeface="Meiryo UI"/>
        </a:defRPr>
      </a:lvl2pPr>
      <a:lvl3pPr>
        <a:lnSpc>
          <a:spcPct val="90000"/>
        </a:lnSpc>
        <a:defRPr sz="2400" b="1">
          <a:latin typeface="Meiryo UI"/>
          <a:ea typeface="Meiryo UI"/>
          <a:cs typeface="Meiryo UI"/>
          <a:sym typeface="Meiryo UI"/>
        </a:defRPr>
      </a:lvl3pPr>
      <a:lvl4pPr>
        <a:lnSpc>
          <a:spcPct val="90000"/>
        </a:lnSpc>
        <a:defRPr sz="2400" b="1">
          <a:latin typeface="Meiryo UI"/>
          <a:ea typeface="Meiryo UI"/>
          <a:cs typeface="Meiryo UI"/>
          <a:sym typeface="Meiryo UI"/>
        </a:defRPr>
      </a:lvl4pPr>
      <a:lvl5pPr>
        <a:lnSpc>
          <a:spcPct val="90000"/>
        </a:lnSpc>
        <a:defRPr sz="2400" b="1">
          <a:latin typeface="Meiryo UI"/>
          <a:ea typeface="Meiryo UI"/>
          <a:cs typeface="Meiryo UI"/>
          <a:sym typeface="Meiryo UI"/>
        </a:defRPr>
      </a:lvl5pPr>
      <a:lvl6pPr>
        <a:lnSpc>
          <a:spcPct val="90000"/>
        </a:lnSpc>
        <a:defRPr sz="2400" b="1">
          <a:latin typeface="Meiryo UI"/>
          <a:ea typeface="Meiryo UI"/>
          <a:cs typeface="Meiryo UI"/>
          <a:sym typeface="Meiryo UI"/>
        </a:defRPr>
      </a:lvl6pPr>
      <a:lvl7pPr>
        <a:lnSpc>
          <a:spcPct val="90000"/>
        </a:lnSpc>
        <a:defRPr sz="2400" b="1">
          <a:latin typeface="Meiryo UI"/>
          <a:ea typeface="Meiryo UI"/>
          <a:cs typeface="Meiryo UI"/>
          <a:sym typeface="Meiryo UI"/>
        </a:defRPr>
      </a:lvl7pPr>
      <a:lvl8pPr>
        <a:lnSpc>
          <a:spcPct val="90000"/>
        </a:lnSpc>
        <a:defRPr sz="2400" b="1">
          <a:latin typeface="Meiryo UI"/>
          <a:ea typeface="Meiryo UI"/>
          <a:cs typeface="Meiryo UI"/>
          <a:sym typeface="Meiryo UI"/>
        </a:defRPr>
      </a:lvl8pPr>
      <a:lvl9pPr>
        <a:lnSpc>
          <a:spcPct val="90000"/>
        </a:lnSpc>
        <a:defRPr sz="2400" b="1">
          <a:latin typeface="Meiryo UI"/>
          <a:ea typeface="Meiryo UI"/>
          <a:cs typeface="Meiryo UI"/>
          <a:sym typeface="Meiryo UI"/>
        </a:defRPr>
      </a:lvl9pPr>
    </p:titleStyle>
    <p:bodyStyle>
      <a:lvl1pPr marL="269875" indent="-269875">
        <a:lnSpc>
          <a:spcPct val="90000"/>
        </a:lnSpc>
        <a:spcBef>
          <a:spcPts val="1000"/>
        </a:spcBef>
        <a:buClr>
          <a:srgbClr val="B01F28"/>
        </a:buClr>
        <a:buSzPct val="80000"/>
        <a:buFont typeface="Wingdings" panose="05000000000000000000" pitchFamily="2" charset="2"/>
        <a:buChar char="l"/>
        <a:defRPr sz="2200" b="1">
          <a:latin typeface="Meiryo UI" panose="020B0604030504040204" pitchFamily="50" charset="-128"/>
          <a:ea typeface="Meiryo UI" panose="020B0604030504040204" pitchFamily="50" charset="-128"/>
          <a:cs typeface="Meiryo UI" panose="020B0604030504040204" pitchFamily="50" charset="-128"/>
          <a:sym typeface="Meiryo UI"/>
        </a:defRPr>
      </a:lvl1pPr>
      <a:lvl2pPr marL="539750" indent="-269875">
        <a:lnSpc>
          <a:spcPct val="90000"/>
        </a:lnSpc>
        <a:spcBef>
          <a:spcPts val="1000"/>
        </a:spcBef>
        <a:buClr>
          <a:srgbClr val="B01F28"/>
        </a:buClr>
        <a:buSzPct val="65000"/>
        <a:buFont typeface="Wingdings" panose="05000000000000000000" pitchFamily="2" charset="2"/>
        <a:buChar char="l"/>
        <a:defRPr sz="2200">
          <a:latin typeface="Meiryo UI" panose="020B0604030504040204" pitchFamily="50" charset="-128"/>
          <a:ea typeface="Meiryo UI" panose="020B0604030504040204" pitchFamily="50" charset="-128"/>
          <a:cs typeface="Meiryo UI" panose="020B0604030504040204" pitchFamily="50" charset="-128"/>
          <a:sym typeface="Meiryo UI"/>
        </a:defRPr>
      </a:lvl2pPr>
      <a:lvl3pPr marL="809625" indent="-293688">
        <a:lnSpc>
          <a:spcPct val="90000"/>
        </a:lnSpc>
        <a:spcBef>
          <a:spcPts val="1000"/>
        </a:spcBef>
        <a:buClr>
          <a:srgbClr val="B01F28"/>
        </a:buClr>
        <a:buSzPct val="45000"/>
        <a:buFont typeface="Wingdings" panose="05000000000000000000" pitchFamily="2" charset="2"/>
        <a:buChar char="l"/>
        <a:defRPr sz="2000">
          <a:latin typeface="Meiryo UI" panose="020B0604030504040204" pitchFamily="50" charset="-128"/>
          <a:ea typeface="Meiryo UI" panose="020B0604030504040204" pitchFamily="50" charset="-128"/>
          <a:cs typeface="Meiryo UI" panose="020B0604030504040204" pitchFamily="50" charset="-128"/>
          <a:sym typeface="Meiryo UI"/>
        </a:defRPr>
      </a:lvl3pPr>
      <a:lvl4pPr marL="1079500" indent="-282575">
        <a:lnSpc>
          <a:spcPct val="90000"/>
        </a:lnSpc>
        <a:spcBef>
          <a:spcPts val="1000"/>
        </a:spcBef>
        <a:buClr>
          <a:srgbClr val="B01F28"/>
        </a:buClr>
        <a:buSzPct val="13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4pPr>
      <a:lvl5pPr marL="1341438" indent="-301625">
        <a:lnSpc>
          <a:spcPct val="90000"/>
        </a:lnSpc>
        <a:spcBef>
          <a:spcPts val="1000"/>
        </a:spcBef>
        <a:buClr>
          <a:srgbClr val="B01F28"/>
        </a:buClr>
        <a:buSzPct val="110000"/>
        <a:buFont typeface="Meiryo UI" panose="020B0604030504040204" pitchFamily="50" charset="-128"/>
        <a:buChar char="-"/>
        <a:defRPr sz="1800">
          <a:latin typeface="Meiryo UI" panose="020B0604030504040204" pitchFamily="50" charset="-128"/>
          <a:ea typeface="Meiryo UI" panose="020B0604030504040204" pitchFamily="50" charset="-128"/>
          <a:cs typeface="Meiryo UI" panose="020B0604030504040204" pitchFamily="50" charset="-128"/>
          <a:sym typeface="Meiryo UI"/>
        </a:defRPr>
      </a:lvl5pPr>
      <a:lvl6pPr marL="1524000" indent="-285750">
        <a:lnSpc>
          <a:spcPct val="90000"/>
        </a:lnSpc>
        <a:spcBef>
          <a:spcPts val="1000"/>
        </a:spcBef>
        <a:buClr>
          <a:srgbClr val="B01F28"/>
        </a:buClr>
        <a:buSzPct val="100000"/>
        <a:buFont typeface="Meiryo UI" panose="020B0604030504040204" pitchFamily="50" charset="-128"/>
        <a:buChar char="-"/>
        <a:defRPr sz="1600">
          <a:latin typeface="Meiryo UI"/>
          <a:ea typeface="Meiryo UI"/>
          <a:cs typeface="Meiryo UI"/>
          <a:sym typeface="Meiryo UI"/>
        </a:defRPr>
      </a:lvl6pPr>
      <a:lvl7pPr marL="29464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7pPr>
      <a:lvl8pPr marL="34036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8pPr>
      <a:lvl9pPr marL="3860800" indent="-203200">
        <a:lnSpc>
          <a:spcPct val="90000"/>
        </a:lnSpc>
        <a:spcBef>
          <a:spcPts val="1000"/>
        </a:spcBef>
        <a:buClr>
          <a:srgbClr val="B01F28"/>
        </a:buClr>
        <a:buSzPct val="100000"/>
        <a:buFont typeface="Wingdings"/>
        <a:buChar char="•"/>
        <a:defRPr sz="1600">
          <a:latin typeface="Meiryo UI"/>
          <a:ea typeface="Meiryo UI"/>
          <a:cs typeface="Meiryo UI"/>
          <a:sym typeface="Meiryo UI"/>
        </a:defRPr>
      </a:lvl9pPr>
    </p:bodyStyle>
    <p:otherStyle>
      <a:lvl1pPr algn="r">
        <a:defRPr sz="1400" b="1">
          <a:solidFill>
            <a:schemeClr val="tx1"/>
          </a:solidFill>
          <a:latin typeface="+mn-lt"/>
          <a:ea typeface="+mn-ea"/>
          <a:cs typeface="+mn-cs"/>
          <a:sym typeface="Calibri"/>
        </a:defRPr>
      </a:lvl1pPr>
      <a:lvl2pPr algn="r">
        <a:defRPr sz="1400" b="1">
          <a:solidFill>
            <a:schemeClr val="tx1"/>
          </a:solidFill>
          <a:latin typeface="+mn-lt"/>
          <a:ea typeface="+mn-ea"/>
          <a:cs typeface="+mn-cs"/>
          <a:sym typeface="Calibri"/>
        </a:defRPr>
      </a:lvl2pPr>
      <a:lvl3pPr algn="r">
        <a:defRPr sz="1400" b="1">
          <a:solidFill>
            <a:schemeClr val="tx1"/>
          </a:solidFill>
          <a:latin typeface="+mn-lt"/>
          <a:ea typeface="+mn-ea"/>
          <a:cs typeface="+mn-cs"/>
          <a:sym typeface="Calibri"/>
        </a:defRPr>
      </a:lvl3pPr>
      <a:lvl4pPr algn="r">
        <a:defRPr sz="1400" b="1">
          <a:solidFill>
            <a:schemeClr val="tx1"/>
          </a:solidFill>
          <a:latin typeface="+mn-lt"/>
          <a:ea typeface="+mn-ea"/>
          <a:cs typeface="+mn-cs"/>
          <a:sym typeface="Calibri"/>
        </a:defRPr>
      </a:lvl4pPr>
      <a:lvl5pPr algn="r">
        <a:defRPr sz="1400" b="1">
          <a:solidFill>
            <a:schemeClr val="tx1"/>
          </a:solidFill>
          <a:latin typeface="+mn-lt"/>
          <a:ea typeface="+mn-ea"/>
          <a:cs typeface="+mn-cs"/>
          <a:sym typeface="Calibri"/>
        </a:defRPr>
      </a:lvl5pPr>
      <a:lvl6pPr algn="r">
        <a:defRPr sz="1400" b="1">
          <a:solidFill>
            <a:schemeClr val="tx1"/>
          </a:solidFill>
          <a:latin typeface="+mn-lt"/>
          <a:ea typeface="+mn-ea"/>
          <a:cs typeface="+mn-cs"/>
          <a:sym typeface="Calibri"/>
        </a:defRPr>
      </a:lvl6pPr>
      <a:lvl7pPr algn="r">
        <a:defRPr sz="1400" b="1">
          <a:solidFill>
            <a:schemeClr val="tx1"/>
          </a:solidFill>
          <a:latin typeface="+mn-lt"/>
          <a:ea typeface="+mn-ea"/>
          <a:cs typeface="+mn-cs"/>
          <a:sym typeface="Calibri"/>
        </a:defRPr>
      </a:lvl7pPr>
      <a:lvl8pPr algn="r">
        <a:defRPr sz="1400" b="1">
          <a:solidFill>
            <a:schemeClr val="tx1"/>
          </a:solidFill>
          <a:latin typeface="+mn-lt"/>
          <a:ea typeface="+mn-ea"/>
          <a:cs typeface="+mn-cs"/>
          <a:sym typeface="Calibri"/>
        </a:defRPr>
      </a:lvl8pPr>
      <a:lvl9pPr algn="r">
        <a:defRPr sz="1400" b="1">
          <a:solidFill>
            <a:schemeClr val="tx1"/>
          </a:solidFill>
          <a:latin typeface="+mn-lt"/>
          <a:ea typeface="+mn-ea"/>
          <a:cs typeface="+mn-cs"/>
          <a:sym typeface="Calibri"/>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646175" name="Picture 31" descr="ContentGray20_L150"/>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gray">
          <a:xfrm>
            <a:off x="0" y="0"/>
            <a:ext cx="12192000" cy="1073150"/>
          </a:xfrm>
          <a:prstGeom prst="rect">
            <a:avLst/>
          </a:prstGeom>
          <a:noFill/>
          <a:extLst>
            <a:ext uri="{909E8E84-426E-40DD-AFC4-6F175D3DCCD1}">
              <a14:hiddenFill xmlns:a14="http://schemas.microsoft.com/office/drawing/2010/main">
                <a:solidFill>
                  <a:srgbClr val="FFFFFF"/>
                </a:solidFill>
              </a14:hiddenFill>
            </a:ext>
          </a:extLst>
        </p:spPr>
      </p:pic>
      <p:sp>
        <p:nvSpPr>
          <p:cNvPr id="646148" name="Line 4"/>
          <p:cNvSpPr>
            <a:spLocks noChangeShapeType="1"/>
          </p:cNvSpPr>
          <p:nvPr userDrawn="1"/>
        </p:nvSpPr>
        <p:spPr bwMode="gray">
          <a:xfrm>
            <a:off x="0" y="6632575"/>
            <a:ext cx="12192000"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51" name="Rectangle 7"/>
          <p:cNvSpPr>
            <a:spLocks noGrp="1" noChangeArrowheads="1"/>
          </p:cNvSpPr>
          <p:nvPr>
            <p:ph type="title"/>
          </p:nvPr>
        </p:nvSpPr>
        <p:spPr bwMode="gray">
          <a:xfrm>
            <a:off x="226485" y="-1588"/>
            <a:ext cx="10477500" cy="69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C0C0C0">
                      <a:alpha val="50000"/>
                    </a:srgbClr>
                  </a:outerShdw>
                </a:effectLst>
              </a14:hiddenEffects>
            </a:ext>
          </a:extLst>
        </p:spPr>
        <p:txBody>
          <a:bodyPr vert="horz" wrap="square" lIns="0" tIns="0" rIns="0" bIns="0" numCol="1" anchor="ctr" anchorCtr="0" compatLnSpc="1">
            <a:prstTxWarp prst="textNoShape">
              <a:avLst/>
            </a:prstTxWarp>
          </a:bodyPr>
          <a:lstStyle/>
          <a:p>
            <a:pPr lvl="0"/>
            <a:r>
              <a:rPr lang="en-US" altLang="ja-JP" dirty="0" smtClean="0"/>
              <a:t>Master title</a:t>
            </a:r>
            <a:endParaRPr lang="ja-JP" altLang="en-US" dirty="0" smtClean="0"/>
          </a:p>
        </p:txBody>
      </p:sp>
      <p:sp>
        <p:nvSpPr>
          <p:cNvPr id="646152" name="Rectangle 8"/>
          <p:cNvSpPr>
            <a:spLocks noGrp="1" noChangeArrowheads="1"/>
          </p:cNvSpPr>
          <p:nvPr>
            <p:ph type="body" idx="1"/>
          </p:nvPr>
        </p:nvSpPr>
        <p:spPr bwMode="gray">
          <a:xfrm>
            <a:off x="224367" y="869951"/>
            <a:ext cx="11715751" cy="559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ja-JP" dirty="0" smtClean="0"/>
              <a:t>Headline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endParaRPr lang="en-US" altLang="ja-JP" dirty="0" smtClean="0"/>
          </a:p>
          <a:p>
            <a:pPr lvl="1"/>
            <a:r>
              <a:rPr lang="en-US" altLang="ja-JP" dirty="0" smtClean="0"/>
              <a:t>1st subhead 1st subhead 1st subhead 1st subhead 1st subhead 1st subhead 1st subhead 1st subhead 1st subhead 1st subhead </a:t>
            </a:r>
          </a:p>
          <a:p>
            <a:pPr lvl="2"/>
            <a:r>
              <a:rPr lang="en-US" altLang="ja-JP" dirty="0" smtClean="0"/>
              <a:t>2nd subhead 2nd subhead 2nd subhead 2nd subhead 2nd subhead 2nd subhead 2nd subhead 2nd subhead 2nd subhead 2nd subhead </a:t>
            </a:r>
          </a:p>
          <a:p>
            <a:pPr lvl="3"/>
            <a:r>
              <a:rPr lang="en-US" altLang="ja-JP" dirty="0" smtClean="0"/>
              <a:t>Text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p>
        </p:txBody>
      </p:sp>
      <p:grpSp>
        <p:nvGrpSpPr>
          <p:cNvPr id="646163" name="Group 19"/>
          <p:cNvGrpSpPr>
            <a:grpSpLocks noChangeAspect="1"/>
          </p:cNvGrpSpPr>
          <p:nvPr userDrawn="1"/>
        </p:nvGrpSpPr>
        <p:grpSpPr bwMode="gray">
          <a:xfrm>
            <a:off x="10517718" y="79376"/>
            <a:ext cx="1568449" cy="657225"/>
            <a:chOff x="4969" y="50"/>
            <a:chExt cx="741" cy="414"/>
          </a:xfrm>
        </p:grpSpPr>
        <p:sp>
          <p:nvSpPr>
            <p:cNvPr id="646162" name="AutoShape 18"/>
            <p:cNvSpPr>
              <a:spLocks noChangeAspect="1" noChangeArrowheads="1" noTextEdit="1"/>
            </p:cNvSpPr>
            <p:nvPr userDrawn="1"/>
          </p:nvSpPr>
          <p:spPr bwMode="gray">
            <a:xfrm>
              <a:off x="4969" y="50"/>
              <a:ext cx="741"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4" name="Freeform 20"/>
            <p:cNvSpPr>
              <a:spLocks/>
            </p:cNvSpPr>
            <p:nvPr userDrawn="1"/>
          </p:nvSpPr>
          <p:spPr bwMode="gray">
            <a:xfrm>
              <a:off x="5334" y="121"/>
              <a:ext cx="94" cy="7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5" name="Freeform 21"/>
            <p:cNvSpPr>
              <a:spLocks/>
            </p:cNvSpPr>
            <p:nvPr userDrawn="1"/>
          </p:nvSpPr>
          <p:spPr bwMode="gray">
            <a:xfrm>
              <a:off x="5180" y="200"/>
              <a:ext cx="65" cy="106"/>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6" name="Freeform 22"/>
            <p:cNvSpPr>
              <a:spLocks/>
            </p:cNvSpPr>
            <p:nvPr userDrawn="1"/>
          </p:nvSpPr>
          <p:spPr bwMode="gray">
            <a:xfrm>
              <a:off x="5333" y="200"/>
              <a:ext cx="43" cy="148"/>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7" name="Freeform 23"/>
            <p:cNvSpPr>
              <a:spLocks/>
            </p:cNvSpPr>
            <p:nvPr userDrawn="1"/>
          </p:nvSpPr>
          <p:spPr bwMode="gray">
            <a:xfrm>
              <a:off x="5380" y="200"/>
              <a:ext cx="33" cy="106"/>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8" name="Freeform 24"/>
            <p:cNvSpPr>
              <a:spLocks/>
            </p:cNvSpPr>
            <p:nvPr userDrawn="1"/>
          </p:nvSpPr>
          <p:spPr bwMode="gray">
            <a:xfrm>
              <a:off x="5414" y="200"/>
              <a:ext cx="79" cy="106"/>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69" name="Freeform 25"/>
            <p:cNvSpPr>
              <a:spLocks/>
            </p:cNvSpPr>
            <p:nvPr userDrawn="1"/>
          </p:nvSpPr>
          <p:spPr bwMode="gray">
            <a:xfrm>
              <a:off x="5558" y="200"/>
              <a:ext cx="88" cy="107"/>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70" name="Freeform 26"/>
            <p:cNvSpPr>
              <a:spLocks/>
            </p:cNvSpPr>
            <p:nvPr userDrawn="1"/>
          </p:nvSpPr>
          <p:spPr bwMode="gray">
            <a:xfrm>
              <a:off x="5248" y="200"/>
              <a:ext cx="89" cy="108"/>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sp>
          <p:nvSpPr>
            <p:cNvPr id="646171" name="Freeform 27"/>
            <p:cNvSpPr>
              <a:spLocks/>
            </p:cNvSpPr>
            <p:nvPr userDrawn="1"/>
          </p:nvSpPr>
          <p:spPr bwMode="gray">
            <a:xfrm>
              <a:off x="5489" y="198"/>
              <a:ext cx="69" cy="110"/>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sz="1800">
                <a:solidFill>
                  <a:srgbClr val="000000"/>
                </a:solidFill>
                <a:latin typeface="ＭＳ Ｐゴシック" pitchFamily="50" charset="-128"/>
              </a:endParaRPr>
            </a:p>
          </p:txBody>
        </p:sp>
      </p:grpSp>
      <p:sp>
        <p:nvSpPr>
          <p:cNvPr id="646173"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tx1"/>
                </a:solidFill>
                <a:latin typeface="+mn-lt"/>
              </a:defRPr>
            </a:lvl1pPr>
          </a:lstStyle>
          <a:p>
            <a:pPr algn="ctr">
              <a:spcBef>
                <a:spcPct val="0"/>
              </a:spcBef>
              <a:spcAft>
                <a:spcPct val="0"/>
              </a:spcAft>
            </a:pPr>
            <a:fld id="{E5C4FF1C-8F5E-4BC8-BCAF-207649A9C157}" type="slidenum">
              <a:rPr lang="de-DE" altLang="ja-JP">
                <a:solidFill>
                  <a:srgbClr val="000000"/>
                </a:solidFill>
              </a:rPr>
              <a:pPr algn="ctr">
                <a:spcBef>
                  <a:spcPct val="0"/>
                </a:spcBef>
                <a:spcAft>
                  <a:spcPct val="0"/>
                </a:spcAft>
              </a:pPr>
              <a:t>‹#›</a:t>
            </a:fld>
            <a:endParaRPr lang="de-DE" altLang="ja-JP" dirty="0">
              <a:solidFill>
                <a:srgbClr val="000000"/>
              </a:solidFill>
            </a:endParaRPr>
          </a:p>
        </p:txBody>
      </p:sp>
      <p:sp>
        <p:nvSpPr>
          <p:cNvPr id="646174" name="Rectangle 30"/>
          <p:cNvSpPr>
            <a:spLocks noGrp="1" noChangeArrowheads="1"/>
          </p:cNvSpPr>
          <p:nvPr>
            <p:ph type="ftr" sz="quarter" idx="3"/>
          </p:nvPr>
        </p:nvSpPr>
        <p:spPr bwMode="gray">
          <a:xfrm>
            <a:off x="6580718" y="6653213"/>
            <a:ext cx="5363633"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fontAlgn="base">
              <a:defRPr kumimoji="0" sz="800">
                <a:solidFill>
                  <a:schemeClr val="tx1"/>
                </a:solidFill>
                <a:latin typeface="+mn-lt"/>
              </a:defRPr>
            </a:lvl1pPr>
          </a:lstStyle>
          <a:p>
            <a:pPr>
              <a:spcBef>
                <a:spcPct val="0"/>
              </a:spcBef>
              <a:spcAft>
                <a:spcPct val="0"/>
              </a:spcAft>
            </a:pPr>
            <a:r>
              <a:rPr lang="de-DE" altLang="ja-JP" smtClean="0">
                <a:solidFill>
                  <a:srgbClr val="000000"/>
                </a:solidFill>
              </a:rPr>
              <a:t>Copyright 2018 FUJITSU LIMITED</a:t>
            </a:r>
            <a:endParaRPr lang="de-DE" altLang="ja-JP">
              <a:solidFill>
                <a:srgbClr val="000000"/>
              </a:solidFill>
            </a:endParaRPr>
          </a:p>
        </p:txBody>
      </p:sp>
      <p:sp>
        <p:nvSpPr>
          <p:cNvPr id="3"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pPr fontAlgn="ctr">
              <a:spcBef>
                <a:spcPct val="0"/>
              </a:spcBef>
              <a:spcAft>
                <a:spcPct val="0"/>
              </a:spcAft>
            </a:pPr>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1401076743"/>
      </p:ext>
    </p:extLst>
  </p:cSld>
  <p:clrMap bg1="lt1" tx1="dk1" bg2="lt2" tx2="dk2" accent1="accent1" accent2="accent2" accent3="accent3" accent4="accent4" accent5="accent5" accent6="accent6" hlink="hlink" folHlink="folHlink"/>
  <p:sldLayoutIdLst>
    <p:sldLayoutId id="2147485505" r:id="rId1"/>
    <p:sldLayoutId id="2147485506" r:id="rId2"/>
    <p:sldLayoutId id="2147485507" r:id="rId3"/>
    <p:sldLayoutId id="2147485508" r:id="rId4"/>
    <p:sldLayoutId id="2147485509" r:id="rId5"/>
    <p:sldLayoutId id="2147485510" r:id="rId6"/>
    <p:sldLayoutId id="2147485511" r:id="rId7"/>
  </p:sldLayoutIdLst>
  <p:timing>
    <p:tnLst>
      <p:par>
        <p:cTn id="1" dur="indefinite" restart="never" nodeType="tmRoot"/>
      </p:par>
    </p:tnLst>
  </p:timing>
  <p:hf hdr="0"/>
  <p:txStyles>
    <p:titleStyle>
      <a:lvl1pPr algn="l" rtl="0" fontAlgn="base">
        <a:spcBef>
          <a:spcPct val="0"/>
        </a:spcBef>
        <a:spcAft>
          <a:spcPct val="0"/>
        </a:spcAft>
        <a:tabLst>
          <a:tab pos="3676650" algn="l"/>
        </a:tabLst>
        <a:defRPr kumimoji="1" sz="3200">
          <a:solidFill>
            <a:schemeClr val="tx2"/>
          </a:solidFill>
          <a:latin typeface="+mj-lt"/>
          <a:ea typeface="+mj-ea"/>
          <a:cs typeface="+mj-cs"/>
        </a:defRPr>
      </a:lvl1pPr>
      <a:lvl2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2pPr>
      <a:lvl3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3pPr>
      <a:lvl4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4pPr>
      <a:lvl5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5pPr>
      <a:lvl6pPr marL="4572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6pPr>
      <a:lvl7pPr marL="9144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7pPr>
      <a:lvl8pPr marL="13716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8pPr>
      <a:lvl9pPr marL="18288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9pPr>
    </p:titleStyle>
    <p:bodyStyle>
      <a:lvl1pPr marL="290513" indent="-290513" algn="l" defTabSz="457200" rtl="0" fontAlgn="base">
        <a:lnSpc>
          <a:spcPct val="95000"/>
        </a:lnSpc>
        <a:spcBef>
          <a:spcPct val="20000"/>
        </a:spcBef>
        <a:spcAft>
          <a:spcPct val="10000"/>
        </a:spcAft>
        <a:buClr>
          <a:srgbClr val="A30B1A"/>
        </a:buClr>
        <a:buFont typeface="Wingdings" pitchFamily="2" charset="2"/>
        <a:buChar char="n"/>
        <a:defRPr kumimoji="1" sz="2400">
          <a:solidFill>
            <a:srgbClr val="000000"/>
          </a:solidFill>
          <a:latin typeface="+mn-lt"/>
          <a:ea typeface="+mn-ea"/>
          <a:cs typeface="+mn-cs"/>
        </a:defRPr>
      </a:lvl1pPr>
      <a:lvl2pPr marL="581025" indent="-242888" algn="l" defTabSz="457200" rtl="0" fontAlgn="base">
        <a:lnSpc>
          <a:spcPct val="95000"/>
        </a:lnSpc>
        <a:spcBef>
          <a:spcPct val="20000"/>
        </a:spcBef>
        <a:spcAft>
          <a:spcPct val="10000"/>
        </a:spcAft>
        <a:buClr>
          <a:srgbClr val="87867E"/>
        </a:buClr>
        <a:buFont typeface="Wingdings" pitchFamily="2" charset="2"/>
        <a:buChar char="n"/>
        <a:defRPr kumimoji="1" sz="2000">
          <a:solidFill>
            <a:srgbClr val="000000"/>
          </a:solidFill>
          <a:latin typeface="+mn-lt"/>
          <a:ea typeface="+mn-ea"/>
          <a:cs typeface="+mn-cs"/>
        </a:defRPr>
      </a:lvl2pPr>
      <a:lvl3pPr marL="795338" indent="-138113" algn="l" defTabSz="457200" rtl="0" fontAlgn="base">
        <a:lnSpc>
          <a:spcPct val="95000"/>
        </a:lnSpc>
        <a:spcBef>
          <a:spcPct val="20000"/>
        </a:spcBef>
        <a:spcAft>
          <a:spcPct val="10000"/>
        </a:spcAft>
        <a:buClr>
          <a:srgbClr val="87867E"/>
        </a:buClr>
        <a:buSzPct val="100000"/>
        <a:buChar char="•"/>
        <a:defRPr kumimoji="1">
          <a:solidFill>
            <a:srgbClr val="000000"/>
          </a:solidFill>
          <a:latin typeface="+mn-lt"/>
          <a:ea typeface="+mn-ea"/>
          <a:cs typeface="+mn-cs"/>
        </a:defRPr>
      </a:lvl3pPr>
      <a:lvl4pPr marL="1014413" indent="-134938" algn="l" defTabSz="457200" rtl="0" fontAlgn="base">
        <a:lnSpc>
          <a:spcPct val="95000"/>
        </a:lnSpc>
        <a:spcBef>
          <a:spcPct val="20000"/>
        </a:spcBef>
        <a:spcAft>
          <a:spcPct val="10000"/>
        </a:spcAft>
        <a:buClr>
          <a:srgbClr val="87867E"/>
        </a:buClr>
        <a:buSzPct val="100000"/>
        <a:buChar char="•"/>
        <a:defRPr kumimoji="1" sz="1600">
          <a:solidFill>
            <a:srgbClr val="000000"/>
          </a:solidFill>
          <a:latin typeface="+mn-lt"/>
          <a:ea typeface="+mn-ea"/>
          <a:cs typeface="+mn-cs"/>
        </a:defRPr>
      </a:lvl4pPr>
      <a:lvl5pPr marL="2305050" indent="365125" algn="l" defTabSz="457200" rtl="0" fontAlgn="base">
        <a:spcBef>
          <a:spcPct val="0"/>
        </a:spcBef>
        <a:spcAft>
          <a:spcPct val="0"/>
        </a:spcAft>
        <a:buBlip>
          <a:blip r:embed="rId10"/>
        </a:buBlip>
        <a:defRPr kumimoji="1" sz="2000">
          <a:solidFill>
            <a:srgbClr val="000000"/>
          </a:solidFill>
          <a:latin typeface="+mn-lt"/>
          <a:ea typeface="+mn-ea"/>
          <a:cs typeface="+mn-cs"/>
        </a:defRPr>
      </a:lvl5pPr>
      <a:lvl6pPr marL="2762250" indent="365125" algn="l" defTabSz="457200" rtl="0" fontAlgn="base">
        <a:spcBef>
          <a:spcPct val="0"/>
        </a:spcBef>
        <a:spcAft>
          <a:spcPct val="0"/>
        </a:spcAft>
        <a:buBlip>
          <a:blip r:embed="rId10"/>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10"/>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10"/>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10"/>
        </a:buBlip>
        <a:defRPr kumimoji="1" sz="2000">
          <a:solidFill>
            <a:srgbClr val="000000"/>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1072895"/>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213785" y="123029"/>
            <a:ext cx="11764429" cy="508000"/>
          </a:xfrm>
          <a:prstGeom prst="rect">
            <a:avLst/>
          </a:prstGeom>
        </p:spPr>
        <p:txBody>
          <a:bodyPr wrap="square" lIns="0" tIns="0" rIns="0" bIns="0">
            <a:spAutoFit/>
          </a:bodyPr>
          <a:lstStyle>
            <a:lvl1pPr>
              <a:defRPr sz="4000" b="1" i="0">
                <a:solidFill>
                  <a:schemeClr val="tx1"/>
                </a:solidFill>
                <a:latin typeface="Arial"/>
                <a:cs typeface="Arial"/>
              </a:defRPr>
            </a:lvl1pPr>
          </a:lstStyle>
          <a:p>
            <a:endParaRPr/>
          </a:p>
        </p:txBody>
      </p:sp>
      <p:sp>
        <p:nvSpPr>
          <p:cNvPr id="3" name="Holder 3"/>
          <p:cNvSpPr>
            <a:spLocks noGrp="1"/>
          </p:cNvSpPr>
          <p:nvPr>
            <p:ph type="body" idx="1"/>
          </p:nvPr>
        </p:nvSpPr>
        <p:spPr>
          <a:xfrm>
            <a:off x="1728216" y="2936748"/>
            <a:ext cx="8735567" cy="241427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9308170" y="6696678"/>
            <a:ext cx="2647950" cy="127634"/>
          </a:xfrm>
          <a:prstGeom prst="rect">
            <a:avLst/>
          </a:prstGeom>
        </p:spPr>
        <p:txBody>
          <a:bodyPr wrap="square" lIns="0" tIns="0" rIns="0" bIns="0">
            <a:spAutoFit/>
          </a:bodyPr>
          <a:lstStyle>
            <a:lvl1pPr>
              <a:defRPr sz="800" b="0" i="0">
                <a:solidFill>
                  <a:schemeClr val="tx1"/>
                </a:solidFill>
                <a:latin typeface="Arial"/>
                <a:cs typeface="Arial"/>
              </a:defRPr>
            </a:lvl1pPr>
          </a:lstStyle>
          <a:p>
            <a:pPr marL="12700"/>
            <a:r>
              <a:rPr dirty="0">
                <a:solidFill>
                  <a:prstClr val="black"/>
                </a:solidFill>
              </a:rPr>
              <a:t>All</a:t>
            </a:r>
            <a:r>
              <a:rPr spc="-5" dirty="0">
                <a:solidFill>
                  <a:prstClr val="black"/>
                </a:solidFill>
              </a:rPr>
              <a:t> R</a:t>
            </a:r>
            <a:r>
              <a:rPr dirty="0">
                <a:solidFill>
                  <a:prstClr val="black"/>
                </a:solidFill>
              </a:rPr>
              <a:t>i</a:t>
            </a:r>
            <a:r>
              <a:rPr spc="-5" dirty="0">
                <a:solidFill>
                  <a:prstClr val="black"/>
                </a:solidFill>
              </a:rPr>
              <a:t>gh</a:t>
            </a:r>
            <a:r>
              <a:rPr dirty="0">
                <a:solidFill>
                  <a:prstClr val="black"/>
                </a:solidFill>
              </a:rPr>
              <a:t>ts </a:t>
            </a:r>
            <a:r>
              <a:rPr spc="-5" dirty="0">
                <a:solidFill>
                  <a:prstClr val="black"/>
                </a:solidFill>
              </a:rPr>
              <a:t>Re</a:t>
            </a:r>
            <a:r>
              <a:rPr spc="5" dirty="0">
                <a:solidFill>
                  <a:prstClr val="black"/>
                </a:solidFill>
              </a:rPr>
              <a:t>s</a:t>
            </a:r>
            <a:r>
              <a:rPr spc="-5" dirty="0">
                <a:solidFill>
                  <a:prstClr val="black"/>
                </a:solidFill>
              </a:rPr>
              <a:t>er</a:t>
            </a:r>
            <a:r>
              <a:rPr spc="-10" dirty="0">
                <a:solidFill>
                  <a:prstClr val="black"/>
                </a:solidFill>
              </a:rPr>
              <a:t>v</a:t>
            </a:r>
            <a:r>
              <a:rPr spc="-5" dirty="0">
                <a:solidFill>
                  <a:prstClr val="black"/>
                </a:solidFill>
              </a:rPr>
              <a:t>ed</a:t>
            </a:r>
            <a:r>
              <a:rPr dirty="0">
                <a:solidFill>
                  <a:prstClr val="black"/>
                </a:solidFill>
              </a:rPr>
              <a:t>.</a:t>
            </a:r>
            <a:r>
              <a:rPr spc="20" dirty="0">
                <a:solidFill>
                  <a:prstClr val="black"/>
                </a:solidFill>
              </a:rPr>
              <a:t> </a:t>
            </a:r>
            <a:r>
              <a:rPr spc="-5" dirty="0">
                <a:solidFill>
                  <a:prstClr val="black"/>
                </a:solidFill>
              </a:rPr>
              <a:t>Cop</a:t>
            </a:r>
            <a:r>
              <a:rPr spc="-10" dirty="0">
                <a:solidFill>
                  <a:prstClr val="black"/>
                </a:solidFill>
              </a:rPr>
              <a:t>y</a:t>
            </a:r>
            <a:r>
              <a:rPr spc="-5" dirty="0">
                <a:solidFill>
                  <a:prstClr val="black"/>
                </a:solidFill>
              </a:rPr>
              <a:t>r</a:t>
            </a:r>
            <a:r>
              <a:rPr dirty="0">
                <a:solidFill>
                  <a:prstClr val="black"/>
                </a:solidFill>
              </a:rPr>
              <a:t>i</a:t>
            </a:r>
            <a:r>
              <a:rPr spc="-5" dirty="0">
                <a:solidFill>
                  <a:prstClr val="black"/>
                </a:solidFill>
              </a:rPr>
              <a:t>gh</a:t>
            </a:r>
            <a:r>
              <a:rPr dirty="0">
                <a:solidFill>
                  <a:prstClr val="black"/>
                </a:solidFill>
              </a:rPr>
              <a:t>t</a:t>
            </a:r>
            <a:r>
              <a:rPr spc="20" dirty="0">
                <a:solidFill>
                  <a:prstClr val="black"/>
                </a:solidFill>
              </a:rPr>
              <a:t> </a:t>
            </a:r>
            <a:r>
              <a:rPr dirty="0">
                <a:solidFill>
                  <a:prstClr val="black"/>
                </a:solidFill>
              </a:rPr>
              <a:t>© F</a:t>
            </a:r>
            <a:r>
              <a:rPr spc="-5" dirty="0">
                <a:solidFill>
                  <a:prstClr val="black"/>
                </a:solidFill>
              </a:rPr>
              <a:t>U</a:t>
            </a:r>
            <a:r>
              <a:rPr spc="5" dirty="0">
                <a:solidFill>
                  <a:prstClr val="black"/>
                </a:solidFill>
              </a:rPr>
              <a:t>J</a:t>
            </a:r>
            <a:r>
              <a:rPr dirty="0">
                <a:solidFill>
                  <a:prstClr val="black"/>
                </a:solidFill>
              </a:rPr>
              <a:t>ITSU</a:t>
            </a:r>
            <a:r>
              <a:rPr spc="-25" dirty="0">
                <a:solidFill>
                  <a:prstClr val="black"/>
                </a:solidFill>
              </a:rPr>
              <a:t> </a:t>
            </a:r>
            <a:r>
              <a:rPr spc="-5" dirty="0">
                <a:solidFill>
                  <a:prstClr val="black"/>
                </a:solidFill>
              </a:rPr>
              <a:t>L</a:t>
            </a:r>
            <a:r>
              <a:rPr dirty="0">
                <a:solidFill>
                  <a:prstClr val="black"/>
                </a:solidFill>
              </a:rPr>
              <a:t>I</a:t>
            </a:r>
            <a:r>
              <a:rPr spc="-10" dirty="0">
                <a:solidFill>
                  <a:prstClr val="black"/>
                </a:solidFill>
              </a:rPr>
              <a:t>M</a:t>
            </a:r>
            <a:r>
              <a:rPr dirty="0">
                <a:solidFill>
                  <a:prstClr val="black"/>
                </a:solidFill>
              </a:rPr>
              <a:t>ITED</a:t>
            </a:r>
            <a:r>
              <a:rPr spc="-15" dirty="0">
                <a:solidFill>
                  <a:prstClr val="black"/>
                </a:solidFill>
              </a:rPr>
              <a:t> </a:t>
            </a:r>
            <a:r>
              <a:rPr spc="-5" dirty="0">
                <a:solidFill>
                  <a:prstClr val="black"/>
                </a:solidFill>
              </a:rPr>
              <a:t>2018</a:t>
            </a: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6" name="Holder 6"/>
          <p:cNvSpPr>
            <a:spLocks noGrp="1"/>
          </p:cNvSpPr>
          <p:nvPr>
            <p:ph type="sldNum" sz="quarter" idx="7"/>
          </p:nvPr>
        </p:nvSpPr>
        <p:spPr>
          <a:xfrm>
            <a:off x="6012223" y="6696678"/>
            <a:ext cx="163829" cy="158115"/>
          </a:xfrm>
          <a:prstGeom prst="rect">
            <a:avLst/>
          </a:prstGeom>
        </p:spPr>
        <p:txBody>
          <a:bodyPr wrap="square" lIns="0" tIns="0" rIns="0" bIns="0">
            <a:spAutoFit/>
          </a:bodyPr>
          <a:lstStyle>
            <a:lvl1pPr>
              <a:defRPr sz="800" b="0" i="0">
                <a:solidFill>
                  <a:schemeClr val="tx1"/>
                </a:solidFill>
                <a:latin typeface="Arial"/>
                <a:cs typeface="Arial"/>
              </a:defRPr>
            </a:lvl1pPr>
          </a:lstStyle>
          <a:p>
            <a:pPr marL="25400"/>
            <a:fld id="{81D60167-4931-47E6-BA6A-407CBD079E47}" type="slidenum">
              <a:rPr dirty="0">
                <a:solidFill>
                  <a:prstClr val="black"/>
                </a:solidFill>
              </a:rPr>
              <a:pPr marL="25400"/>
              <a:t>‹#›</a:t>
            </a:fld>
            <a:endParaRPr dirty="0">
              <a:solidFill>
                <a:prstClr val="black"/>
              </a:solidFill>
            </a:endParaRPr>
          </a:p>
        </p:txBody>
      </p:sp>
    </p:spTree>
    <p:extLst>
      <p:ext uri="{BB962C8B-B14F-4D97-AF65-F5344CB8AC3E}">
        <p14:creationId xmlns:p14="http://schemas.microsoft.com/office/powerpoint/2010/main" val="2294746143"/>
      </p:ext>
    </p:extLst>
  </p:cSld>
  <p:clrMap bg1="lt1" tx1="dk1" bg2="lt2" tx2="dk2" accent1="accent1" accent2="accent2" accent3="accent3" accent4="accent4" accent5="accent5" accent6="accent6" hlink="hlink" folHlink="folHlink"/>
  <p:sldLayoutIdLst>
    <p:sldLayoutId id="2147485530" r:id="rId1"/>
    <p:sldLayoutId id="2147485531" r:id="rId2"/>
    <p:sldLayoutId id="2147485532" r:id="rId3"/>
    <p:sldLayoutId id="2147485533" r:id="rId4"/>
    <p:sldLayoutId id="214748553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1"/>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33867" y="-12700"/>
            <a:ext cx="12259733" cy="101600"/>
          </a:xfrm>
          <a:prstGeom prst="rect">
            <a:avLst/>
          </a:prstGeom>
          <a:solidFill>
            <a:srgbClr val="C7171D"/>
          </a:solidFill>
          <a:ln w="12700">
            <a:miter lim="400000"/>
          </a:ln>
        </p:spPr>
        <p:txBody>
          <a:bodyPr lIns="0" tIns="0" rIns="0" bIns="0" anchor="ctr"/>
          <a:lstStyle/>
          <a:p>
            <a:pPr>
              <a:defRPr>
                <a:latin typeface="Calibri"/>
                <a:ea typeface="Calibri"/>
                <a:cs typeface="Calibri"/>
                <a:sym typeface="Calibri"/>
              </a:defRPr>
            </a:pPr>
            <a:endParaRPr kumimoji="0" sz="2400" kern="0">
              <a:solidFill>
                <a:sysClr val="windowText" lastClr="000000"/>
              </a:solidFill>
              <a:ea typeface="Calibri"/>
              <a:cs typeface="Calibri"/>
              <a:sym typeface="Calibri"/>
            </a:endParaRPr>
          </a:p>
        </p:txBody>
      </p:sp>
      <p:sp>
        <p:nvSpPr>
          <p:cNvPr id="6" name="Shape 6"/>
          <p:cNvSpPr>
            <a:spLocks noGrp="1"/>
          </p:cNvSpPr>
          <p:nvPr>
            <p:ph type="sldNum" sz="quarter" idx="2"/>
          </p:nvPr>
        </p:nvSpPr>
        <p:spPr>
          <a:xfrm>
            <a:off x="9185021" y="6470653"/>
            <a:ext cx="2743203" cy="324904"/>
          </a:xfrm>
          <a:prstGeom prst="rect">
            <a:avLst/>
          </a:prstGeom>
          <a:ln w="12700">
            <a:miter lim="400000"/>
          </a:ln>
        </p:spPr>
        <p:txBody>
          <a:bodyPr lIns="38961" tIns="38961" rIns="38961" bIns="38961">
            <a:spAutoFit/>
          </a:bodyPr>
          <a:lstStyle>
            <a:lvl1pPr algn="r">
              <a:defRPr sz="1600" b="1">
                <a:solidFill>
                  <a:srgbClr val="A6A6A6"/>
                </a:solidFill>
                <a:latin typeface="Calibri"/>
                <a:ea typeface="Calibri"/>
                <a:cs typeface="Calibri"/>
                <a:sym typeface="Calibri"/>
              </a:defRPr>
            </a:lvl1pPr>
          </a:lstStyle>
          <a:p>
            <a:fld id="{86CB4B4D-7CA3-9044-876B-883B54F8677D}" type="slidenum">
              <a:rPr kumimoji="0" kern="0"/>
              <a:pPr/>
              <a:t>‹#›</a:t>
            </a:fld>
            <a:endParaRPr kumimoji="0" kern="0"/>
          </a:p>
        </p:txBody>
      </p:sp>
      <p:sp>
        <p:nvSpPr>
          <p:cNvPr id="9" name="Text Placeholder 2"/>
          <p:cNvSpPr>
            <a:spLocks noGrp="1"/>
          </p:cNvSpPr>
          <p:nvPr>
            <p:ph type="body" idx="1"/>
          </p:nvPr>
        </p:nvSpPr>
        <p:spPr>
          <a:xfrm>
            <a:off x="1391326" y="2323653"/>
            <a:ext cx="9036423" cy="3508977"/>
          </a:xfrm>
          <a:prstGeom prst="rect">
            <a:avLst/>
          </a:prstGeom>
        </p:spPr>
        <p:txBody>
          <a:bodyPr vert="horz" lIns="77925" tIns="38963" rIns="77925" bIns="38963"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pic>
        <p:nvPicPr>
          <p:cNvPr id="7" name="pasted-image.pdf"/>
          <p:cNvPicPr>
            <a:picLocks noChangeAspect="1"/>
          </p:cNvPicPr>
          <p:nvPr userDrawn="1"/>
        </p:nvPicPr>
        <p:blipFill rotWithShape="1">
          <a:blip r:embed="rId12">
            <a:extLst/>
          </a:blip>
          <a:srcRect r="59091"/>
          <a:stretch/>
        </p:blipFill>
        <p:spPr>
          <a:xfrm>
            <a:off x="320431" y="238693"/>
            <a:ext cx="351692" cy="442849"/>
          </a:xfrm>
          <a:prstGeom prst="rect">
            <a:avLst/>
          </a:prstGeom>
          <a:ln w="12700">
            <a:miter lim="400000"/>
          </a:ln>
        </p:spPr>
      </p:pic>
      <p:pic>
        <p:nvPicPr>
          <p:cNvPr id="11" name="図 10">
            <a:extLst>
              <a:ext uri="{FF2B5EF4-FFF2-40B4-BE49-F238E27FC236}">
                <a16:creationId xmlns="" xmlns:a16="http://schemas.microsoft.com/office/drawing/2014/main" id="{E98AA12B-35CC-4DD9-89BE-0E3C711D6B4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471406" y="238693"/>
            <a:ext cx="493948" cy="440753"/>
          </a:xfrm>
          <a:prstGeom prst="rect">
            <a:avLst/>
          </a:prstGeom>
        </p:spPr>
      </p:pic>
    </p:spTree>
    <p:extLst>
      <p:ext uri="{BB962C8B-B14F-4D97-AF65-F5344CB8AC3E}">
        <p14:creationId xmlns:p14="http://schemas.microsoft.com/office/powerpoint/2010/main" val="2765519544"/>
      </p:ext>
    </p:extLst>
  </p:cSld>
  <p:clrMap bg1="lt1" tx1="dk1" bg2="lt2" tx2="dk2" accent1="accent1" accent2="accent2" accent3="accent3" accent4="accent4" accent5="accent5" accent6="accent6" hlink="hlink" folHlink="folHlink"/>
  <p:sldLayoutIdLst>
    <p:sldLayoutId id="2147485931" r:id="rId1"/>
    <p:sldLayoutId id="2147485932" r:id="rId2"/>
    <p:sldLayoutId id="2147485933" r:id="rId3"/>
    <p:sldLayoutId id="2147485934" r:id="rId4"/>
    <p:sldLayoutId id="2147485935" r:id="rId5"/>
    <p:sldLayoutId id="2147485936" r:id="rId6"/>
    <p:sldLayoutId id="2147485937" r:id="rId7"/>
    <p:sldLayoutId id="2147485938" r:id="rId8"/>
    <p:sldLayoutId id="2147485940" r:id="rId9"/>
  </p:sldLayoutIdLst>
  <p:transition spd="med"/>
  <p:hf hdr="0" ftr="0" dt="0"/>
  <p:txStyles>
    <p:titleStyle>
      <a:lvl1pPr>
        <a:lnSpc>
          <a:spcPct val="90000"/>
        </a:lnSpc>
        <a:defRPr sz="2667" b="1">
          <a:latin typeface="Meiryo UI"/>
          <a:ea typeface="Meiryo UI"/>
          <a:cs typeface="Meiryo UI"/>
          <a:sym typeface="Meiryo UI"/>
        </a:defRPr>
      </a:lvl1pPr>
      <a:lvl2pPr>
        <a:lnSpc>
          <a:spcPct val="90000"/>
        </a:lnSpc>
        <a:defRPr sz="2667" b="1">
          <a:latin typeface="Meiryo UI"/>
          <a:ea typeface="Meiryo UI"/>
          <a:cs typeface="Meiryo UI"/>
          <a:sym typeface="Meiryo UI"/>
        </a:defRPr>
      </a:lvl2pPr>
      <a:lvl3pPr>
        <a:lnSpc>
          <a:spcPct val="90000"/>
        </a:lnSpc>
        <a:defRPr sz="2667" b="1">
          <a:latin typeface="Meiryo UI"/>
          <a:ea typeface="Meiryo UI"/>
          <a:cs typeface="Meiryo UI"/>
          <a:sym typeface="Meiryo UI"/>
        </a:defRPr>
      </a:lvl3pPr>
      <a:lvl4pPr>
        <a:lnSpc>
          <a:spcPct val="90000"/>
        </a:lnSpc>
        <a:defRPr sz="2667" b="1">
          <a:latin typeface="Meiryo UI"/>
          <a:ea typeface="Meiryo UI"/>
          <a:cs typeface="Meiryo UI"/>
          <a:sym typeface="Meiryo UI"/>
        </a:defRPr>
      </a:lvl4pPr>
      <a:lvl5pPr>
        <a:lnSpc>
          <a:spcPct val="90000"/>
        </a:lnSpc>
        <a:defRPr sz="2667" b="1">
          <a:latin typeface="Meiryo UI"/>
          <a:ea typeface="Meiryo UI"/>
          <a:cs typeface="Meiryo UI"/>
          <a:sym typeface="Meiryo UI"/>
        </a:defRPr>
      </a:lvl5pPr>
      <a:lvl6pPr>
        <a:lnSpc>
          <a:spcPct val="90000"/>
        </a:lnSpc>
        <a:defRPr sz="2667" b="1">
          <a:latin typeface="Meiryo UI"/>
          <a:ea typeface="Meiryo UI"/>
          <a:cs typeface="Meiryo UI"/>
          <a:sym typeface="Meiryo UI"/>
        </a:defRPr>
      </a:lvl6pPr>
      <a:lvl7pPr>
        <a:lnSpc>
          <a:spcPct val="90000"/>
        </a:lnSpc>
        <a:defRPr sz="2667" b="1">
          <a:latin typeface="Meiryo UI"/>
          <a:ea typeface="Meiryo UI"/>
          <a:cs typeface="Meiryo UI"/>
          <a:sym typeface="Meiryo UI"/>
        </a:defRPr>
      </a:lvl7pPr>
      <a:lvl8pPr>
        <a:lnSpc>
          <a:spcPct val="90000"/>
        </a:lnSpc>
        <a:defRPr sz="2667" b="1">
          <a:latin typeface="Meiryo UI"/>
          <a:ea typeface="Meiryo UI"/>
          <a:cs typeface="Meiryo UI"/>
          <a:sym typeface="Meiryo UI"/>
        </a:defRPr>
      </a:lvl8pPr>
      <a:lvl9pPr>
        <a:lnSpc>
          <a:spcPct val="90000"/>
        </a:lnSpc>
        <a:defRPr sz="2667" b="1">
          <a:latin typeface="Meiryo UI"/>
          <a:ea typeface="Meiryo UI"/>
          <a:cs typeface="Meiryo UI"/>
          <a:sym typeface="Meiryo UI"/>
        </a:defRPr>
      </a:lvl9pPr>
    </p:titleStyle>
    <p:bodyStyle>
      <a:lvl1pPr marL="306642" indent="-306642">
        <a:lnSpc>
          <a:spcPct val="90000"/>
        </a:lnSpc>
        <a:spcBef>
          <a:spcPts val="1136"/>
        </a:spcBef>
        <a:buClr>
          <a:srgbClr val="B01F28"/>
        </a:buClr>
        <a:buSzPct val="80000"/>
        <a:buFont typeface="Wingdings" panose="05000000000000000000" pitchFamily="2" charset="2"/>
        <a:buChar char="l"/>
        <a:defRPr sz="2533" b="1">
          <a:latin typeface="Meiryo UI" panose="020B0604030504040204" pitchFamily="50" charset="-128"/>
          <a:ea typeface="Meiryo UI" panose="020B0604030504040204" pitchFamily="50" charset="-128"/>
          <a:cs typeface="Meiryo UI" panose="020B0604030504040204" pitchFamily="50" charset="-128"/>
          <a:sym typeface="Meiryo UI"/>
        </a:defRPr>
      </a:lvl1pPr>
      <a:lvl2pPr marL="613285" indent="-306642">
        <a:lnSpc>
          <a:spcPct val="90000"/>
        </a:lnSpc>
        <a:spcBef>
          <a:spcPts val="1136"/>
        </a:spcBef>
        <a:buClr>
          <a:srgbClr val="B01F28"/>
        </a:buClr>
        <a:buSzPct val="65000"/>
        <a:buFont typeface="Wingdings" panose="05000000000000000000" pitchFamily="2" charset="2"/>
        <a:buChar char="l"/>
        <a:defRPr sz="2533">
          <a:latin typeface="Meiryo UI" panose="020B0604030504040204" pitchFamily="50" charset="-128"/>
          <a:ea typeface="Meiryo UI" panose="020B0604030504040204" pitchFamily="50" charset="-128"/>
          <a:cs typeface="Meiryo UI" panose="020B0604030504040204" pitchFamily="50" charset="-128"/>
          <a:sym typeface="Meiryo UI"/>
        </a:defRPr>
      </a:lvl2pPr>
      <a:lvl3pPr marL="919926" indent="-333700">
        <a:lnSpc>
          <a:spcPct val="90000"/>
        </a:lnSpc>
        <a:spcBef>
          <a:spcPts val="1136"/>
        </a:spcBef>
        <a:buClr>
          <a:srgbClr val="B01F28"/>
        </a:buClr>
        <a:buSzPct val="45000"/>
        <a:buFont typeface="Wingdings" panose="05000000000000000000" pitchFamily="2" charset="2"/>
        <a:buChar char="l"/>
        <a:defRPr sz="2267">
          <a:latin typeface="Meiryo UI" panose="020B0604030504040204" pitchFamily="50" charset="-128"/>
          <a:ea typeface="Meiryo UI" panose="020B0604030504040204" pitchFamily="50" charset="-128"/>
          <a:cs typeface="Meiryo UI" panose="020B0604030504040204" pitchFamily="50" charset="-128"/>
          <a:sym typeface="Meiryo UI"/>
        </a:defRPr>
      </a:lvl3pPr>
      <a:lvl4pPr marL="1226569" indent="-321072">
        <a:lnSpc>
          <a:spcPct val="90000"/>
        </a:lnSpc>
        <a:spcBef>
          <a:spcPts val="1136"/>
        </a:spcBef>
        <a:buClr>
          <a:srgbClr val="B01F28"/>
        </a:buClr>
        <a:buSzPct val="130000"/>
        <a:buFont typeface="Meiryo UI" panose="020B0604030504040204" pitchFamily="50" charset="-128"/>
        <a:buChar char="-"/>
        <a:defRPr sz="2000">
          <a:latin typeface="Meiryo UI" panose="020B0604030504040204" pitchFamily="50" charset="-128"/>
          <a:ea typeface="Meiryo UI" panose="020B0604030504040204" pitchFamily="50" charset="-128"/>
          <a:cs typeface="Meiryo UI" panose="020B0604030504040204" pitchFamily="50" charset="-128"/>
          <a:sym typeface="Meiryo UI"/>
        </a:defRPr>
      </a:lvl4pPr>
      <a:lvl5pPr marL="1524193" indent="-342718">
        <a:lnSpc>
          <a:spcPct val="90000"/>
        </a:lnSpc>
        <a:spcBef>
          <a:spcPts val="1136"/>
        </a:spcBef>
        <a:buClr>
          <a:srgbClr val="B01F28"/>
        </a:buClr>
        <a:buSzPct val="110000"/>
        <a:buFont typeface="Meiryo UI" panose="020B0604030504040204" pitchFamily="50" charset="-128"/>
        <a:buChar char="-"/>
        <a:defRPr sz="2000">
          <a:latin typeface="Meiryo UI" panose="020B0604030504040204" pitchFamily="50" charset="-128"/>
          <a:ea typeface="Meiryo UI" panose="020B0604030504040204" pitchFamily="50" charset="-128"/>
          <a:cs typeface="Meiryo UI" panose="020B0604030504040204" pitchFamily="50" charset="-128"/>
          <a:sym typeface="Meiryo UI"/>
        </a:defRPr>
      </a:lvl5pPr>
      <a:lvl6pPr marL="1731627" indent="-324680">
        <a:lnSpc>
          <a:spcPct val="90000"/>
        </a:lnSpc>
        <a:spcBef>
          <a:spcPts val="1136"/>
        </a:spcBef>
        <a:buClr>
          <a:srgbClr val="B01F28"/>
        </a:buClr>
        <a:buSzPct val="100000"/>
        <a:buFont typeface="Meiryo UI" panose="020B0604030504040204" pitchFamily="50" charset="-128"/>
        <a:buChar char="-"/>
        <a:defRPr sz="1867">
          <a:latin typeface="Meiryo UI"/>
          <a:ea typeface="Meiryo UI"/>
          <a:cs typeface="Meiryo UI"/>
          <a:sym typeface="Meiryo UI"/>
        </a:defRPr>
      </a:lvl6pPr>
      <a:lvl7pPr marL="3347812"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7pPr>
      <a:lvl8pPr marL="3867301"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8pPr>
      <a:lvl9pPr marL="4386789" indent="-230884">
        <a:lnSpc>
          <a:spcPct val="90000"/>
        </a:lnSpc>
        <a:spcBef>
          <a:spcPts val="1136"/>
        </a:spcBef>
        <a:buClr>
          <a:srgbClr val="B01F28"/>
        </a:buClr>
        <a:buSzPct val="100000"/>
        <a:buFont typeface="Wingdings"/>
        <a:buChar char="•"/>
        <a:defRPr sz="1867">
          <a:latin typeface="Meiryo UI"/>
          <a:ea typeface="Meiryo UI"/>
          <a:cs typeface="Meiryo UI"/>
          <a:sym typeface="Meiryo UI"/>
        </a:defRPr>
      </a:lvl9pPr>
    </p:bodyStyle>
    <p:otherStyle>
      <a:lvl1pPr algn="r">
        <a:defRPr sz="1600" b="1">
          <a:solidFill>
            <a:schemeClr val="tx1"/>
          </a:solidFill>
          <a:latin typeface="+mn-lt"/>
          <a:ea typeface="+mn-ea"/>
          <a:cs typeface="+mn-cs"/>
          <a:sym typeface="Calibri"/>
        </a:defRPr>
      </a:lvl1pPr>
      <a:lvl2pPr algn="r">
        <a:defRPr sz="1600" b="1">
          <a:solidFill>
            <a:schemeClr val="tx1"/>
          </a:solidFill>
          <a:latin typeface="+mn-lt"/>
          <a:ea typeface="+mn-ea"/>
          <a:cs typeface="+mn-cs"/>
          <a:sym typeface="Calibri"/>
        </a:defRPr>
      </a:lvl2pPr>
      <a:lvl3pPr algn="r">
        <a:defRPr sz="1600" b="1">
          <a:solidFill>
            <a:schemeClr val="tx1"/>
          </a:solidFill>
          <a:latin typeface="+mn-lt"/>
          <a:ea typeface="+mn-ea"/>
          <a:cs typeface="+mn-cs"/>
          <a:sym typeface="Calibri"/>
        </a:defRPr>
      </a:lvl3pPr>
      <a:lvl4pPr algn="r">
        <a:defRPr sz="1600" b="1">
          <a:solidFill>
            <a:schemeClr val="tx1"/>
          </a:solidFill>
          <a:latin typeface="+mn-lt"/>
          <a:ea typeface="+mn-ea"/>
          <a:cs typeface="+mn-cs"/>
          <a:sym typeface="Calibri"/>
        </a:defRPr>
      </a:lvl4pPr>
      <a:lvl5pPr algn="r">
        <a:defRPr sz="1600" b="1">
          <a:solidFill>
            <a:schemeClr val="tx1"/>
          </a:solidFill>
          <a:latin typeface="+mn-lt"/>
          <a:ea typeface="+mn-ea"/>
          <a:cs typeface="+mn-cs"/>
          <a:sym typeface="Calibri"/>
        </a:defRPr>
      </a:lvl5pPr>
      <a:lvl6pPr algn="r">
        <a:defRPr sz="1600" b="1">
          <a:solidFill>
            <a:schemeClr val="tx1"/>
          </a:solidFill>
          <a:latin typeface="+mn-lt"/>
          <a:ea typeface="+mn-ea"/>
          <a:cs typeface="+mn-cs"/>
          <a:sym typeface="Calibri"/>
        </a:defRPr>
      </a:lvl6pPr>
      <a:lvl7pPr algn="r">
        <a:defRPr sz="1600" b="1">
          <a:solidFill>
            <a:schemeClr val="tx1"/>
          </a:solidFill>
          <a:latin typeface="+mn-lt"/>
          <a:ea typeface="+mn-ea"/>
          <a:cs typeface="+mn-cs"/>
          <a:sym typeface="Calibri"/>
        </a:defRPr>
      </a:lvl7pPr>
      <a:lvl8pPr algn="r">
        <a:defRPr sz="1600" b="1">
          <a:solidFill>
            <a:schemeClr val="tx1"/>
          </a:solidFill>
          <a:latin typeface="+mn-lt"/>
          <a:ea typeface="+mn-ea"/>
          <a:cs typeface="+mn-cs"/>
          <a:sym typeface="Calibri"/>
        </a:defRPr>
      </a:lvl8pPr>
      <a:lvl9pPr algn="r">
        <a:defRPr sz="1600" b="1">
          <a:solidFill>
            <a:schemeClr val="tx1"/>
          </a:solidFill>
          <a:latin typeface="+mn-lt"/>
          <a:ea typeface="+mn-ea"/>
          <a:cs typeface="+mn-cs"/>
          <a:sym typeface="Calibri"/>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646175" name="Picture 31" descr="ContentGray20_L150"/>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gray">
          <a:xfrm>
            <a:off x="0" y="0"/>
            <a:ext cx="12192000" cy="1073150"/>
          </a:xfrm>
          <a:prstGeom prst="rect">
            <a:avLst/>
          </a:prstGeom>
          <a:noFill/>
          <a:extLst>
            <a:ext uri="{909E8E84-426E-40DD-AFC4-6F175D3DCCD1}">
              <a14:hiddenFill xmlns:a14="http://schemas.microsoft.com/office/drawing/2010/main">
                <a:solidFill>
                  <a:srgbClr val="FFFFFF"/>
                </a:solidFill>
              </a14:hiddenFill>
            </a:ext>
          </a:extLst>
        </p:spPr>
      </p:pic>
      <p:sp>
        <p:nvSpPr>
          <p:cNvPr id="646148" name="Line 4"/>
          <p:cNvSpPr>
            <a:spLocks noChangeShapeType="1"/>
          </p:cNvSpPr>
          <p:nvPr userDrawn="1"/>
        </p:nvSpPr>
        <p:spPr bwMode="gray">
          <a:xfrm>
            <a:off x="0" y="6632575"/>
            <a:ext cx="12192000"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51" name="Rectangle 7"/>
          <p:cNvSpPr>
            <a:spLocks noGrp="1" noChangeArrowheads="1"/>
          </p:cNvSpPr>
          <p:nvPr>
            <p:ph type="title"/>
          </p:nvPr>
        </p:nvSpPr>
        <p:spPr bwMode="gray">
          <a:xfrm>
            <a:off x="226485" y="-1588"/>
            <a:ext cx="10477500" cy="69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C0C0C0">
                      <a:alpha val="50000"/>
                    </a:srgbClr>
                  </a:outerShdw>
                </a:effectLst>
              </a14:hiddenEffects>
            </a:ext>
          </a:extLst>
        </p:spPr>
        <p:txBody>
          <a:bodyPr vert="horz" wrap="square" lIns="0" tIns="0" rIns="0" bIns="0" numCol="1" anchor="ctr" anchorCtr="0" compatLnSpc="1">
            <a:prstTxWarp prst="textNoShape">
              <a:avLst/>
            </a:prstTxWarp>
          </a:bodyPr>
          <a:lstStyle/>
          <a:p>
            <a:pPr lvl="0"/>
            <a:r>
              <a:rPr lang="ja-JP" altLang="en-US" smtClean="0"/>
              <a:t>マスタ タイトルの書式設定</a:t>
            </a:r>
          </a:p>
        </p:txBody>
      </p:sp>
      <p:sp>
        <p:nvSpPr>
          <p:cNvPr id="646152" name="Rectangle 8"/>
          <p:cNvSpPr>
            <a:spLocks noGrp="1" noChangeArrowheads="1"/>
          </p:cNvSpPr>
          <p:nvPr>
            <p:ph type="body" idx="1"/>
          </p:nvPr>
        </p:nvSpPr>
        <p:spPr bwMode="gray">
          <a:xfrm>
            <a:off x="224367" y="869951"/>
            <a:ext cx="11715751" cy="559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ja-JP" altLang="en-US" dirty="0" smtClean="0"/>
              <a:t>マスタテキスト</a:t>
            </a:r>
            <a:r>
              <a:rPr lang="en-US" altLang="ja-JP" dirty="0" smtClean="0"/>
              <a:t>24</a:t>
            </a:r>
            <a:r>
              <a:rPr lang="ja-JP" altLang="en-US" dirty="0" err="1" smtClean="0"/>
              <a:t>ｐ</a:t>
            </a:r>
            <a:r>
              <a:rPr lang="ja-JP" altLang="en-US" dirty="0" smtClean="0"/>
              <a:t>ああああああああああああああああああああああああああああああああああああああああああああああああああ</a:t>
            </a:r>
          </a:p>
          <a:p>
            <a:pPr lvl="1"/>
            <a:r>
              <a:rPr lang="ja-JP" altLang="en-US" dirty="0" smtClean="0"/>
              <a:t>マスタテキスト</a:t>
            </a:r>
            <a:r>
              <a:rPr lang="en-US" altLang="ja-JP" dirty="0" smtClean="0"/>
              <a:t>20</a:t>
            </a:r>
            <a:r>
              <a:rPr lang="ja-JP" altLang="en-US" dirty="0" err="1" smtClean="0"/>
              <a:t>ｐ</a:t>
            </a:r>
            <a:r>
              <a:rPr lang="ja-JP" altLang="en-US" dirty="0" smtClean="0"/>
              <a:t>ああああああああああああああああああああああああああああああああああああああああああああ</a:t>
            </a:r>
          </a:p>
          <a:p>
            <a:pPr lvl="2"/>
            <a:r>
              <a:rPr lang="ja-JP" altLang="en-US" dirty="0" smtClean="0"/>
              <a:t>マスタテキスト</a:t>
            </a:r>
            <a:r>
              <a:rPr lang="en-US" altLang="ja-JP" dirty="0" smtClean="0"/>
              <a:t>18</a:t>
            </a:r>
            <a:r>
              <a:rPr lang="ja-JP" altLang="en-US" dirty="0" err="1" smtClean="0"/>
              <a:t>ｐ</a:t>
            </a:r>
            <a:r>
              <a:rPr lang="ja-JP" altLang="en-US" dirty="0" smtClean="0"/>
              <a:t>ああああああああああああああああああああああああああああああああああああああああああああああ</a:t>
            </a:r>
          </a:p>
          <a:p>
            <a:pPr lvl="3"/>
            <a:r>
              <a:rPr lang="ja-JP" altLang="en-US" dirty="0" smtClean="0"/>
              <a:t>マスタテキスト</a:t>
            </a:r>
            <a:r>
              <a:rPr lang="en-US" altLang="ja-JP" dirty="0" smtClean="0"/>
              <a:t>16</a:t>
            </a:r>
            <a:r>
              <a:rPr lang="ja-JP" altLang="en-US" dirty="0" err="1" smtClean="0"/>
              <a:t>ｐ</a:t>
            </a:r>
            <a:r>
              <a:rPr lang="ja-JP" altLang="en-US" dirty="0" smtClean="0"/>
              <a:t>あああああああああああああああああああああああああああああああああああああああああああああああ</a:t>
            </a:r>
          </a:p>
        </p:txBody>
      </p:sp>
      <p:grpSp>
        <p:nvGrpSpPr>
          <p:cNvPr id="646163" name="Group 19"/>
          <p:cNvGrpSpPr>
            <a:grpSpLocks noChangeAspect="1"/>
          </p:cNvGrpSpPr>
          <p:nvPr userDrawn="1"/>
        </p:nvGrpSpPr>
        <p:grpSpPr bwMode="gray">
          <a:xfrm>
            <a:off x="10517718" y="79376"/>
            <a:ext cx="1568449" cy="657225"/>
            <a:chOff x="4969" y="50"/>
            <a:chExt cx="741" cy="414"/>
          </a:xfrm>
        </p:grpSpPr>
        <p:sp>
          <p:nvSpPr>
            <p:cNvPr id="646162" name="AutoShape 18"/>
            <p:cNvSpPr>
              <a:spLocks noChangeAspect="1" noChangeArrowheads="1" noTextEdit="1"/>
            </p:cNvSpPr>
            <p:nvPr userDrawn="1"/>
          </p:nvSpPr>
          <p:spPr bwMode="gray">
            <a:xfrm>
              <a:off x="4969" y="50"/>
              <a:ext cx="741"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4" name="Freeform 20"/>
            <p:cNvSpPr>
              <a:spLocks/>
            </p:cNvSpPr>
            <p:nvPr userDrawn="1"/>
          </p:nvSpPr>
          <p:spPr bwMode="gray">
            <a:xfrm>
              <a:off x="5334" y="121"/>
              <a:ext cx="94" cy="7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5" name="Freeform 21"/>
            <p:cNvSpPr>
              <a:spLocks/>
            </p:cNvSpPr>
            <p:nvPr userDrawn="1"/>
          </p:nvSpPr>
          <p:spPr bwMode="gray">
            <a:xfrm>
              <a:off x="5180" y="200"/>
              <a:ext cx="65" cy="106"/>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6" name="Freeform 22"/>
            <p:cNvSpPr>
              <a:spLocks/>
            </p:cNvSpPr>
            <p:nvPr userDrawn="1"/>
          </p:nvSpPr>
          <p:spPr bwMode="gray">
            <a:xfrm>
              <a:off x="5333" y="200"/>
              <a:ext cx="43" cy="148"/>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7" name="Freeform 23"/>
            <p:cNvSpPr>
              <a:spLocks/>
            </p:cNvSpPr>
            <p:nvPr userDrawn="1"/>
          </p:nvSpPr>
          <p:spPr bwMode="gray">
            <a:xfrm>
              <a:off x="5380" y="200"/>
              <a:ext cx="33" cy="106"/>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8" name="Freeform 24"/>
            <p:cNvSpPr>
              <a:spLocks/>
            </p:cNvSpPr>
            <p:nvPr userDrawn="1"/>
          </p:nvSpPr>
          <p:spPr bwMode="gray">
            <a:xfrm>
              <a:off x="5414" y="200"/>
              <a:ext cx="79" cy="106"/>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9" name="Freeform 25"/>
            <p:cNvSpPr>
              <a:spLocks/>
            </p:cNvSpPr>
            <p:nvPr userDrawn="1"/>
          </p:nvSpPr>
          <p:spPr bwMode="gray">
            <a:xfrm>
              <a:off x="5558" y="200"/>
              <a:ext cx="88" cy="107"/>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70" name="Freeform 26"/>
            <p:cNvSpPr>
              <a:spLocks/>
            </p:cNvSpPr>
            <p:nvPr userDrawn="1"/>
          </p:nvSpPr>
          <p:spPr bwMode="gray">
            <a:xfrm>
              <a:off x="5248" y="200"/>
              <a:ext cx="89" cy="108"/>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71" name="Freeform 27"/>
            <p:cNvSpPr>
              <a:spLocks/>
            </p:cNvSpPr>
            <p:nvPr userDrawn="1"/>
          </p:nvSpPr>
          <p:spPr bwMode="gray">
            <a:xfrm>
              <a:off x="5489" y="198"/>
              <a:ext cx="69" cy="110"/>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grpSp>
      <p:sp>
        <p:nvSpPr>
          <p:cNvPr id="646173"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tx1"/>
                </a:solidFill>
                <a:latin typeface="+mn-lt"/>
              </a:defRPr>
            </a:lvl1pPr>
          </a:lstStyle>
          <a:p>
            <a:pPr algn="ctr">
              <a:spcBef>
                <a:spcPct val="0"/>
              </a:spcBef>
              <a:spcAft>
                <a:spcPct val="0"/>
              </a:spcAft>
            </a:pPr>
            <a:fld id="{E5C4FF1C-8F5E-4BC8-BCAF-207649A9C157}" type="slidenum">
              <a:rPr lang="de-DE" altLang="ja-JP">
                <a:solidFill>
                  <a:srgbClr val="000000"/>
                </a:solidFill>
              </a:rPr>
              <a:pPr algn="ctr">
                <a:spcBef>
                  <a:spcPct val="0"/>
                </a:spcBef>
                <a:spcAft>
                  <a:spcPct val="0"/>
                </a:spcAft>
              </a:pPr>
              <a:t>‹#›</a:t>
            </a:fld>
            <a:endParaRPr lang="de-DE" altLang="ja-JP">
              <a:solidFill>
                <a:srgbClr val="000000"/>
              </a:solidFill>
            </a:endParaRPr>
          </a:p>
        </p:txBody>
      </p:sp>
      <p:sp>
        <p:nvSpPr>
          <p:cNvPr id="646174" name="Rectangle 30"/>
          <p:cNvSpPr>
            <a:spLocks noGrp="1" noChangeArrowheads="1"/>
          </p:cNvSpPr>
          <p:nvPr>
            <p:ph type="ftr" sz="quarter" idx="3"/>
          </p:nvPr>
        </p:nvSpPr>
        <p:spPr bwMode="gray">
          <a:xfrm>
            <a:off x="6580718" y="6653213"/>
            <a:ext cx="5363633"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fontAlgn="base">
              <a:defRPr kumimoji="0" sz="800">
                <a:solidFill>
                  <a:schemeClr val="tx1"/>
                </a:solidFill>
                <a:latin typeface="+mn-lt"/>
              </a:defRPr>
            </a:lvl1pPr>
          </a:lstStyle>
          <a:p>
            <a:pPr>
              <a:spcBef>
                <a:spcPct val="0"/>
              </a:spcBef>
              <a:spcAft>
                <a:spcPct val="0"/>
              </a:spcAft>
            </a:pPr>
            <a:r>
              <a:rPr lang="de-DE" altLang="ja-JP" smtClean="0">
                <a:solidFill>
                  <a:srgbClr val="000000"/>
                </a:solidFill>
              </a:rPr>
              <a:t>Copyright 2018 FUJITSU LIMITED</a:t>
            </a:r>
            <a:endParaRPr lang="de-DE" altLang="ja-JP">
              <a:solidFill>
                <a:srgbClr val="000000"/>
              </a:solidFill>
            </a:endParaRPr>
          </a:p>
        </p:txBody>
      </p:sp>
      <p:sp>
        <p:nvSpPr>
          <p:cNvPr id="2" name="テキスト ボックス 1"/>
          <p:cNvSpPr txBox="1"/>
          <p:nvPr userDrawn="1"/>
        </p:nvSpPr>
        <p:spPr bwMode="gray">
          <a:xfrm>
            <a:off x="254001" y="6675438"/>
            <a:ext cx="3731684" cy="153888"/>
          </a:xfrm>
          <a:prstGeom prst="rect">
            <a:avLst/>
          </a:prstGeom>
          <a:noFill/>
        </p:spPr>
        <p:txBody>
          <a:bodyPr vert="horz" wrap="square" lIns="0" tIns="0" rIns="0" bIns="0" rtlCol="0">
            <a:spAutoFit/>
          </a:bodyPr>
          <a:lstStyle/>
          <a:p>
            <a:pPr fontAlgn="ctr">
              <a:spcBef>
                <a:spcPct val="0"/>
              </a:spcBef>
              <a:spcAft>
                <a:spcPct val="0"/>
              </a:spcAft>
            </a:pPr>
            <a:r>
              <a:rPr lang="en-US" altLang="ja-JP" sz="1000" b="1" smtClean="0">
                <a:solidFill>
                  <a:srgbClr val="000000"/>
                </a:solidFill>
                <a:sym typeface="Arial" panose="020B0604020202020204" pitchFamily="34" charset="0"/>
              </a:rPr>
              <a:t>FUJITSU CONFIDENTIAL</a:t>
            </a:r>
            <a:endParaRPr lang="ja-JP" altLang="en-US" sz="1000" b="1" dirty="0" smtClean="0">
              <a:solidFill>
                <a:srgbClr val="000000"/>
              </a:solidFill>
              <a:sym typeface="Arial" panose="020B0604020202020204" pitchFamily="34" charset="0"/>
            </a:endParaRPr>
          </a:p>
        </p:txBody>
      </p:sp>
    </p:spTree>
    <p:extLst>
      <p:ext uri="{BB962C8B-B14F-4D97-AF65-F5344CB8AC3E}">
        <p14:creationId xmlns:p14="http://schemas.microsoft.com/office/powerpoint/2010/main" val="88531774"/>
      </p:ext>
    </p:extLst>
  </p:cSld>
  <p:clrMap bg1="lt1" tx1="dk1" bg2="lt2" tx2="dk2" accent1="accent1" accent2="accent2" accent3="accent3" accent4="accent4" accent5="accent5" accent6="accent6" hlink="hlink" folHlink="folHlink"/>
  <p:sldLayoutIdLst>
    <p:sldLayoutId id="2147485955" r:id="rId1"/>
    <p:sldLayoutId id="2147485956" r:id="rId2"/>
    <p:sldLayoutId id="2147485957" r:id="rId3"/>
    <p:sldLayoutId id="2147485958" r:id="rId4"/>
    <p:sldLayoutId id="2147485959" r:id="rId5"/>
    <p:sldLayoutId id="2147485960" r:id="rId6"/>
    <p:sldLayoutId id="2147485961" r:id="rId7"/>
  </p:sldLayoutIdLst>
  <p:timing>
    <p:tnLst>
      <p:par>
        <p:cTn id="1" dur="indefinite" restart="never" nodeType="tmRoot"/>
      </p:par>
    </p:tnLst>
  </p:timing>
  <p:hf hdr="0"/>
  <p:txStyles>
    <p:titleStyle>
      <a:lvl1pPr algn="l" rtl="0" fontAlgn="base">
        <a:spcBef>
          <a:spcPct val="0"/>
        </a:spcBef>
        <a:spcAft>
          <a:spcPct val="0"/>
        </a:spcAft>
        <a:tabLst>
          <a:tab pos="3676650" algn="l"/>
        </a:tabLst>
        <a:defRPr kumimoji="1" sz="3200">
          <a:solidFill>
            <a:schemeClr val="tx2"/>
          </a:solidFill>
          <a:latin typeface="+mj-lt"/>
          <a:ea typeface="+mj-ea"/>
          <a:cs typeface="+mj-cs"/>
        </a:defRPr>
      </a:lvl1pPr>
      <a:lvl2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2pPr>
      <a:lvl3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3pPr>
      <a:lvl4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4pPr>
      <a:lvl5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5pPr>
      <a:lvl6pPr marL="4572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6pPr>
      <a:lvl7pPr marL="9144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7pPr>
      <a:lvl8pPr marL="13716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8pPr>
      <a:lvl9pPr marL="18288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9pPr>
    </p:titleStyle>
    <p:bodyStyle>
      <a:lvl1pPr marL="290513" indent="-290513" algn="l" defTabSz="457200" rtl="0" fontAlgn="base">
        <a:lnSpc>
          <a:spcPct val="95000"/>
        </a:lnSpc>
        <a:spcBef>
          <a:spcPct val="20000"/>
        </a:spcBef>
        <a:spcAft>
          <a:spcPct val="10000"/>
        </a:spcAft>
        <a:buClr>
          <a:srgbClr val="A30B1A"/>
        </a:buClr>
        <a:buFont typeface="Wingdings" pitchFamily="2" charset="2"/>
        <a:buChar char="n"/>
        <a:defRPr kumimoji="1" sz="2400">
          <a:solidFill>
            <a:srgbClr val="000000"/>
          </a:solidFill>
          <a:latin typeface="+mn-lt"/>
          <a:ea typeface="+mn-ea"/>
          <a:cs typeface="+mn-cs"/>
        </a:defRPr>
      </a:lvl1pPr>
      <a:lvl2pPr marL="581025" indent="-242888" algn="l" defTabSz="457200" rtl="0" fontAlgn="base">
        <a:lnSpc>
          <a:spcPct val="95000"/>
        </a:lnSpc>
        <a:spcBef>
          <a:spcPct val="20000"/>
        </a:spcBef>
        <a:spcAft>
          <a:spcPct val="10000"/>
        </a:spcAft>
        <a:buClr>
          <a:srgbClr val="87867E"/>
        </a:buClr>
        <a:buFont typeface="Wingdings" pitchFamily="2" charset="2"/>
        <a:buChar char="n"/>
        <a:defRPr kumimoji="1" sz="2000">
          <a:solidFill>
            <a:srgbClr val="000000"/>
          </a:solidFill>
          <a:latin typeface="+mn-lt"/>
          <a:ea typeface="+mn-ea"/>
          <a:cs typeface="+mn-cs"/>
        </a:defRPr>
      </a:lvl2pPr>
      <a:lvl3pPr marL="795338" indent="-138113" algn="l" defTabSz="457200" rtl="0" fontAlgn="base">
        <a:lnSpc>
          <a:spcPct val="95000"/>
        </a:lnSpc>
        <a:spcBef>
          <a:spcPct val="20000"/>
        </a:spcBef>
        <a:spcAft>
          <a:spcPct val="10000"/>
        </a:spcAft>
        <a:buClr>
          <a:srgbClr val="87867E"/>
        </a:buClr>
        <a:buSzPct val="100000"/>
        <a:buChar char="•"/>
        <a:defRPr kumimoji="1">
          <a:solidFill>
            <a:srgbClr val="000000"/>
          </a:solidFill>
          <a:latin typeface="+mn-lt"/>
          <a:ea typeface="+mn-ea"/>
          <a:cs typeface="+mn-cs"/>
        </a:defRPr>
      </a:lvl3pPr>
      <a:lvl4pPr marL="1014413" indent="-134938" algn="l" defTabSz="457200" rtl="0" fontAlgn="base">
        <a:lnSpc>
          <a:spcPct val="95000"/>
        </a:lnSpc>
        <a:spcBef>
          <a:spcPct val="20000"/>
        </a:spcBef>
        <a:spcAft>
          <a:spcPct val="10000"/>
        </a:spcAft>
        <a:buClr>
          <a:srgbClr val="87867E"/>
        </a:buClr>
        <a:buSzPct val="100000"/>
        <a:buChar char="•"/>
        <a:defRPr kumimoji="1" sz="1600">
          <a:solidFill>
            <a:srgbClr val="000000"/>
          </a:solidFill>
          <a:latin typeface="+mn-lt"/>
          <a:ea typeface="+mn-ea"/>
          <a:cs typeface="+mn-cs"/>
        </a:defRPr>
      </a:lvl4pPr>
      <a:lvl5pPr marL="2305050" indent="365125" algn="l" defTabSz="457200" rtl="0" fontAlgn="base">
        <a:spcBef>
          <a:spcPct val="0"/>
        </a:spcBef>
        <a:spcAft>
          <a:spcPct val="0"/>
        </a:spcAft>
        <a:buBlip>
          <a:blip r:embed="rId10"/>
        </a:buBlip>
        <a:defRPr kumimoji="1" sz="2000">
          <a:solidFill>
            <a:srgbClr val="000000"/>
          </a:solidFill>
          <a:latin typeface="+mn-lt"/>
          <a:ea typeface="+mn-ea"/>
          <a:cs typeface="+mn-cs"/>
        </a:defRPr>
      </a:lvl5pPr>
      <a:lvl6pPr marL="2762250" indent="365125" algn="l" defTabSz="457200" rtl="0" fontAlgn="base">
        <a:spcBef>
          <a:spcPct val="0"/>
        </a:spcBef>
        <a:spcAft>
          <a:spcPct val="0"/>
        </a:spcAft>
        <a:buBlip>
          <a:blip r:embed="rId10"/>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10"/>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10"/>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10"/>
        </a:buBlip>
        <a:defRPr kumimoji="1" sz="2000">
          <a:solidFill>
            <a:srgbClr val="000000"/>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646175" name="Picture 31" descr="ContentGray20_L150"/>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gray">
          <a:xfrm>
            <a:off x="0" y="0"/>
            <a:ext cx="12192000" cy="1073150"/>
          </a:xfrm>
          <a:prstGeom prst="rect">
            <a:avLst/>
          </a:prstGeom>
          <a:noFill/>
          <a:extLst>
            <a:ext uri="{909E8E84-426E-40DD-AFC4-6F175D3DCCD1}">
              <a14:hiddenFill xmlns:a14="http://schemas.microsoft.com/office/drawing/2010/main">
                <a:solidFill>
                  <a:srgbClr val="FFFFFF"/>
                </a:solidFill>
              </a14:hiddenFill>
            </a:ext>
          </a:extLst>
        </p:spPr>
      </p:pic>
      <p:sp>
        <p:nvSpPr>
          <p:cNvPr id="646148" name="Line 4"/>
          <p:cNvSpPr>
            <a:spLocks noChangeShapeType="1"/>
          </p:cNvSpPr>
          <p:nvPr userDrawn="1"/>
        </p:nvSpPr>
        <p:spPr bwMode="gray">
          <a:xfrm>
            <a:off x="0" y="6632575"/>
            <a:ext cx="12192000" cy="0"/>
          </a:xfrm>
          <a:prstGeom prst="line">
            <a:avLst/>
          </a:prstGeom>
          <a:noFill/>
          <a:ln w="12700">
            <a:solidFill>
              <a:srgbClr val="87867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51" name="Rectangle 7"/>
          <p:cNvSpPr>
            <a:spLocks noGrp="1" noChangeArrowheads="1"/>
          </p:cNvSpPr>
          <p:nvPr>
            <p:ph type="title"/>
          </p:nvPr>
        </p:nvSpPr>
        <p:spPr bwMode="gray">
          <a:xfrm>
            <a:off x="226485" y="-1588"/>
            <a:ext cx="10477500" cy="69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C0C0C0">
                      <a:alpha val="50000"/>
                    </a:srgbClr>
                  </a:outerShdw>
                </a:effectLst>
              </a14:hiddenEffects>
            </a:ext>
          </a:extLst>
        </p:spPr>
        <p:txBody>
          <a:bodyPr vert="horz" wrap="square" lIns="0" tIns="0" rIns="0" bIns="0" numCol="1" anchor="ctr" anchorCtr="0" compatLnSpc="1">
            <a:prstTxWarp prst="textNoShape">
              <a:avLst/>
            </a:prstTxWarp>
          </a:bodyPr>
          <a:lstStyle/>
          <a:p>
            <a:pPr lvl="0"/>
            <a:r>
              <a:rPr lang="en-US" altLang="ja-JP" dirty="0" smtClean="0"/>
              <a:t>Master title</a:t>
            </a:r>
            <a:endParaRPr lang="ja-JP" altLang="en-US" dirty="0" smtClean="0"/>
          </a:p>
        </p:txBody>
      </p:sp>
      <p:sp>
        <p:nvSpPr>
          <p:cNvPr id="646152" name="Rectangle 8"/>
          <p:cNvSpPr>
            <a:spLocks noGrp="1" noChangeArrowheads="1"/>
          </p:cNvSpPr>
          <p:nvPr>
            <p:ph type="body" idx="1"/>
          </p:nvPr>
        </p:nvSpPr>
        <p:spPr bwMode="gray">
          <a:xfrm>
            <a:off x="224367" y="869951"/>
            <a:ext cx="11715751" cy="559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ja-JP" dirty="0" smtClean="0"/>
              <a:t>Headline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r>
              <a:rPr lang="en-US" altLang="ja-JP" dirty="0" smtClean="0"/>
              <a:t> </a:t>
            </a:r>
            <a:r>
              <a:rPr lang="en-US" altLang="ja-JP" dirty="0" err="1" smtClean="0"/>
              <a:t>Headline</a:t>
            </a:r>
            <a:endParaRPr lang="en-US" altLang="ja-JP" dirty="0" smtClean="0"/>
          </a:p>
          <a:p>
            <a:pPr lvl="1"/>
            <a:r>
              <a:rPr lang="en-US" altLang="ja-JP" dirty="0" smtClean="0"/>
              <a:t>1st subhead 1st subhead 1st subhead 1st subhead 1st subhead 1st subhead 1st subhead 1st subhead 1st subhead 1st subhead </a:t>
            </a:r>
          </a:p>
          <a:p>
            <a:pPr lvl="2"/>
            <a:r>
              <a:rPr lang="en-US" altLang="ja-JP" dirty="0" smtClean="0"/>
              <a:t>2nd subhead 2nd subhead 2nd subhead 2nd subhead 2nd subhead 2nd subhead 2nd subhead 2nd subhead 2nd subhead 2nd subhead </a:t>
            </a:r>
          </a:p>
          <a:p>
            <a:pPr lvl="3"/>
            <a:r>
              <a:rPr lang="en-US" altLang="ja-JP" dirty="0" smtClean="0"/>
              <a:t>Text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r>
              <a:rPr lang="en-US" altLang="ja-JP" dirty="0" err="1" smtClean="0"/>
              <a:t>Text</a:t>
            </a:r>
            <a:r>
              <a:rPr lang="en-US" altLang="ja-JP" dirty="0" smtClean="0"/>
              <a:t> </a:t>
            </a:r>
          </a:p>
        </p:txBody>
      </p:sp>
      <p:grpSp>
        <p:nvGrpSpPr>
          <p:cNvPr id="646163" name="Group 19"/>
          <p:cNvGrpSpPr>
            <a:grpSpLocks noChangeAspect="1"/>
          </p:cNvGrpSpPr>
          <p:nvPr userDrawn="1"/>
        </p:nvGrpSpPr>
        <p:grpSpPr bwMode="gray">
          <a:xfrm>
            <a:off x="10517718" y="79376"/>
            <a:ext cx="1568449" cy="657225"/>
            <a:chOff x="4969" y="50"/>
            <a:chExt cx="741" cy="414"/>
          </a:xfrm>
        </p:grpSpPr>
        <p:sp>
          <p:nvSpPr>
            <p:cNvPr id="646162" name="AutoShape 18"/>
            <p:cNvSpPr>
              <a:spLocks noChangeAspect="1" noChangeArrowheads="1" noTextEdit="1"/>
            </p:cNvSpPr>
            <p:nvPr userDrawn="1"/>
          </p:nvSpPr>
          <p:spPr bwMode="gray">
            <a:xfrm>
              <a:off x="4969" y="50"/>
              <a:ext cx="741"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4" name="Freeform 20"/>
            <p:cNvSpPr>
              <a:spLocks/>
            </p:cNvSpPr>
            <p:nvPr userDrawn="1"/>
          </p:nvSpPr>
          <p:spPr bwMode="gray">
            <a:xfrm>
              <a:off x="5334" y="121"/>
              <a:ext cx="94" cy="72"/>
            </a:xfrm>
            <a:custGeom>
              <a:avLst/>
              <a:gdLst>
                <a:gd name="T0" fmla="*/ 961 w 2365"/>
                <a:gd name="T1" fmla="*/ 764 h 1825"/>
                <a:gd name="T2" fmla="*/ 599 w 2365"/>
                <a:gd name="T3" fmla="*/ 642 h 1825"/>
                <a:gd name="T4" fmla="*/ 1 w 2365"/>
                <a:gd name="T5" fmla="*/ 1235 h 1825"/>
                <a:gd name="T6" fmla="*/ 599 w 2365"/>
                <a:gd name="T7" fmla="*/ 1825 h 1825"/>
                <a:gd name="T8" fmla="*/ 1053 w 2365"/>
                <a:gd name="T9" fmla="*/ 1619 h 1825"/>
                <a:gd name="T10" fmla="*/ 1053 w 2365"/>
                <a:gd name="T11" fmla="*/ 1293 h 1825"/>
                <a:gd name="T12" fmla="*/ 771 w 2365"/>
                <a:gd name="T13" fmla="*/ 1568 h 1825"/>
                <a:gd name="T14" fmla="*/ 599 w 2365"/>
                <a:gd name="T15" fmla="*/ 1604 h 1825"/>
                <a:gd name="T16" fmla="*/ 225 w 2365"/>
                <a:gd name="T17" fmla="*/ 1235 h 1825"/>
                <a:gd name="T18" fmla="*/ 599 w 2365"/>
                <a:gd name="T19" fmla="*/ 863 h 1825"/>
                <a:gd name="T20" fmla="*/ 861 w 2365"/>
                <a:gd name="T21" fmla="*/ 972 h 1825"/>
                <a:gd name="T22" fmla="*/ 1093 w 2365"/>
                <a:gd name="T23" fmla="*/ 1239 h 1825"/>
                <a:gd name="T24" fmla="*/ 1630 w 2365"/>
                <a:gd name="T25" fmla="*/ 1473 h 1825"/>
                <a:gd name="T26" fmla="*/ 2365 w 2365"/>
                <a:gd name="T27" fmla="*/ 741 h 1825"/>
                <a:gd name="T28" fmla="*/ 1630 w 2365"/>
                <a:gd name="T29" fmla="*/ 0 h 1825"/>
                <a:gd name="T30" fmla="*/ 1053 w 2365"/>
                <a:gd name="T31" fmla="*/ 295 h 1825"/>
                <a:gd name="T32" fmla="*/ 1053 w 2365"/>
                <a:gd name="T33" fmla="*/ 735 h 1825"/>
                <a:gd name="T34" fmla="*/ 1630 w 2365"/>
                <a:gd name="T35" fmla="*/ 232 h 1825"/>
                <a:gd name="T36" fmla="*/ 2134 w 2365"/>
                <a:gd name="T37" fmla="*/ 741 h 1825"/>
                <a:gd name="T38" fmla="*/ 1630 w 2365"/>
                <a:gd name="T39" fmla="*/ 1245 h 1825"/>
                <a:gd name="T40" fmla="*/ 1303 w 2365"/>
                <a:gd name="T41" fmla="*/ 1125 h 1825"/>
                <a:gd name="T42" fmla="*/ 961 w 2365"/>
                <a:gd name="T43" fmla="*/ 76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65" h="1825">
                  <a:moveTo>
                    <a:pt x="961" y="764"/>
                  </a:moveTo>
                  <a:cubicBezTo>
                    <a:pt x="875" y="688"/>
                    <a:pt x="736" y="643"/>
                    <a:pt x="599" y="642"/>
                  </a:cubicBezTo>
                  <a:cubicBezTo>
                    <a:pt x="270" y="641"/>
                    <a:pt x="2" y="900"/>
                    <a:pt x="1" y="1235"/>
                  </a:cubicBezTo>
                  <a:cubicBezTo>
                    <a:pt x="0" y="1563"/>
                    <a:pt x="270" y="1824"/>
                    <a:pt x="599" y="1825"/>
                  </a:cubicBezTo>
                  <a:cubicBezTo>
                    <a:pt x="783" y="1825"/>
                    <a:pt x="943" y="1751"/>
                    <a:pt x="1053" y="1619"/>
                  </a:cubicBezTo>
                  <a:cubicBezTo>
                    <a:pt x="1053" y="1293"/>
                    <a:pt x="1053" y="1293"/>
                    <a:pt x="1053" y="1293"/>
                  </a:cubicBezTo>
                  <a:cubicBezTo>
                    <a:pt x="994" y="1394"/>
                    <a:pt x="877" y="1524"/>
                    <a:pt x="771" y="1568"/>
                  </a:cubicBezTo>
                  <a:cubicBezTo>
                    <a:pt x="717" y="1590"/>
                    <a:pt x="662" y="1604"/>
                    <a:pt x="599" y="1604"/>
                  </a:cubicBezTo>
                  <a:cubicBezTo>
                    <a:pt x="394" y="1604"/>
                    <a:pt x="225" y="1445"/>
                    <a:pt x="225" y="1235"/>
                  </a:cubicBezTo>
                  <a:cubicBezTo>
                    <a:pt x="225" y="1041"/>
                    <a:pt x="380" y="862"/>
                    <a:pt x="599" y="863"/>
                  </a:cubicBezTo>
                  <a:cubicBezTo>
                    <a:pt x="701" y="863"/>
                    <a:pt x="793" y="905"/>
                    <a:pt x="861" y="972"/>
                  </a:cubicBezTo>
                  <a:cubicBezTo>
                    <a:pt x="931" y="1040"/>
                    <a:pt x="1041" y="1183"/>
                    <a:pt x="1093" y="1239"/>
                  </a:cubicBezTo>
                  <a:cubicBezTo>
                    <a:pt x="1227" y="1383"/>
                    <a:pt x="1419" y="1473"/>
                    <a:pt x="1630" y="1473"/>
                  </a:cubicBezTo>
                  <a:cubicBezTo>
                    <a:pt x="2036" y="1474"/>
                    <a:pt x="2365" y="1146"/>
                    <a:pt x="2365" y="741"/>
                  </a:cubicBezTo>
                  <a:cubicBezTo>
                    <a:pt x="2365" y="336"/>
                    <a:pt x="2035" y="0"/>
                    <a:pt x="1630" y="0"/>
                  </a:cubicBezTo>
                  <a:cubicBezTo>
                    <a:pt x="1395" y="0"/>
                    <a:pt x="1187" y="122"/>
                    <a:pt x="1053" y="295"/>
                  </a:cubicBezTo>
                  <a:cubicBezTo>
                    <a:pt x="1053" y="735"/>
                    <a:pt x="1053" y="735"/>
                    <a:pt x="1053" y="735"/>
                  </a:cubicBezTo>
                  <a:cubicBezTo>
                    <a:pt x="1155" y="455"/>
                    <a:pt x="1340" y="232"/>
                    <a:pt x="1630" y="232"/>
                  </a:cubicBezTo>
                  <a:cubicBezTo>
                    <a:pt x="1909" y="232"/>
                    <a:pt x="2135" y="463"/>
                    <a:pt x="2134" y="741"/>
                  </a:cubicBezTo>
                  <a:cubicBezTo>
                    <a:pt x="2134" y="1020"/>
                    <a:pt x="1909" y="1246"/>
                    <a:pt x="1630" y="1245"/>
                  </a:cubicBezTo>
                  <a:cubicBezTo>
                    <a:pt x="1506" y="1244"/>
                    <a:pt x="1391" y="1199"/>
                    <a:pt x="1303" y="1125"/>
                  </a:cubicBezTo>
                  <a:cubicBezTo>
                    <a:pt x="1194" y="1040"/>
                    <a:pt x="1074" y="860"/>
                    <a:pt x="961" y="764"/>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5" name="Freeform 21"/>
            <p:cNvSpPr>
              <a:spLocks/>
            </p:cNvSpPr>
            <p:nvPr userDrawn="1"/>
          </p:nvSpPr>
          <p:spPr bwMode="gray">
            <a:xfrm>
              <a:off x="5180" y="200"/>
              <a:ext cx="65" cy="106"/>
            </a:xfrm>
            <a:custGeom>
              <a:avLst/>
              <a:gdLst>
                <a:gd name="T0" fmla="*/ 0 w 1624"/>
                <a:gd name="T1" fmla="*/ 0 h 2651"/>
                <a:gd name="T2" fmla="*/ 1624 w 1624"/>
                <a:gd name="T3" fmla="*/ 0 h 2651"/>
                <a:gd name="T4" fmla="*/ 1624 w 1624"/>
                <a:gd name="T5" fmla="*/ 452 h 2651"/>
                <a:gd name="T6" fmla="*/ 1365 w 1624"/>
                <a:gd name="T7" fmla="*/ 273 h 2651"/>
                <a:gd name="T8" fmla="*/ 613 w 1624"/>
                <a:gd name="T9" fmla="*/ 273 h 2651"/>
                <a:gd name="T10" fmla="*/ 613 w 1624"/>
                <a:gd name="T11" fmla="*/ 1053 h 2651"/>
                <a:gd name="T12" fmla="*/ 1428 w 1624"/>
                <a:gd name="T13" fmla="*/ 1053 h 2651"/>
                <a:gd name="T14" fmla="*/ 1428 w 1624"/>
                <a:gd name="T15" fmla="*/ 1467 h 2651"/>
                <a:gd name="T16" fmla="*/ 1205 w 1624"/>
                <a:gd name="T17" fmla="*/ 1335 h 2651"/>
                <a:gd name="T18" fmla="*/ 613 w 1624"/>
                <a:gd name="T19" fmla="*/ 1335 h 2651"/>
                <a:gd name="T20" fmla="*/ 613 w 1624"/>
                <a:gd name="T21" fmla="*/ 2401 h 2651"/>
                <a:gd name="T22" fmla="*/ 784 w 1624"/>
                <a:gd name="T23" fmla="*/ 2651 h 2651"/>
                <a:gd name="T24" fmla="*/ 11 w 1624"/>
                <a:gd name="T25" fmla="*/ 2651 h 2651"/>
                <a:gd name="T26" fmla="*/ 173 w 1624"/>
                <a:gd name="T27" fmla="*/ 2401 h 2651"/>
                <a:gd name="T28" fmla="*/ 173 w 1624"/>
                <a:gd name="T29" fmla="*/ 278 h 2651"/>
                <a:gd name="T30" fmla="*/ 0 w 1624"/>
                <a:gd name="T31"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4" h="2651">
                  <a:moveTo>
                    <a:pt x="0" y="0"/>
                  </a:moveTo>
                  <a:cubicBezTo>
                    <a:pt x="1624" y="0"/>
                    <a:pt x="1624" y="0"/>
                    <a:pt x="1624" y="0"/>
                  </a:cubicBezTo>
                  <a:cubicBezTo>
                    <a:pt x="1624" y="452"/>
                    <a:pt x="1624" y="452"/>
                    <a:pt x="1624" y="452"/>
                  </a:cubicBezTo>
                  <a:cubicBezTo>
                    <a:pt x="1624" y="452"/>
                    <a:pt x="1540" y="274"/>
                    <a:pt x="1365" y="273"/>
                  </a:cubicBezTo>
                  <a:cubicBezTo>
                    <a:pt x="613" y="273"/>
                    <a:pt x="613" y="273"/>
                    <a:pt x="613" y="273"/>
                  </a:cubicBezTo>
                  <a:cubicBezTo>
                    <a:pt x="613" y="1053"/>
                    <a:pt x="613" y="1053"/>
                    <a:pt x="613" y="1053"/>
                  </a:cubicBezTo>
                  <a:cubicBezTo>
                    <a:pt x="1428" y="1053"/>
                    <a:pt x="1428" y="1053"/>
                    <a:pt x="1428" y="1053"/>
                  </a:cubicBezTo>
                  <a:cubicBezTo>
                    <a:pt x="1428" y="1467"/>
                    <a:pt x="1428" y="1467"/>
                    <a:pt x="1428" y="1467"/>
                  </a:cubicBezTo>
                  <a:cubicBezTo>
                    <a:pt x="1428" y="1467"/>
                    <a:pt x="1402" y="1335"/>
                    <a:pt x="1205" y="1335"/>
                  </a:cubicBezTo>
                  <a:cubicBezTo>
                    <a:pt x="613" y="1335"/>
                    <a:pt x="613" y="1335"/>
                    <a:pt x="613" y="1335"/>
                  </a:cubicBezTo>
                  <a:cubicBezTo>
                    <a:pt x="613" y="2401"/>
                    <a:pt x="613" y="2401"/>
                    <a:pt x="613" y="2401"/>
                  </a:cubicBezTo>
                  <a:cubicBezTo>
                    <a:pt x="613" y="2558"/>
                    <a:pt x="784" y="2651"/>
                    <a:pt x="784" y="2651"/>
                  </a:cubicBezTo>
                  <a:cubicBezTo>
                    <a:pt x="11" y="2651"/>
                    <a:pt x="11" y="2651"/>
                    <a:pt x="11" y="2651"/>
                  </a:cubicBezTo>
                  <a:cubicBezTo>
                    <a:pt x="11" y="2651"/>
                    <a:pt x="173" y="2569"/>
                    <a:pt x="173" y="2401"/>
                  </a:cubicBezTo>
                  <a:cubicBezTo>
                    <a:pt x="173" y="278"/>
                    <a:pt x="173" y="278"/>
                    <a:pt x="173" y="278"/>
                  </a:cubicBezTo>
                  <a:cubicBezTo>
                    <a:pt x="173" y="9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6" name="Freeform 22"/>
            <p:cNvSpPr>
              <a:spLocks/>
            </p:cNvSpPr>
            <p:nvPr userDrawn="1"/>
          </p:nvSpPr>
          <p:spPr bwMode="gray">
            <a:xfrm>
              <a:off x="5333" y="200"/>
              <a:ext cx="43" cy="148"/>
            </a:xfrm>
            <a:custGeom>
              <a:avLst/>
              <a:gdLst>
                <a:gd name="T0" fmla="*/ 246 w 1072"/>
                <a:gd name="T1" fmla="*/ 0 h 3696"/>
                <a:gd name="T2" fmla="*/ 1072 w 1072"/>
                <a:gd name="T3" fmla="*/ 0 h 3696"/>
                <a:gd name="T4" fmla="*/ 887 w 1072"/>
                <a:gd name="T5" fmla="*/ 230 h 3696"/>
                <a:gd name="T6" fmla="*/ 887 w 1072"/>
                <a:gd name="T7" fmla="*/ 2717 h 3696"/>
                <a:gd name="T8" fmla="*/ 0 w 1072"/>
                <a:gd name="T9" fmla="*/ 3693 h 3696"/>
                <a:gd name="T10" fmla="*/ 423 w 1072"/>
                <a:gd name="T11" fmla="*/ 2717 h 3696"/>
                <a:gd name="T12" fmla="*/ 423 w 1072"/>
                <a:gd name="T13" fmla="*/ 230 h 3696"/>
                <a:gd name="T14" fmla="*/ 246 w 1072"/>
                <a:gd name="T15" fmla="*/ 0 h 36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2" h="3696">
                  <a:moveTo>
                    <a:pt x="246" y="0"/>
                  </a:moveTo>
                  <a:cubicBezTo>
                    <a:pt x="1072" y="0"/>
                    <a:pt x="1072" y="0"/>
                    <a:pt x="1072" y="0"/>
                  </a:cubicBezTo>
                  <a:cubicBezTo>
                    <a:pt x="1072" y="0"/>
                    <a:pt x="887" y="87"/>
                    <a:pt x="887" y="230"/>
                  </a:cubicBezTo>
                  <a:cubicBezTo>
                    <a:pt x="887" y="2717"/>
                    <a:pt x="887" y="2717"/>
                    <a:pt x="887" y="2717"/>
                  </a:cubicBezTo>
                  <a:cubicBezTo>
                    <a:pt x="887" y="3558"/>
                    <a:pt x="44" y="3696"/>
                    <a:pt x="0" y="3693"/>
                  </a:cubicBezTo>
                  <a:cubicBezTo>
                    <a:pt x="72" y="3647"/>
                    <a:pt x="422" y="3349"/>
                    <a:pt x="423" y="2717"/>
                  </a:cubicBezTo>
                  <a:cubicBezTo>
                    <a:pt x="423" y="230"/>
                    <a:pt x="423" y="230"/>
                    <a:pt x="423" y="230"/>
                  </a:cubicBezTo>
                  <a:cubicBezTo>
                    <a:pt x="424" y="96"/>
                    <a:pt x="246" y="0"/>
                    <a:pt x="246"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7" name="Freeform 23"/>
            <p:cNvSpPr>
              <a:spLocks/>
            </p:cNvSpPr>
            <p:nvPr userDrawn="1"/>
          </p:nvSpPr>
          <p:spPr bwMode="gray">
            <a:xfrm>
              <a:off x="5380" y="200"/>
              <a:ext cx="33" cy="106"/>
            </a:xfrm>
            <a:custGeom>
              <a:avLst/>
              <a:gdLst>
                <a:gd name="T0" fmla="*/ 0 w 828"/>
                <a:gd name="T1" fmla="*/ 0 h 2653"/>
                <a:gd name="T2" fmla="*/ 828 w 828"/>
                <a:gd name="T3" fmla="*/ 0 h 2653"/>
                <a:gd name="T4" fmla="*/ 645 w 828"/>
                <a:gd name="T5" fmla="*/ 235 h 2653"/>
                <a:gd name="T6" fmla="*/ 645 w 828"/>
                <a:gd name="T7" fmla="*/ 2401 h 2653"/>
                <a:gd name="T8" fmla="*/ 828 w 828"/>
                <a:gd name="T9" fmla="*/ 2653 h 2653"/>
                <a:gd name="T10" fmla="*/ 0 w 828"/>
                <a:gd name="T11" fmla="*/ 2653 h 2653"/>
                <a:gd name="T12" fmla="*/ 184 w 828"/>
                <a:gd name="T13" fmla="*/ 2401 h 2653"/>
                <a:gd name="T14" fmla="*/ 184 w 828"/>
                <a:gd name="T15" fmla="*/ 235 h 2653"/>
                <a:gd name="T16" fmla="*/ 0 w 828"/>
                <a:gd name="T17" fmla="*/ 0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2653">
                  <a:moveTo>
                    <a:pt x="0" y="0"/>
                  </a:moveTo>
                  <a:cubicBezTo>
                    <a:pt x="828" y="0"/>
                    <a:pt x="828" y="0"/>
                    <a:pt x="828" y="0"/>
                  </a:cubicBezTo>
                  <a:cubicBezTo>
                    <a:pt x="828" y="0"/>
                    <a:pt x="645" y="89"/>
                    <a:pt x="645" y="235"/>
                  </a:cubicBezTo>
                  <a:cubicBezTo>
                    <a:pt x="645" y="2401"/>
                    <a:pt x="645" y="2401"/>
                    <a:pt x="645" y="2401"/>
                  </a:cubicBezTo>
                  <a:cubicBezTo>
                    <a:pt x="645" y="2556"/>
                    <a:pt x="828" y="2653"/>
                    <a:pt x="828" y="2653"/>
                  </a:cubicBezTo>
                  <a:cubicBezTo>
                    <a:pt x="0" y="2653"/>
                    <a:pt x="0" y="2653"/>
                    <a:pt x="0" y="2653"/>
                  </a:cubicBezTo>
                  <a:cubicBezTo>
                    <a:pt x="0" y="2653"/>
                    <a:pt x="184" y="2557"/>
                    <a:pt x="184" y="2401"/>
                  </a:cubicBezTo>
                  <a:cubicBezTo>
                    <a:pt x="184" y="235"/>
                    <a:pt x="184" y="235"/>
                    <a:pt x="184" y="235"/>
                  </a:cubicBezTo>
                  <a:cubicBezTo>
                    <a:pt x="184" y="89"/>
                    <a:pt x="0" y="0"/>
                    <a:pt x="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8" name="Freeform 24"/>
            <p:cNvSpPr>
              <a:spLocks/>
            </p:cNvSpPr>
            <p:nvPr userDrawn="1"/>
          </p:nvSpPr>
          <p:spPr bwMode="gray">
            <a:xfrm>
              <a:off x="5414" y="200"/>
              <a:ext cx="79" cy="106"/>
            </a:xfrm>
            <a:custGeom>
              <a:avLst/>
              <a:gdLst>
                <a:gd name="T0" fmla="*/ 161 w 1984"/>
                <a:gd name="T1" fmla="*/ 0 h 2651"/>
                <a:gd name="T2" fmla="*/ 1984 w 1984"/>
                <a:gd name="T3" fmla="*/ 0 h 2651"/>
                <a:gd name="T4" fmla="*/ 1829 w 1984"/>
                <a:gd name="T5" fmla="*/ 482 h 2651"/>
                <a:gd name="T6" fmla="*/ 1607 w 1984"/>
                <a:gd name="T7" fmla="*/ 279 h 2651"/>
                <a:gd name="T8" fmla="*/ 1229 w 1984"/>
                <a:gd name="T9" fmla="*/ 279 h 2651"/>
                <a:gd name="T10" fmla="*/ 1229 w 1984"/>
                <a:gd name="T11" fmla="*/ 2401 h 2651"/>
                <a:gd name="T12" fmla="*/ 1407 w 1984"/>
                <a:gd name="T13" fmla="*/ 2651 h 2651"/>
                <a:gd name="T14" fmla="*/ 595 w 1984"/>
                <a:gd name="T15" fmla="*/ 2651 h 2651"/>
                <a:gd name="T16" fmla="*/ 771 w 1984"/>
                <a:gd name="T17" fmla="*/ 2401 h 2651"/>
                <a:gd name="T18" fmla="*/ 771 w 1984"/>
                <a:gd name="T19" fmla="*/ 279 h 2651"/>
                <a:gd name="T20" fmla="*/ 315 w 1984"/>
                <a:gd name="T21" fmla="*/ 279 h 2651"/>
                <a:gd name="T22" fmla="*/ 0 w 1984"/>
                <a:gd name="T23" fmla="*/ 522 h 2651"/>
                <a:gd name="T24" fmla="*/ 161 w 1984"/>
                <a:gd name="T25" fmla="*/ 0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4" h="2651">
                  <a:moveTo>
                    <a:pt x="161" y="0"/>
                  </a:moveTo>
                  <a:cubicBezTo>
                    <a:pt x="1984" y="0"/>
                    <a:pt x="1984" y="0"/>
                    <a:pt x="1984" y="0"/>
                  </a:cubicBezTo>
                  <a:cubicBezTo>
                    <a:pt x="1829" y="482"/>
                    <a:pt x="1829" y="482"/>
                    <a:pt x="1829" y="482"/>
                  </a:cubicBezTo>
                  <a:cubicBezTo>
                    <a:pt x="1829" y="482"/>
                    <a:pt x="1783" y="279"/>
                    <a:pt x="1607" y="279"/>
                  </a:cubicBezTo>
                  <a:cubicBezTo>
                    <a:pt x="1229" y="279"/>
                    <a:pt x="1229" y="279"/>
                    <a:pt x="1229" y="279"/>
                  </a:cubicBezTo>
                  <a:cubicBezTo>
                    <a:pt x="1229" y="2401"/>
                    <a:pt x="1229" y="2401"/>
                    <a:pt x="1229" y="2401"/>
                  </a:cubicBezTo>
                  <a:cubicBezTo>
                    <a:pt x="1229" y="2535"/>
                    <a:pt x="1407" y="2651"/>
                    <a:pt x="1407" y="2651"/>
                  </a:cubicBezTo>
                  <a:cubicBezTo>
                    <a:pt x="595" y="2651"/>
                    <a:pt x="595" y="2651"/>
                    <a:pt x="595" y="2651"/>
                  </a:cubicBezTo>
                  <a:cubicBezTo>
                    <a:pt x="595" y="2651"/>
                    <a:pt x="771" y="2547"/>
                    <a:pt x="771" y="2401"/>
                  </a:cubicBezTo>
                  <a:cubicBezTo>
                    <a:pt x="771" y="279"/>
                    <a:pt x="771" y="279"/>
                    <a:pt x="771" y="279"/>
                  </a:cubicBezTo>
                  <a:cubicBezTo>
                    <a:pt x="315" y="279"/>
                    <a:pt x="315" y="279"/>
                    <a:pt x="315" y="279"/>
                  </a:cubicBezTo>
                  <a:cubicBezTo>
                    <a:pt x="185" y="280"/>
                    <a:pt x="0" y="522"/>
                    <a:pt x="0" y="522"/>
                  </a:cubicBezTo>
                  <a:lnTo>
                    <a:pt x="161"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69" name="Freeform 25"/>
            <p:cNvSpPr>
              <a:spLocks/>
            </p:cNvSpPr>
            <p:nvPr userDrawn="1"/>
          </p:nvSpPr>
          <p:spPr bwMode="gray">
            <a:xfrm>
              <a:off x="5558" y="200"/>
              <a:ext cx="88" cy="107"/>
            </a:xfrm>
            <a:custGeom>
              <a:avLst/>
              <a:gdLst>
                <a:gd name="T0" fmla="*/ 1420 w 2219"/>
                <a:gd name="T1" fmla="*/ 0 h 2693"/>
                <a:gd name="T2" fmla="*/ 2219 w 2219"/>
                <a:gd name="T3" fmla="*/ 0 h 2693"/>
                <a:gd name="T4" fmla="*/ 2048 w 2219"/>
                <a:gd name="T5" fmla="*/ 234 h 2693"/>
                <a:gd name="T6" fmla="*/ 2048 w 2219"/>
                <a:gd name="T7" fmla="*/ 1840 h 2693"/>
                <a:gd name="T8" fmla="*/ 1131 w 2219"/>
                <a:gd name="T9" fmla="*/ 2693 h 2693"/>
                <a:gd name="T10" fmla="*/ 176 w 2219"/>
                <a:gd name="T11" fmla="*/ 1840 h 2693"/>
                <a:gd name="T12" fmla="*/ 176 w 2219"/>
                <a:gd name="T13" fmla="*/ 234 h 2693"/>
                <a:gd name="T14" fmla="*/ 0 w 2219"/>
                <a:gd name="T15" fmla="*/ 0 h 2693"/>
                <a:gd name="T16" fmla="*/ 821 w 2219"/>
                <a:gd name="T17" fmla="*/ 0 h 2693"/>
                <a:gd name="T18" fmla="*/ 638 w 2219"/>
                <a:gd name="T19" fmla="*/ 234 h 2693"/>
                <a:gd name="T20" fmla="*/ 638 w 2219"/>
                <a:gd name="T21" fmla="*/ 1840 h 2693"/>
                <a:gd name="T22" fmla="*/ 1131 w 2219"/>
                <a:gd name="T23" fmla="*/ 2406 h 2693"/>
                <a:gd name="T24" fmla="*/ 1601 w 2219"/>
                <a:gd name="T25" fmla="*/ 1840 h 2693"/>
                <a:gd name="T26" fmla="*/ 1601 w 2219"/>
                <a:gd name="T27" fmla="*/ 234 h 2693"/>
                <a:gd name="T28" fmla="*/ 1420 w 2219"/>
                <a:gd name="T29" fmla="*/ 0 h 2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9" h="2693">
                  <a:moveTo>
                    <a:pt x="1420" y="0"/>
                  </a:moveTo>
                  <a:cubicBezTo>
                    <a:pt x="2219" y="0"/>
                    <a:pt x="2219" y="0"/>
                    <a:pt x="2219" y="0"/>
                  </a:cubicBezTo>
                  <a:cubicBezTo>
                    <a:pt x="2219" y="0"/>
                    <a:pt x="2048" y="91"/>
                    <a:pt x="2048" y="234"/>
                  </a:cubicBezTo>
                  <a:cubicBezTo>
                    <a:pt x="2048" y="1840"/>
                    <a:pt x="2048" y="1840"/>
                    <a:pt x="2048" y="1840"/>
                  </a:cubicBezTo>
                  <a:cubicBezTo>
                    <a:pt x="2047" y="2492"/>
                    <a:pt x="1506" y="2693"/>
                    <a:pt x="1131" y="2693"/>
                  </a:cubicBezTo>
                  <a:cubicBezTo>
                    <a:pt x="759" y="2693"/>
                    <a:pt x="175" y="2490"/>
                    <a:pt x="176" y="1840"/>
                  </a:cubicBezTo>
                  <a:cubicBezTo>
                    <a:pt x="176" y="234"/>
                    <a:pt x="176" y="234"/>
                    <a:pt x="176" y="234"/>
                  </a:cubicBezTo>
                  <a:cubicBezTo>
                    <a:pt x="176" y="91"/>
                    <a:pt x="0" y="0"/>
                    <a:pt x="0" y="0"/>
                  </a:cubicBezTo>
                  <a:cubicBezTo>
                    <a:pt x="821" y="0"/>
                    <a:pt x="821" y="0"/>
                    <a:pt x="821" y="0"/>
                  </a:cubicBezTo>
                  <a:cubicBezTo>
                    <a:pt x="821" y="0"/>
                    <a:pt x="638" y="88"/>
                    <a:pt x="638" y="234"/>
                  </a:cubicBezTo>
                  <a:cubicBezTo>
                    <a:pt x="638" y="1840"/>
                    <a:pt x="638" y="1840"/>
                    <a:pt x="638" y="1840"/>
                  </a:cubicBezTo>
                  <a:cubicBezTo>
                    <a:pt x="638" y="2182"/>
                    <a:pt x="865" y="2406"/>
                    <a:pt x="1131" y="2406"/>
                  </a:cubicBezTo>
                  <a:cubicBezTo>
                    <a:pt x="1397" y="2406"/>
                    <a:pt x="1600" y="2173"/>
                    <a:pt x="1601" y="1840"/>
                  </a:cubicBezTo>
                  <a:cubicBezTo>
                    <a:pt x="1601" y="234"/>
                    <a:pt x="1601" y="234"/>
                    <a:pt x="1601" y="234"/>
                  </a:cubicBezTo>
                  <a:cubicBezTo>
                    <a:pt x="1601" y="91"/>
                    <a:pt x="1420" y="0"/>
                    <a:pt x="1420"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70" name="Freeform 26"/>
            <p:cNvSpPr>
              <a:spLocks/>
            </p:cNvSpPr>
            <p:nvPr userDrawn="1"/>
          </p:nvSpPr>
          <p:spPr bwMode="gray">
            <a:xfrm>
              <a:off x="5248" y="200"/>
              <a:ext cx="89" cy="108"/>
            </a:xfrm>
            <a:custGeom>
              <a:avLst/>
              <a:gdLst>
                <a:gd name="T0" fmla="*/ 1427 w 2240"/>
                <a:gd name="T1" fmla="*/ 0 h 2700"/>
                <a:gd name="T2" fmla="*/ 2240 w 2240"/>
                <a:gd name="T3" fmla="*/ 0 h 2700"/>
                <a:gd name="T4" fmla="*/ 2068 w 2240"/>
                <a:gd name="T5" fmla="*/ 237 h 2700"/>
                <a:gd name="T6" fmla="*/ 2067 w 2240"/>
                <a:gd name="T7" fmla="*/ 1838 h 2700"/>
                <a:gd name="T8" fmla="*/ 1122 w 2240"/>
                <a:gd name="T9" fmla="*/ 2700 h 2700"/>
                <a:gd name="T10" fmla="*/ 166 w 2240"/>
                <a:gd name="T11" fmla="*/ 1838 h 2700"/>
                <a:gd name="T12" fmla="*/ 166 w 2240"/>
                <a:gd name="T13" fmla="*/ 237 h 2700"/>
                <a:gd name="T14" fmla="*/ 0 w 2240"/>
                <a:gd name="T15" fmla="*/ 0 h 2700"/>
                <a:gd name="T16" fmla="*/ 821 w 2240"/>
                <a:gd name="T17" fmla="*/ 0 h 2700"/>
                <a:gd name="T18" fmla="*/ 631 w 2240"/>
                <a:gd name="T19" fmla="*/ 237 h 2700"/>
                <a:gd name="T20" fmla="*/ 630 w 2240"/>
                <a:gd name="T21" fmla="*/ 1838 h 2700"/>
                <a:gd name="T22" fmla="*/ 1122 w 2240"/>
                <a:gd name="T23" fmla="*/ 2413 h 2700"/>
                <a:gd name="T24" fmla="*/ 1602 w 2240"/>
                <a:gd name="T25" fmla="*/ 1838 h 2700"/>
                <a:gd name="T26" fmla="*/ 1603 w 2240"/>
                <a:gd name="T27" fmla="*/ 237 h 2700"/>
                <a:gd name="T28" fmla="*/ 1427 w 2240"/>
                <a:gd name="T29" fmla="*/ 0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0" h="2700">
                  <a:moveTo>
                    <a:pt x="1427" y="0"/>
                  </a:moveTo>
                  <a:cubicBezTo>
                    <a:pt x="2240" y="0"/>
                    <a:pt x="2240" y="0"/>
                    <a:pt x="2240" y="0"/>
                  </a:cubicBezTo>
                  <a:cubicBezTo>
                    <a:pt x="2240" y="0"/>
                    <a:pt x="2068" y="95"/>
                    <a:pt x="2068" y="237"/>
                  </a:cubicBezTo>
                  <a:cubicBezTo>
                    <a:pt x="2068" y="238"/>
                    <a:pt x="2067" y="1838"/>
                    <a:pt x="2067" y="1838"/>
                  </a:cubicBezTo>
                  <a:cubicBezTo>
                    <a:pt x="2067" y="2494"/>
                    <a:pt x="1501" y="2700"/>
                    <a:pt x="1122" y="2700"/>
                  </a:cubicBezTo>
                  <a:cubicBezTo>
                    <a:pt x="750" y="2700"/>
                    <a:pt x="166" y="2491"/>
                    <a:pt x="166" y="1838"/>
                  </a:cubicBezTo>
                  <a:cubicBezTo>
                    <a:pt x="166" y="237"/>
                    <a:pt x="166" y="237"/>
                    <a:pt x="166" y="237"/>
                  </a:cubicBezTo>
                  <a:cubicBezTo>
                    <a:pt x="166" y="94"/>
                    <a:pt x="0" y="0"/>
                    <a:pt x="0" y="0"/>
                  </a:cubicBezTo>
                  <a:cubicBezTo>
                    <a:pt x="821" y="0"/>
                    <a:pt x="821" y="0"/>
                    <a:pt x="821" y="0"/>
                  </a:cubicBezTo>
                  <a:cubicBezTo>
                    <a:pt x="821" y="0"/>
                    <a:pt x="631" y="94"/>
                    <a:pt x="631" y="237"/>
                  </a:cubicBezTo>
                  <a:cubicBezTo>
                    <a:pt x="630" y="1838"/>
                    <a:pt x="630" y="1838"/>
                    <a:pt x="630" y="1838"/>
                  </a:cubicBezTo>
                  <a:cubicBezTo>
                    <a:pt x="630" y="2178"/>
                    <a:pt x="856" y="2412"/>
                    <a:pt x="1122" y="2413"/>
                  </a:cubicBezTo>
                  <a:cubicBezTo>
                    <a:pt x="1388" y="2414"/>
                    <a:pt x="1602" y="2174"/>
                    <a:pt x="1602" y="1838"/>
                  </a:cubicBezTo>
                  <a:cubicBezTo>
                    <a:pt x="1603" y="237"/>
                    <a:pt x="1603" y="237"/>
                    <a:pt x="1603" y="237"/>
                  </a:cubicBezTo>
                  <a:cubicBezTo>
                    <a:pt x="1603" y="94"/>
                    <a:pt x="1427" y="0"/>
                    <a:pt x="1427" y="0"/>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646171" name="Freeform 27"/>
            <p:cNvSpPr>
              <a:spLocks/>
            </p:cNvSpPr>
            <p:nvPr userDrawn="1"/>
          </p:nvSpPr>
          <p:spPr bwMode="gray">
            <a:xfrm>
              <a:off x="5489" y="198"/>
              <a:ext cx="69" cy="110"/>
            </a:xfrm>
            <a:custGeom>
              <a:avLst/>
              <a:gdLst>
                <a:gd name="T0" fmla="*/ 1467 w 1707"/>
                <a:gd name="T1" fmla="*/ 479 h 2755"/>
                <a:gd name="T2" fmla="*/ 1019 w 1707"/>
                <a:gd name="T3" fmla="*/ 276 h 2755"/>
                <a:gd name="T4" fmla="*/ 504 w 1707"/>
                <a:gd name="T5" fmla="*/ 677 h 2755"/>
                <a:gd name="T6" fmla="*/ 995 w 1707"/>
                <a:gd name="T7" fmla="*/ 1174 h 2755"/>
                <a:gd name="T8" fmla="*/ 1705 w 1707"/>
                <a:gd name="T9" fmla="*/ 1974 h 2755"/>
                <a:gd name="T10" fmla="*/ 651 w 1707"/>
                <a:gd name="T11" fmla="*/ 2755 h 2755"/>
                <a:gd name="T12" fmla="*/ 155 w 1707"/>
                <a:gd name="T13" fmla="*/ 2686 h 2755"/>
                <a:gd name="T14" fmla="*/ 0 w 1707"/>
                <a:gd name="T15" fmla="*/ 2177 h 2755"/>
                <a:gd name="T16" fmla="*/ 658 w 1707"/>
                <a:gd name="T17" fmla="*/ 2466 h 2755"/>
                <a:gd name="T18" fmla="*/ 1252 w 1707"/>
                <a:gd name="T19" fmla="*/ 2030 h 2755"/>
                <a:gd name="T20" fmla="*/ 46 w 1707"/>
                <a:gd name="T21" fmla="*/ 731 h 2755"/>
                <a:gd name="T22" fmla="*/ 973 w 1707"/>
                <a:gd name="T23" fmla="*/ 0 h 2755"/>
                <a:gd name="T24" fmla="*/ 1467 w 1707"/>
                <a:gd name="T25" fmla="*/ 69 h 2755"/>
                <a:gd name="T26" fmla="*/ 1467 w 1707"/>
                <a:gd name="T27" fmla="*/ 479 h 2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7" h="2755">
                  <a:moveTo>
                    <a:pt x="1467" y="479"/>
                  </a:moveTo>
                  <a:cubicBezTo>
                    <a:pt x="1467" y="479"/>
                    <a:pt x="1352" y="277"/>
                    <a:pt x="1019" y="276"/>
                  </a:cubicBezTo>
                  <a:cubicBezTo>
                    <a:pt x="686" y="275"/>
                    <a:pt x="505" y="450"/>
                    <a:pt x="504" y="677"/>
                  </a:cubicBezTo>
                  <a:cubicBezTo>
                    <a:pt x="503" y="934"/>
                    <a:pt x="696" y="1031"/>
                    <a:pt x="995" y="1174"/>
                  </a:cubicBezTo>
                  <a:cubicBezTo>
                    <a:pt x="1279" y="1311"/>
                    <a:pt x="1707" y="1499"/>
                    <a:pt x="1705" y="1974"/>
                  </a:cubicBezTo>
                  <a:cubicBezTo>
                    <a:pt x="1704" y="2399"/>
                    <a:pt x="1327" y="2755"/>
                    <a:pt x="651" y="2755"/>
                  </a:cubicBezTo>
                  <a:cubicBezTo>
                    <a:pt x="442" y="2754"/>
                    <a:pt x="155" y="2686"/>
                    <a:pt x="155" y="2686"/>
                  </a:cubicBezTo>
                  <a:cubicBezTo>
                    <a:pt x="0" y="2177"/>
                    <a:pt x="0" y="2177"/>
                    <a:pt x="0" y="2177"/>
                  </a:cubicBezTo>
                  <a:cubicBezTo>
                    <a:pt x="143" y="2316"/>
                    <a:pt x="397" y="2466"/>
                    <a:pt x="658" y="2466"/>
                  </a:cubicBezTo>
                  <a:cubicBezTo>
                    <a:pt x="929" y="2466"/>
                    <a:pt x="1252" y="2298"/>
                    <a:pt x="1252" y="2030"/>
                  </a:cubicBezTo>
                  <a:cubicBezTo>
                    <a:pt x="1252" y="1512"/>
                    <a:pt x="46" y="1598"/>
                    <a:pt x="46" y="731"/>
                  </a:cubicBezTo>
                  <a:cubicBezTo>
                    <a:pt x="46" y="433"/>
                    <a:pt x="254" y="0"/>
                    <a:pt x="973" y="0"/>
                  </a:cubicBezTo>
                  <a:cubicBezTo>
                    <a:pt x="1207" y="0"/>
                    <a:pt x="1467" y="69"/>
                    <a:pt x="1467" y="69"/>
                  </a:cubicBezTo>
                  <a:lnTo>
                    <a:pt x="1467" y="47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ctr">
                <a:spcBef>
                  <a:spcPct val="0"/>
                </a:spcBef>
                <a:spcAft>
                  <a:spcPct val="0"/>
                </a:spcAft>
              </a:pPr>
              <a:endParaRPr lang="ja-JP" altLang="en-US">
                <a:solidFill>
                  <a:srgbClr val="000000"/>
                </a:solidFill>
                <a:latin typeface="ＭＳ Ｐゴシック" pitchFamily="50" charset="-128"/>
              </a:endParaRPr>
            </a:p>
          </p:txBody>
        </p:sp>
      </p:grpSp>
      <p:sp>
        <p:nvSpPr>
          <p:cNvPr id="646173" name="Rectangle 29"/>
          <p:cNvSpPr>
            <a:spLocks noGrp="1" noChangeArrowheads="1"/>
          </p:cNvSpPr>
          <p:nvPr>
            <p:ph type="sldNum" sz="quarter" idx="4"/>
          </p:nvPr>
        </p:nvSpPr>
        <p:spPr bwMode="gray">
          <a:xfrm>
            <a:off x="5734051" y="6653213"/>
            <a:ext cx="71966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fontAlgn="base">
              <a:defRPr kumimoji="0" sz="800">
                <a:solidFill>
                  <a:schemeClr val="tx1"/>
                </a:solidFill>
                <a:latin typeface="+mn-lt"/>
              </a:defRPr>
            </a:lvl1pPr>
          </a:lstStyle>
          <a:p>
            <a:pPr algn="ctr">
              <a:spcBef>
                <a:spcPct val="0"/>
              </a:spcBef>
              <a:spcAft>
                <a:spcPct val="0"/>
              </a:spcAft>
            </a:pPr>
            <a:fld id="{E5C4FF1C-8F5E-4BC8-BCAF-207649A9C157}" type="slidenum">
              <a:rPr lang="de-DE" altLang="ja-JP">
                <a:solidFill>
                  <a:srgbClr val="000000"/>
                </a:solidFill>
              </a:rPr>
              <a:pPr algn="ctr">
                <a:spcBef>
                  <a:spcPct val="0"/>
                </a:spcBef>
                <a:spcAft>
                  <a:spcPct val="0"/>
                </a:spcAft>
              </a:pPr>
              <a:t>‹#›</a:t>
            </a:fld>
            <a:endParaRPr lang="de-DE" altLang="ja-JP" dirty="0">
              <a:solidFill>
                <a:srgbClr val="000000"/>
              </a:solidFill>
            </a:endParaRPr>
          </a:p>
        </p:txBody>
      </p:sp>
      <p:sp>
        <p:nvSpPr>
          <p:cNvPr id="646174" name="Rectangle 30"/>
          <p:cNvSpPr>
            <a:spLocks noGrp="1" noChangeArrowheads="1"/>
          </p:cNvSpPr>
          <p:nvPr>
            <p:ph type="ftr" sz="quarter" idx="3"/>
          </p:nvPr>
        </p:nvSpPr>
        <p:spPr bwMode="gray">
          <a:xfrm>
            <a:off x="6580718" y="6653213"/>
            <a:ext cx="5363633"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fontAlgn="base">
              <a:defRPr kumimoji="0" sz="800">
                <a:solidFill>
                  <a:schemeClr val="tx1"/>
                </a:solidFill>
                <a:latin typeface="+mn-lt"/>
              </a:defRPr>
            </a:lvl1pPr>
          </a:lstStyle>
          <a:p>
            <a:pPr>
              <a:spcBef>
                <a:spcPct val="0"/>
              </a:spcBef>
              <a:spcAft>
                <a:spcPct val="0"/>
              </a:spcAft>
            </a:pPr>
            <a:r>
              <a:rPr lang="de-DE" altLang="ja-JP" smtClean="0">
                <a:solidFill>
                  <a:srgbClr val="000000"/>
                </a:solidFill>
              </a:rPr>
              <a:t>Copyright 2018 FUJITSU LIMITED</a:t>
            </a:r>
            <a:endParaRPr lang="de-DE" altLang="ja-JP">
              <a:solidFill>
                <a:srgbClr val="000000"/>
              </a:solidFill>
            </a:endParaRPr>
          </a:p>
        </p:txBody>
      </p:sp>
      <p:sp>
        <p:nvSpPr>
          <p:cNvPr id="3" name="日付プレースホルダー 2"/>
          <p:cNvSpPr>
            <a:spLocks noGrp="1"/>
          </p:cNvSpPr>
          <p:nvPr>
            <p:ph type="dt" sz="half" idx="2"/>
          </p:nvPr>
        </p:nvSpPr>
        <p:spPr>
          <a:xfrm>
            <a:off x="239350" y="6653213"/>
            <a:ext cx="5376597" cy="204787"/>
          </a:xfrm>
          <a:prstGeom prst="rect">
            <a:avLst/>
          </a:prstGeom>
        </p:spPr>
        <p:txBody>
          <a:bodyPr vert="horz" lIns="91440" tIns="45720" rIns="91440" bIns="45720" rtlCol="0" anchor="ctr"/>
          <a:lstStyle>
            <a:lvl1pPr algn="l">
              <a:defRPr sz="800">
                <a:solidFill>
                  <a:schemeClr val="tx1"/>
                </a:solidFill>
                <a:latin typeface="+mn-lt"/>
              </a:defRPr>
            </a:lvl1pPr>
          </a:lstStyle>
          <a:p>
            <a:pPr fontAlgn="ctr">
              <a:spcBef>
                <a:spcPct val="0"/>
              </a:spcBef>
              <a:spcAft>
                <a:spcPct val="0"/>
              </a:spcAft>
            </a:pPr>
            <a:r>
              <a:rPr lang="en-US" altLang="ja-JP" smtClean="0">
                <a:solidFill>
                  <a:srgbClr val="000000"/>
                </a:solidFill>
              </a:rPr>
              <a:t>September 11th, 2018, IEEE Cluster 2018</a:t>
            </a:r>
            <a:endParaRPr lang="ja-JP" altLang="en-US" dirty="0">
              <a:solidFill>
                <a:srgbClr val="000000"/>
              </a:solidFill>
            </a:endParaRPr>
          </a:p>
        </p:txBody>
      </p:sp>
    </p:spTree>
    <p:extLst>
      <p:ext uri="{BB962C8B-B14F-4D97-AF65-F5344CB8AC3E}">
        <p14:creationId xmlns:p14="http://schemas.microsoft.com/office/powerpoint/2010/main" val="3526031117"/>
      </p:ext>
    </p:extLst>
  </p:cSld>
  <p:clrMap bg1="lt1" tx1="dk1" bg2="lt2" tx2="dk2" accent1="accent1" accent2="accent2" accent3="accent3" accent4="accent4" accent5="accent5" accent6="accent6" hlink="hlink" folHlink="folHlink"/>
  <p:sldLayoutIdLst>
    <p:sldLayoutId id="2147485963" r:id="rId1"/>
    <p:sldLayoutId id="2147485964" r:id="rId2"/>
    <p:sldLayoutId id="2147485965" r:id="rId3"/>
    <p:sldLayoutId id="2147485966" r:id="rId4"/>
    <p:sldLayoutId id="2147485967" r:id="rId5"/>
    <p:sldLayoutId id="2147485968" r:id="rId6"/>
    <p:sldLayoutId id="2147485969" r:id="rId7"/>
    <p:sldLayoutId id="2147485970" r:id="rId8"/>
    <p:sldLayoutId id="2147485971" r:id="rId9"/>
  </p:sldLayoutIdLst>
  <p:timing>
    <p:tnLst>
      <p:par>
        <p:cTn id="1" dur="indefinite" restart="never" nodeType="tmRoot"/>
      </p:par>
    </p:tnLst>
  </p:timing>
  <p:hf hdr="0"/>
  <p:txStyles>
    <p:titleStyle>
      <a:lvl1pPr algn="l" rtl="0" fontAlgn="base">
        <a:spcBef>
          <a:spcPct val="0"/>
        </a:spcBef>
        <a:spcAft>
          <a:spcPct val="0"/>
        </a:spcAft>
        <a:tabLst>
          <a:tab pos="3676650" algn="l"/>
        </a:tabLst>
        <a:defRPr kumimoji="1" sz="3200">
          <a:solidFill>
            <a:schemeClr val="tx2"/>
          </a:solidFill>
          <a:latin typeface="+mj-lt"/>
          <a:ea typeface="+mj-ea"/>
          <a:cs typeface="+mj-cs"/>
        </a:defRPr>
      </a:lvl1pPr>
      <a:lvl2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2pPr>
      <a:lvl3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3pPr>
      <a:lvl4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4pPr>
      <a:lvl5pPr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5pPr>
      <a:lvl6pPr marL="4572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6pPr>
      <a:lvl7pPr marL="9144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7pPr>
      <a:lvl8pPr marL="13716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8pPr>
      <a:lvl9pPr marL="1828800" algn="l" rtl="0" fontAlgn="base">
        <a:spcBef>
          <a:spcPct val="0"/>
        </a:spcBef>
        <a:spcAft>
          <a:spcPct val="0"/>
        </a:spcAft>
        <a:tabLst>
          <a:tab pos="3676650" algn="l"/>
        </a:tabLst>
        <a:defRPr kumimoji="1" sz="3200">
          <a:solidFill>
            <a:schemeClr val="tx2"/>
          </a:solidFill>
          <a:latin typeface="Arial" charset="0"/>
          <a:ea typeface="ＭＳ Ｐゴシック" pitchFamily="50" charset="-128"/>
        </a:defRPr>
      </a:lvl9pPr>
    </p:titleStyle>
    <p:bodyStyle>
      <a:lvl1pPr marL="290513" indent="-290513" algn="l" defTabSz="457200" rtl="0" fontAlgn="base">
        <a:lnSpc>
          <a:spcPct val="95000"/>
        </a:lnSpc>
        <a:spcBef>
          <a:spcPct val="20000"/>
        </a:spcBef>
        <a:spcAft>
          <a:spcPct val="10000"/>
        </a:spcAft>
        <a:buClr>
          <a:srgbClr val="A30B1A"/>
        </a:buClr>
        <a:buFont typeface="Wingdings" pitchFamily="2" charset="2"/>
        <a:buChar char="n"/>
        <a:defRPr kumimoji="1" sz="2400">
          <a:solidFill>
            <a:srgbClr val="000000"/>
          </a:solidFill>
          <a:latin typeface="+mn-lt"/>
          <a:ea typeface="+mn-ea"/>
          <a:cs typeface="+mn-cs"/>
        </a:defRPr>
      </a:lvl1pPr>
      <a:lvl2pPr marL="581025" indent="-242888" algn="l" defTabSz="457200" rtl="0" fontAlgn="base">
        <a:lnSpc>
          <a:spcPct val="95000"/>
        </a:lnSpc>
        <a:spcBef>
          <a:spcPct val="20000"/>
        </a:spcBef>
        <a:spcAft>
          <a:spcPct val="10000"/>
        </a:spcAft>
        <a:buClr>
          <a:srgbClr val="87867E"/>
        </a:buClr>
        <a:buFont typeface="Wingdings" pitchFamily="2" charset="2"/>
        <a:buChar char="n"/>
        <a:defRPr kumimoji="1" sz="2000">
          <a:solidFill>
            <a:srgbClr val="000000"/>
          </a:solidFill>
          <a:latin typeface="+mn-lt"/>
          <a:ea typeface="+mn-ea"/>
          <a:cs typeface="+mn-cs"/>
        </a:defRPr>
      </a:lvl2pPr>
      <a:lvl3pPr marL="795338" indent="-138113" algn="l" defTabSz="457200" rtl="0" fontAlgn="base">
        <a:lnSpc>
          <a:spcPct val="95000"/>
        </a:lnSpc>
        <a:spcBef>
          <a:spcPct val="20000"/>
        </a:spcBef>
        <a:spcAft>
          <a:spcPct val="10000"/>
        </a:spcAft>
        <a:buClr>
          <a:srgbClr val="87867E"/>
        </a:buClr>
        <a:buSzPct val="100000"/>
        <a:buChar char="•"/>
        <a:defRPr kumimoji="1">
          <a:solidFill>
            <a:srgbClr val="000000"/>
          </a:solidFill>
          <a:latin typeface="+mn-lt"/>
          <a:ea typeface="+mn-ea"/>
          <a:cs typeface="+mn-cs"/>
        </a:defRPr>
      </a:lvl3pPr>
      <a:lvl4pPr marL="1014413" indent="-134938" algn="l" defTabSz="457200" rtl="0" fontAlgn="base">
        <a:lnSpc>
          <a:spcPct val="95000"/>
        </a:lnSpc>
        <a:spcBef>
          <a:spcPct val="20000"/>
        </a:spcBef>
        <a:spcAft>
          <a:spcPct val="10000"/>
        </a:spcAft>
        <a:buClr>
          <a:srgbClr val="87867E"/>
        </a:buClr>
        <a:buSzPct val="100000"/>
        <a:buChar char="•"/>
        <a:defRPr kumimoji="1" sz="1600">
          <a:solidFill>
            <a:srgbClr val="000000"/>
          </a:solidFill>
          <a:latin typeface="+mn-lt"/>
          <a:ea typeface="+mn-ea"/>
          <a:cs typeface="+mn-cs"/>
        </a:defRPr>
      </a:lvl4pPr>
      <a:lvl5pPr marL="2305050" indent="365125" algn="l" defTabSz="457200" rtl="0" fontAlgn="base">
        <a:spcBef>
          <a:spcPct val="0"/>
        </a:spcBef>
        <a:spcAft>
          <a:spcPct val="0"/>
        </a:spcAft>
        <a:buBlip>
          <a:blip r:embed="rId12"/>
        </a:buBlip>
        <a:defRPr kumimoji="1" sz="2000">
          <a:solidFill>
            <a:srgbClr val="000000"/>
          </a:solidFill>
          <a:latin typeface="+mn-lt"/>
          <a:ea typeface="+mn-ea"/>
          <a:cs typeface="+mn-cs"/>
        </a:defRPr>
      </a:lvl5pPr>
      <a:lvl6pPr marL="2762250" indent="365125" algn="l" defTabSz="457200" rtl="0" fontAlgn="base">
        <a:spcBef>
          <a:spcPct val="0"/>
        </a:spcBef>
        <a:spcAft>
          <a:spcPct val="0"/>
        </a:spcAft>
        <a:buBlip>
          <a:blip r:embed="rId12"/>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12"/>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12"/>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12"/>
        </a:buBlip>
        <a:defRPr kumimoji="1" sz="2000">
          <a:solidFill>
            <a:srgbClr val="000000"/>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646148" name="Line 4"/>
          <p:cNvSpPr>
            <a:spLocks noChangeShapeType="1"/>
          </p:cNvSpPr>
          <p:nvPr/>
        </p:nvSpPr>
        <p:spPr bwMode="gray">
          <a:xfrm>
            <a:off x="0" y="6632575"/>
            <a:ext cx="12192000" cy="0"/>
          </a:xfrm>
          <a:prstGeom prst="line">
            <a:avLst/>
          </a:prstGeom>
          <a:noFill/>
          <a:ln w="12700">
            <a:solidFill>
              <a:srgbClr val="87867E"/>
            </a:solidFill>
            <a:round/>
            <a:headEnd/>
            <a:tailEnd/>
          </a:ln>
          <a:effectLst/>
        </p:spPr>
        <p:txBody>
          <a:bodyPr/>
          <a:lstStyle/>
          <a:p>
            <a:pPr algn="ctr" fontAlgn="ctr">
              <a:spcBef>
                <a:spcPct val="0"/>
              </a:spcBef>
              <a:spcAft>
                <a:spcPct val="0"/>
              </a:spcAft>
              <a:defRPr/>
            </a:pPr>
            <a:endParaRPr lang="ja-JP" altLang="en-US" sz="1663">
              <a:solidFill>
                <a:srgbClr val="000000"/>
              </a:solidFill>
              <a:latin typeface="ＭＳ Ｐゴシック" pitchFamily="50" charset="-128"/>
            </a:endParaRPr>
          </a:p>
        </p:txBody>
      </p:sp>
      <p:sp>
        <p:nvSpPr>
          <p:cNvPr id="1029" name="Rectangle 7"/>
          <p:cNvSpPr>
            <a:spLocks noGrp="1" noChangeArrowheads="1"/>
          </p:cNvSpPr>
          <p:nvPr>
            <p:ph type="title"/>
          </p:nvPr>
        </p:nvSpPr>
        <p:spPr bwMode="gray">
          <a:xfrm>
            <a:off x="323715" y="120533"/>
            <a:ext cx="10477500" cy="514891"/>
          </a:xfrm>
          <a:prstGeom prst="rect">
            <a:avLst/>
          </a:prstGeom>
          <a:noFill/>
          <a:ln w="9525">
            <a:noFill/>
            <a:miter lim="800000"/>
            <a:headEnd/>
            <a:tailEnd/>
          </a:ln>
          <a:effectLst>
            <a:outerShdw blurRad="50800" dist="25400" dir="3600000" algn="tl" rotWithShape="0">
              <a:prstClr val="black">
                <a:alpha val="40000"/>
              </a:prstClr>
            </a:outerShdw>
          </a:effectLst>
        </p:spPr>
        <p:txBody>
          <a:bodyPr vert="horz" wrap="square" lIns="0" tIns="0" rIns="0" bIns="0" numCol="1" anchor="ctr" anchorCtr="0" compatLnSpc="1">
            <a:prstTxWarp prst="textNoShape">
              <a:avLst/>
            </a:prstTxWarp>
          </a:bodyPr>
          <a:lstStyle/>
          <a:p>
            <a:pPr lvl="0"/>
            <a:r>
              <a:rPr lang="en-US" altLang="ja-JP" dirty="0"/>
              <a:t>Master title</a:t>
            </a:r>
          </a:p>
        </p:txBody>
      </p:sp>
      <p:sp>
        <p:nvSpPr>
          <p:cNvPr id="646168" name="Rectangle 24"/>
          <p:cNvSpPr>
            <a:spLocks noGrp="1" noChangeArrowheads="1"/>
          </p:cNvSpPr>
          <p:nvPr>
            <p:ph type="sldNum" sz="quarter" idx="4"/>
          </p:nvPr>
        </p:nvSpPr>
        <p:spPr bwMode="gray">
          <a:xfrm>
            <a:off x="11497137" y="6656388"/>
            <a:ext cx="719667" cy="201612"/>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fontAlgn="base">
              <a:defRPr kumimoji="0" sz="1108" baseline="0" smtClean="0">
                <a:solidFill>
                  <a:schemeClr val="tx1"/>
                </a:solidFill>
                <a:latin typeface="Calibri" pitchFamily="34" charset="0"/>
                <a:cs typeface="Calibri" pitchFamily="34" charset="0"/>
              </a:defRPr>
            </a:lvl1pPr>
          </a:lstStyle>
          <a:p>
            <a:pPr algn="ctr">
              <a:spcBef>
                <a:spcPct val="0"/>
              </a:spcBef>
              <a:spcAft>
                <a:spcPct val="0"/>
              </a:spcAft>
              <a:defRPr/>
            </a:pPr>
            <a:fld id="{CE665992-3559-428B-BCB1-C3282CDB8F79}" type="slidenum">
              <a:rPr lang="de-DE" altLang="ja-JP">
                <a:solidFill>
                  <a:prstClr val="black"/>
                </a:solidFill>
              </a:rPr>
              <a:pPr algn="ctr">
                <a:spcBef>
                  <a:spcPct val="0"/>
                </a:spcBef>
                <a:spcAft>
                  <a:spcPct val="0"/>
                </a:spcAft>
                <a:defRPr/>
              </a:pPr>
              <a:t>‹#›</a:t>
            </a:fld>
            <a:endParaRPr lang="de-DE" altLang="ja-JP" dirty="0">
              <a:solidFill>
                <a:prstClr val="black"/>
              </a:solidFill>
            </a:endParaRPr>
          </a:p>
        </p:txBody>
      </p:sp>
      <p:sp>
        <p:nvSpPr>
          <p:cNvPr id="1030" name="Rectangle 8"/>
          <p:cNvSpPr>
            <a:spLocks noGrp="1" noChangeArrowheads="1"/>
          </p:cNvSpPr>
          <p:nvPr>
            <p:ph type="body" idx="1"/>
          </p:nvPr>
        </p:nvSpPr>
        <p:spPr bwMode="gray">
          <a:xfrm>
            <a:off x="345551" y="1043411"/>
            <a:ext cx="11715751" cy="52800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ltLang="ja-JP" dirty="0"/>
              <a:t>Headline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r>
              <a:rPr lang="en-US" altLang="ja-JP" dirty="0"/>
              <a:t> </a:t>
            </a:r>
            <a:r>
              <a:rPr lang="en-US" altLang="ja-JP" dirty="0" err="1"/>
              <a:t>Headline</a:t>
            </a:r>
            <a:endParaRPr lang="en-US" altLang="ja-JP" dirty="0"/>
          </a:p>
          <a:p>
            <a:pPr lvl="1"/>
            <a:r>
              <a:rPr lang="en-US" altLang="ja-JP" dirty="0"/>
              <a:t>1st subhead 1st subhead 1st subhead 1st subhead 1st subhead 1st subhead 1st subhead 1st subhead 1st subhead 1st subhead </a:t>
            </a:r>
          </a:p>
          <a:p>
            <a:pPr lvl="2"/>
            <a:r>
              <a:rPr lang="en-US" altLang="ja-JP" dirty="0"/>
              <a:t>2nd subhead 2nd subhead 2nd subhead 2nd subhead 2nd subhead 2nd subhead 2nd subhead 2nd subhead 2nd subhead 2nd subhead </a:t>
            </a:r>
          </a:p>
          <a:p>
            <a:pPr lvl="3"/>
            <a:r>
              <a:rPr lang="en-US" altLang="ja-JP" dirty="0"/>
              <a:t>Text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r>
              <a:rPr lang="en-US" altLang="ja-JP" dirty="0" err="1"/>
              <a:t>Text</a:t>
            </a:r>
            <a:r>
              <a:rPr lang="en-US" altLang="ja-JP" dirty="0"/>
              <a:t> </a:t>
            </a:r>
          </a:p>
        </p:txBody>
      </p:sp>
      <p:sp>
        <p:nvSpPr>
          <p:cNvPr id="18" name="Rectangle 15"/>
          <p:cNvSpPr>
            <a:spLocks noChangeArrowheads="1"/>
          </p:cNvSpPr>
          <p:nvPr userDrawn="1"/>
        </p:nvSpPr>
        <p:spPr bwMode="black">
          <a:xfrm>
            <a:off x="7081168" y="6663516"/>
            <a:ext cx="4512733" cy="17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033" tIns="0" rIns="85033" bIns="0" anchor="ctr">
            <a:spAutoFit/>
          </a:bodyPr>
          <a:lstStyle/>
          <a:p>
            <a:pPr algn="r" eaLnBrk="0" fontAlgn="base" hangingPunct="0">
              <a:spcBef>
                <a:spcPct val="0"/>
              </a:spcBef>
              <a:spcAft>
                <a:spcPct val="0"/>
              </a:spcAft>
            </a:pPr>
            <a:r>
              <a:rPr lang="en-US" altLang="ja-JP" sz="1108" dirty="0">
                <a:solidFill>
                  <a:srgbClr val="000000"/>
                </a:solidFill>
              </a:rPr>
              <a:t>Copyright 2019 RIST</a:t>
            </a:r>
          </a:p>
        </p:txBody>
      </p:sp>
      <p:sp>
        <p:nvSpPr>
          <p:cNvPr id="20" name="正方形/長方形 19"/>
          <p:cNvSpPr/>
          <p:nvPr userDrawn="1"/>
        </p:nvSpPr>
        <p:spPr>
          <a:xfrm>
            <a:off x="323717" y="686851"/>
            <a:ext cx="10931507" cy="72000"/>
          </a:xfrm>
          <a:prstGeom prst="rect">
            <a:avLst/>
          </a:prstGeom>
          <a:solidFill>
            <a:schemeClr val="accent3">
              <a:lumMod val="50000"/>
            </a:schemeClr>
          </a:solidFill>
          <a:ln>
            <a:no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spcBef>
                <a:spcPct val="0"/>
              </a:spcBef>
              <a:spcAft>
                <a:spcPct val="0"/>
              </a:spcAft>
            </a:pPr>
            <a:endParaRPr lang="ja-JP" altLang="en-US" sz="1663">
              <a:solidFill>
                <a:prstClr val="white"/>
              </a:solidFill>
            </a:endParaRPr>
          </a:p>
        </p:txBody>
      </p:sp>
      <p:pic>
        <p:nvPicPr>
          <p:cNvPr id="10" name="図 9">
            <a:extLst>
              <a:ext uri="{FF2B5EF4-FFF2-40B4-BE49-F238E27FC236}">
                <a16:creationId xmlns="" xmlns:a16="http://schemas.microsoft.com/office/drawing/2014/main" id="{0077737A-8F26-4396-8ABF-1C0A17B5076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375439" y="67651"/>
            <a:ext cx="643853" cy="691200"/>
          </a:xfrm>
          <a:prstGeom prst="rect">
            <a:avLst/>
          </a:prstGeom>
        </p:spPr>
      </p:pic>
    </p:spTree>
    <p:extLst>
      <p:ext uri="{BB962C8B-B14F-4D97-AF65-F5344CB8AC3E}">
        <p14:creationId xmlns:p14="http://schemas.microsoft.com/office/powerpoint/2010/main" val="2215251467"/>
      </p:ext>
    </p:extLst>
  </p:cSld>
  <p:clrMap bg1="lt1" tx1="dk1" bg2="lt2" tx2="dk2" accent1="accent1" accent2="accent2" accent3="accent3" accent4="accent4" accent5="accent5" accent6="accent6" hlink="hlink" folHlink="folHlink"/>
  <p:sldLayoutIdLst>
    <p:sldLayoutId id="2147485987" r:id="rId1"/>
    <p:sldLayoutId id="2147485988" r:id="rId2"/>
    <p:sldLayoutId id="2147485989"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spcBef>
          <a:spcPct val="0"/>
        </a:spcBef>
        <a:spcAft>
          <a:spcPct val="0"/>
        </a:spcAft>
        <a:tabLst>
          <a:tab pos="3395302" algn="l"/>
        </a:tabLst>
        <a:defRPr kumimoji="1" sz="2400" b="1" baseline="0">
          <a:solidFill>
            <a:schemeClr val="tx1"/>
          </a:solidFill>
          <a:effectLst/>
          <a:latin typeface="+mj-lt"/>
          <a:ea typeface="+mj-ea"/>
          <a:cs typeface="Calibri" pitchFamily="34" charset="0"/>
        </a:defRPr>
      </a:lvl1pPr>
      <a:lvl2pPr algn="l" rtl="0" eaLnBrk="0" fontAlgn="base" hangingPunct="0">
        <a:spcBef>
          <a:spcPct val="0"/>
        </a:spcBef>
        <a:spcAft>
          <a:spcPct val="0"/>
        </a:spcAft>
        <a:tabLst>
          <a:tab pos="3395302" algn="l"/>
        </a:tabLst>
        <a:defRPr kumimoji="1" sz="2955">
          <a:solidFill>
            <a:schemeClr val="tx2"/>
          </a:solidFill>
          <a:latin typeface="Arial" charset="0"/>
          <a:ea typeface="ＭＳ Ｐゴシック" pitchFamily="50" charset="-128"/>
        </a:defRPr>
      </a:lvl2pPr>
      <a:lvl3pPr algn="l" rtl="0" eaLnBrk="0" fontAlgn="base" hangingPunct="0">
        <a:spcBef>
          <a:spcPct val="0"/>
        </a:spcBef>
        <a:spcAft>
          <a:spcPct val="0"/>
        </a:spcAft>
        <a:tabLst>
          <a:tab pos="3395302" algn="l"/>
        </a:tabLst>
        <a:defRPr kumimoji="1" sz="2955">
          <a:solidFill>
            <a:schemeClr val="tx2"/>
          </a:solidFill>
          <a:latin typeface="Arial" charset="0"/>
          <a:ea typeface="ＭＳ Ｐゴシック" pitchFamily="50" charset="-128"/>
        </a:defRPr>
      </a:lvl3pPr>
      <a:lvl4pPr algn="l" rtl="0" eaLnBrk="0" fontAlgn="base" hangingPunct="0">
        <a:spcBef>
          <a:spcPct val="0"/>
        </a:spcBef>
        <a:spcAft>
          <a:spcPct val="0"/>
        </a:spcAft>
        <a:tabLst>
          <a:tab pos="3395302" algn="l"/>
        </a:tabLst>
        <a:defRPr kumimoji="1" sz="2955">
          <a:solidFill>
            <a:schemeClr val="tx2"/>
          </a:solidFill>
          <a:latin typeface="Arial" charset="0"/>
          <a:ea typeface="ＭＳ Ｐゴシック" pitchFamily="50" charset="-128"/>
        </a:defRPr>
      </a:lvl4pPr>
      <a:lvl5pPr algn="l" rtl="0" eaLnBrk="0" fontAlgn="base" hangingPunct="0">
        <a:spcBef>
          <a:spcPct val="0"/>
        </a:spcBef>
        <a:spcAft>
          <a:spcPct val="0"/>
        </a:spcAft>
        <a:tabLst>
          <a:tab pos="3395302" algn="l"/>
        </a:tabLst>
        <a:defRPr kumimoji="1" sz="2955">
          <a:solidFill>
            <a:schemeClr val="tx2"/>
          </a:solidFill>
          <a:latin typeface="Arial" charset="0"/>
          <a:ea typeface="ＭＳ Ｐゴシック" pitchFamily="50" charset="-128"/>
        </a:defRPr>
      </a:lvl5pPr>
      <a:lvl6pPr marL="422213" algn="l" rtl="0" fontAlgn="base">
        <a:spcBef>
          <a:spcPct val="0"/>
        </a:spcBef>
        <a:spcAft>
          <a:spcPct val="0"/>
        </a:spcAft>
        <a:tabLst>
          <a:tab pos="3395302" algn="l"/>
        </a:tabLst>
        <a:defRPr kumimoji="1" sz="2955">
          <a:solidFill>
            <a:schemeClr val="tx2"/>
          </a:solidFill>
          <a:latin typeface="Arial" charset="0"/>
          <a:ea typeface="ＭＳ Ｐゴシック" pitchFamily="50" charset="-128"/>
        </a:defRPr>
      </a:lvl6pPr>
      <a:lvl7pPr marL="844427" algn="l" rtl="0" fontAlgn="base">
        <a:spcBef>
          <a:spcPct val="0"/>
        </a:spcBef>
        <a:spcAft>
          <a:spcPct val="0"/>
        </a:spcAft>
        <a:tabLst>
          <a:tab pos="3395302" algn="l"/>
        </a:tabLst>
        <a:defRPr kumimoji="1" sz="2955">
          <a:solidFill>
            <a:schemeClr val="tx2"/>
          </a:solidFill>
          <a:latin typeface="Arial" charset="0"/>
          <a:ea typeface="ＭＳ Ｐゴシック" pitchFamily="50" charset="-128"/>
        </a:defRPr>
      </a:lvl7pPr>
      <a:lvl8pPr marL="1266642" algn="l" rtl="0" fontAlgn="base">
        <a:spcBef>
          <a:spcPct val="0"/>
        </a:spcBef>
        <a:spcAft>
          <a:spcPct val="0"/>
        </a:spcAft>
        <a:tabLst>
          <a:tab pos="3395302" algn="l"/>
        </a:tabLst>
        <a:defRPr kumimoji="1" sz="2955">
          <a:solidFill>
            <a:schemeClr val="tx2"/>
          </a:solidFill>
          <a:latin typeface="Arial" charset="0"/>
          <a:ea typeface="ＭＳ Ｐゴシック" pitchFamily="50" charset="-128"/>
        </a:defRPr>
      </a:lvl8pPr>
      <a:lvl9pPr marL="1688855" algn="l" rtl="0" fontAlgn="base">
        <a:spcBef>
          <a:spcPct val="0"/>
        </a:spcBef>
        <a:spcAft>
          <a:spcPct val="0"/>
        </a:spcAft>
        <a:tabLst>
          <a:tab pos="3395302" algn="l"/>
        </a:tabLst>
        <a:defRPr kumimoji="1" sz="2955">
          <a:solidFill>
            <a:schemeClr val="tx2"/>
          </a:solidFill>
          <a:latin typeface="Arial" charset="0"/>
          <a:ea typeface="ＭＳ Ｐゴシック" pitchFamily="50" charset="-128"/>
        </a:defRPr>
      </a:lvl9pPr>
    </p:titleStyle>
    <p:bodyStyle>
      <a:lvl1pPr marL="268283" indent="-268283" algn="l" defTabSz="422213" rtl="0" eaLnBrk="0" fontAlgn="base" hangingPunct="0">
        <a:lnSpc>
          <a:spcPct val="95000"/>
        </a:lnSpc>
        <a:spcBef>
          <a:spcPct val="20000"/>
        </a:spcBef>
        <a:spcAft>
          <a:spcPct val="10000"/>
        </a:spcAft>
        <a:buClr>
          <a:schemeClr val="accent6">
            <a:lumMod val="50000"/>
          </a:schemeClr>
        </a:buClr>
        <a:buSzPct val="90000"/>
        <a:buFont typeface="Wingdings" pitchFamily="2" charset="2"/>
        <a:buChar char="n"/>
        <a:defRPr kumimoji="1" sz="2200" baseline="0">
          <a:solidFill>
            <a:srgbClr val="000000"/>
          </a:solidFill>
          <a:latin typeface="+mj-lt"/>
          <a:ea typeface="Arial Unicode MS" pitchFamily="50" charset="-128"/>
          <a:cs typeface="Calibri" pitchFamily="34" charset="0"/>
        </a:defRPr>
      </a:lvl1pPr>
      <a:lvl2pPr marL="536564" indent="-224301" algn="l" defTabSz="422213" rtl="0" eaLnBrk="0" fontAlgn="base" hangingPunct="0">
        <a:lnSpc>
          <a:spcPct val="95000"/>
        </a:lnSpc>
        <a:spcBef>
          <a:spcPct val="20000"/>
        </a:spcBef>
        <a:spcAft>
          <a:spcPct val="10000"/>
        </a:spcAft>
        <a:buClr>
          <a:srgbClr val="87867E"/>
        </a:buClr>
        <a:buSzPct val="90000"/>
        <a:buFont typeface="Wingdings" pitchFamily="2" charset="2"/>
        <a:buChar char="u"/>
        <a:defRPr kumimoji="1" sz="2000">
          <a:solidFill>
            <a:srgbClr val="000000"/>
          </a:solidFill>
          <a:latin typeface="+mj-lt"/>
          <a:ea typeface="Arial Unicode MS" pitchFamily="50" charset="-128"/>
          <a:cs typeface="Calibri" pitchFamily="34" charset="0"/>
        </a:defRPr>
      </a:lvl2pPr>
      <a:lvl3pPr marL="822438" indent="-215505" algn="l" defTabSz="422213" rtl="0" eaLnBrk="0" fontAlgn="base" hangingPunct="0">
        <a:lnSpc>
          <a:spcPct val="95000"/>
        </a:lnSpc>
        <a:spcBef>
          <a:spcPct val="20000"/>
        </a:spcBef>
        <a:spcAft>
          <a:spcPct val="10000"/>
        </a:spcAft>
        <a:buClr>
          <a:srgbClr val="61898A"/>
        </a:buClr>
        <a:buSzPct val="90000"/>
        <a:buFont typeface="Wingdings" pitchFamily="2" charset="2"/>
        <a:buChar char="l"/>
        <a:defRPr kumimoji="1" sz="1800">
          <a:solidFill>
            <a:srgbClr val="000000"/>
          </a:solidFill>
          <a:latin typeface="+mj-lt"/>
          <a:ea typeface="Arial Unicode MS" pitchFamily="50" charset="-128"/>
          <a:cs typeface="Calibri" pitchFamily="34" charset="0"/>
        </a:defRPr>
      </a:lvl3pPr>
      <a:lvl4pPr marL="936787" indent="-124612" algn="l" defTabSz="422213" rtl="0" eaLnBrk="0" fontAlgn="base" hangingPunct="0">
        <a:lnSpc>
          <a:spcPct val="95000"/>
        </a:lnSpc>
        <a:spcBef>
          <a:spcPct val="20000"/>
        </a:spcBef>
        <a:spcAft>
          <a:spcPct val="10000"/>
        </a:spcAft>
        <a:buClr>
          <a:srgbClr val="87867E"/>
        </a:buClr>
        <a:buSzPct val="100000"/>
        <a:buChar char="•"/>
        <a:defRPr kumimoji="1" sz="1663">
          <a:solidFill>
            <a:srgbClr val="000000"/>
          </a:solidFill>
          <a:latin typeface="+mj-lt"/>
          <a:ea typeface="Arial Unicode MS" pitchFamily="50" charset="-128"/>
          <a:cs typeface="Calibri" pitchFamily="34" charset="0"/>
        </a:defRPr>
      </a:lvl4pPr>
      <a:lvl5pPr marL="2128661" indent="337185" algn="l" defTabSz="422213" rtl="0" eaLnBrk="0" fontAlgn="base" hangingPunct="0">
        <a:spcBef>
          <a:spcPct val="0"/>
        </a:spcBef>
        <a:spcAft>
          <a:spcPct val="0"/>
        </a:spcAft>
        <a:buBlip>
          <a:blip r:embed="rId6"/>
        </a:buBlip>
        <a:defRPr kumimoji="1" sz="1847">
          <a:solidFill>
            <a:srgbClr val="000000"/>
          </a:solidFill>
          <a:latin typeface="+mn-lt"/>
          <a:ea typeface="+mn-ea"/>
          <a:cs typeface="+mn-cs"/>
        </a:defRPr>
      </a:lvl5pPr>
      <a:lvl6pPr marL="2550875" indent="337185" algn="l" defTabSz="422213" rtl="0" fontAlgn="base">
        <a:spcBef>
          <a:spcPct val="0"/>
        </a:spcBef>
        <a:spcAft>
          <a:spcPct val="0"/>
        </a:spcAft>
        <a:buBlip>
          <a:blip r:embed="rId6"/>
        </a:buBlip>
        <a:defRPr kumimoji="1" sz="1847">
          <a:solidFill>
            <a:srgbClr val="000000"/>
          </a:solidFill>
          <a:latin typeface="+mn-lt"/>
          <a:ea typeface="+mn-ea"/>
          <a:cs typeface="+mn-cs"/>
        </a:defRPr>
      </a:lvl6pPr>
      <a:lvl7pPr marL="2973088" indent="337185" algn="l" defTabSz="422213" rtl="0" fontAlgn="base">
        <a:spcBef>
          <a:spcPct val="0"/>
        </a:spcBef>
        <a:spcAft>
          <a:spcPct val="0"/>
        </a:spcAft>
        <a:buBlip>
          <a:blip r:embed="rId6"/>
        </a:buBlip>
        <a:defRPr kumimoji="1" sz="1847">
          <a:solidFill>
            <a:srgbClr val="000000"/>
          </a:solidFill>
          <a:latin typeface="+mn-lt"/>
          <a:ea typeface="+mn-ea"/>
          <a:cs typeface="+mn-cs"/>
        </a:defRPr>
      </a:lvl7pPr>
      <a:lvl8pPr marL="3395302" indent="337185" algn="l" defTabSz="422213" rtl="0" fontAlgn="base">
        <a:spcBef>
          <a:spcPct val="0"/>
        </a:spcBef>
        <a:spcAft>
          <a:spcPct val="0"/>
        </a:spcAft>
        <a:buBlip>
          <a:blip r:embed="rId6"/>
        </a:buBlip>
        <a:defRPr kumimoji="1" sz="1847">
          <a:solidFill>
            <a:srgbClr val="000000"/>
          </a:solidFill>
          <a:latin typeface="+mn-lt"/>
          <a:ea typeface="+mn-ea"/>
          <a:cs typeface="+mn-cs"/>
        </a:defRPr>
      </a:lvl8pPr>
      <a:lvl9pPr marL="3817515" indent="337185" algn="l" defTabSz="422213" rtl="0" fontAlgn="base">
        <a:spcBef>
          <a:spcPct val="0"/>
        </a:spcBef>
        <a:spcAft>
          <a:spcPct val="0"/>
        </a:spcAft>
        <a:buBlip>
          <a:blip r:embed="rId6"/>
        </a:buBlip>
        <a:defRPr kumimoji="1" sz="1847">
          <a:solidFill>
            <a:srgbClr val="000000"/>
          </a:solidFill>
          <a:latin typeface="+mn-lt"/>
          <a:ea typeface="+mn-ea"/>
          <a:cs typeface="+mn-cs"/>
        </a:defRPr>
      </a:lvl9pPr>
    </p:bodyStyle>
    <p:otherStyle>
      <a:defPPr>
        <a:defRPr lang="ja-JP"/>
      </a:defPPr>
      <a:lvl1pPr marL="0" algn="l" defTabSz="844427" rtl="0" eaLnBrk="1" latinLnBrk="0" hangingPunct="1">
        <a:defRPr kumimoji="1" sz="1663" kern="1200">
          <a:solidFill>
            <a:schemeClr val="tx1"/>
          </a:solidFill>
          <a:latin typeface="+mn-lt"/>
          <a:ea typeface="+mn-ea"/>
          <a:cs typeface="+mn-cs"/>
        </a:defRPr>
      </a:lvl1pPr>
      <a:lvl2pPr marL="422213" algn="l" defTabSz="844427" rtl="0" eaLnBrk="1" latinLnBrk="0" hangingPunct="1">
        <a:defRPr kumimoji="1" sz="1663" kern="1200">
          <a:solidFill>
            <a:schemeClr val="tx1"/>
          </a:solidFill>
          <a:latin typeface="+mn-lt"/>
          <a:ea typeface="+mn-ea"/>
          <a:cs typeface="+mn-cs"/>
        </a:defRPr>
      </a:lvl2pPr>
      <a:lvl3pPr marL="844427" algn="l" defTabSz="844427" rtl="0" eaLnBrk="1" latinLnBrk="0" hangingPunct="1">
        <a:defRPr kumimoji="1" sz="1663" kern="1200">
          <a:solidFill>
            <a:schemeClr val="tx1"/>
          </a:solidFill>
          <a:latin typeface="+mn-lt"/>
          <a:ea typeface="+mn-ea"/>
          <a:cs typeface="+mn-cs"/>
        </a:defRPr>
      </a:lvl3pPr>
      <a:lvl4pPr marL="1266642" algn="l" defTabSz="844427" rtl="0" eaLnBrk="1" latinLnBrk="0" hangingPunct="1">
        <a:defRPr kumimoji="1" sz="1663" kern="1200">
          <a:solidFill>
            <a:schemeClr val="tx1"/>
          </a:solidFill>
          <a:latin typeface="+mn-lt"/>
          <a:ea typeface="+mn-ea"/>
          <a:cs typeface="+mn-cs"/>
        </a:defRPr>
      </a:lvl4pPr>
      <a:lvl5pPr marL="1688855" algn="l" defTabSz="844427" rtl="0" eaLnBrk="1" latinLnBrk="0" hangingPunct="1">
        <a:defRPr kumimoji="1" sz="1663" kern="1200">
          <a:solidFill>
            <a:schemeClr val="tx1"/>
          </a:solidFill>
          <a:latin typeface="+mn-lt"/>
          <a:ea typeface="+mn-ea"/>
          <a:cs typeface="+mn-cs"/>
        </a:defRPr>
      </a:lvl5pPr>
      <a:lvl6pPr marL="2111069" algn="l" defTabSz="844427" rtl="0" eaLnBrk="1" latinLnBrk="0" hangingPunct="1">
        <a:defRPr kumimoji="1" sz="1663" kern="1200">
          <a:solidFill>
            <a:schemeClr val="tx1"/>
          </a:solidFill>
          <a:latin typeface="+mn-lt"/>
          <a:ea typeface="+mn-ea"/>
          <a:cs typeface="+mn-cs"/>
        </a:defRPr>
      </a:lvl6pPr>
      <a:lvl7pPr marL="2533282" algn="l" defTabSz="844427" rtl="0" eaLnBrk="1" latinLnBrk="0" hangingPunct="1">
        <a:defRPr kumimoji="1" sz="1663" kern="1200">
          <a:solidFill>
            <a:schemeClr val="tx1"/>
          </a:solidFill>
          <a:latin typeface="+mn-lt"/>
          <a:ea typeface="+mn-ea"/>
          <a:cs typeface="+mn-cs"/>
        </a:defRPr>
      </a:lvl7pPr>
      <a:lvl8pPr marL="2955495" algn="l" defTabSz="844427" rtl="0" eaLnBrk="1" latinLnBrk="0" hangingPunct="1">
        <a:defRPr kumimoji="1" sz="1663" kern="1200">
          <a:solidFill>
            <a:schemeClr val="tx1"/>
          </a:solidFill>
          <a:latin typeface="+mn-lt"/>
          <a:ea typeface="+mn-ea"/>
          <a:cs typeface="+mn-cs"/>
        </a:defRPr>
      </a:lvl8pPr>
      <a:lvl9pPr marL="3377710" algn="l" defTabSz="844427" rtl="0" eaLnBrk="1" latinLnBrk="0" hangingPunct="1">
        <a:defRPr kumimoji="1" sz="1663"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pic>
        <p:nvPicPr>
          <p:cNvPr id="11" name="Picture 31" descr="ContentGray20_L150"/>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gray">
          <a:xfrm>
            <a:off x="9" y="5"/>
            <a:ext cx="12190992" cy="1430409"/>
          </a:xfrm>
          <a:prstGeom prst="rect">
            <a:avLst/>
          </a:prstGeom>
          <a:noFill/>
          <a:extLst>
            <a:ext uri="{909E8E84-426E-40DD-AFC4-6F175D3DCCD1}">
              <a14:hiddenFill xmlns:a14="http://schemas.microsoft.com/office/drawing/2010/main">
                <a:solidFill>
                  <a:srgbClr val="FFFFFF"/>
                </a:solidFill>
              </a14:hiddenFill>
            </a:ext>
          </a:extLst>
        </p:spPr>
      </p:pic>
      <p:sp>
        <p:nvSpPr>
          <p:cNvPr id="2" name="Titelplatzhalter 1"/>
          <p:cNvSpPr>
            <a:spLocks noGrp="1"/>
          </p:cNvSpPr>
          <p:nvPr>
            <p:ph type="title"/>
          </p:nvPr>
        </p:nvSpPr>
        <p:spPr bwMode="gray">
          <a:xfrm>
            <a:off x="334434" y="797"/>
            <a:ext cx="10081685" cy="1027937"/>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lgn="l" rtl="0" fontAlgn="base">
              <a:spcBef>
                <a:spcPct val="0"/>
              </a:spcBef>
              <a:spcAft>
                <a:spcPct val="0"/>
              </a:spcAft>
              <a:tabLst>
                <a:tab pos="4902077" algn="l"/>
              </a:tabLst>
            </a:pPr>
            <a:endParaRPr lang="en-US" noProof="0" dirty="0"/>
          </a:p>
        </p:txBody>
      </p:sp>
      <p:sp>
        <p:nvSpPr>
          <p:cNvPr id="7" name="VCT_Marker_ID_7" hidden="1"/>
          <p:cNvSpPr/>
          <p:nvPr>
            <p:custDataLst>
              <p:tags r:id="rId8"/>
            </p:custDataLst>
          </p:nvPr>
        </p:nvSpPr>
        <p:spPr>
          <a:xfrm>
            <a:off x="1693334" y="127000"/>
            <a:ext cx="169333" cy="12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n-US" sz="2400" dirty="0">
              <a:solidFill>
                <a:srgbClr val="FFFFFF"/>
              </a:solidFill>
              <a:latin typeface="Fujitsu Sans" panose="020B0404060202020204" pitchFamily="34" charset="0"/>
            </a:endParaRPr>
          </a:p>
        </p:txBody>
      </p:sp>
      <p:sp>
        <p:nvSpPr>
          <p:cNvPr id="22" name="Rectangle 21"/>
          <p:cNvSpPr/>
          <p:nvPr/>
        </p:nvSpPr>
        <p:spPr bwMode="gray">
          <a:xfrm>
            <a:off x="5736000" y="6573455"/>
            <a:ext cx="720000" cy="268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algn="ctr" fontAlgn="base">
              <a:spcBef>
                <a:spcPct val="0"/>
              </a:spcBef>
              <a:spcAft>
                <a:spcPct val="0"/>
              </a:spcAft>
            </a:pPr>
            <a:fld id="{AC746033-9F45-4508-8446-72AA2BBAAD2A}" type="slidenum">
              <a:rPr kumimoji="0" lang="en-US" altLang="ja-JP" sz="1067" smtClean="0">
                <a:solidFill>
                  <a:srgbClr val="000000"/>
                </a:solidFill>
                <a:latin typeface="Fujitsu Sans" panose="020B0404060202020204" pitchFamily="34" charset="0"/>
                <a:ea typeface="ＭＳ Ｐゴシック" charset="-128"/>
              </a:rPr>
              <a:pPr algn="ctr" fontAlgn="base">
                <a:spcBef>
                  <a:spcPct val="0"/>
                </a:spcBef>
                <a:spcAft>
                  <a:spcPct val="0"/>
                </a:spcAft>
              </a:pPr>
              <a:t>‹#›</a:t>
            </a:fld>
            <a:endParaRPr kumimoji="0" lang="en-US" altLang="ja-JP" sz="1067" dirty="0" smtClean="0">
              <a:solidFill>
                <a:srgbClr val="000000"/>
              </a:solidFill>
              <a:latin typeface="Fujitsu Sans" panose="020B0404060202020204" pitchFamily="34" charset="0"/>
              <a:ea typeface="ＭＳ Ｐゴシック" charset="-128"/>
            </a:endParaRPr>
          </a:p>
        </p:txBody>
      </p:sp>
      <p:sp>
        <p:nvSpPr>
          <p:cNvPr id="23" name="Footer Placeholder 110"/>
          <p:cNvSpPr txBox="1">
            <a:spLocks/>
          </p:cNvSpPr>
          <p:nvPr userDrawn="1"/>
        </p:nvSpPr>
        <p:spPr>
          <a:xfrm>
            <a:off x="6576053" y="6577845"/>
            <a:ext cx="5284800" cy="268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marL="0" algn="r" defTabSz="914400" rtl="0" eaLnBrk="1" fontAlgn="base" latinLnBrk="0" hangingPunct="1">
              <a:defRPr kumimoji="0" lang="de-DE" altLang="ja-JP" sz="800" kern="1200" noProof="0" dirty="0" smtClean="0">
                <a:solidFill>
                  <a:schemeClr val="tx1"/>
                </a:solidFill>
                <a:latin typeface="+mn-lt"/>
                <a:ea typeface="+mn-ea"/>
                <a:cs typeface="+mn-cs"/>
              </a:defRPr>
            </a:lvl1pPr>
          </a:lstStyle>
          <a:p>
            <a:r>
              <a:rPr lang="en-US" sz="1067">
                <a:solidFill>
                  <a:srgbClr val="000000"/>
                </a:solidFill>
                <a:latin typeface="Fujitsu Sans" panose="020B0404060202020204" pitchFamily="34" charset="0"/>
              </a:rPr>
              <a:t>© 2019 FUJITSU</a:t>
            </a:r>
          </a:p>
        </p:txBody>
      </p:sp>
      <p:pic>
        <p:nvPicPr>
          <p:cNvPr id="20" name="Picture 1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0633739" y="-27384"/>
            <a:ext cx="1510933" cy="939800"/>
          </a:xfrm>
          <a:prstGeom prst="rect">
            <a:avLst/>
          </a:prstGeom>
        </p:spPr>
      </p:pic>
      <p:sp>
        <p:nvSpPr>
          <p:cNvPr id="12" name="Line 4"/>
          <p:cNvSpPr>
            <a:spLocks noChangeShapeType="1"/>
          </p:cNvSpPr>
          <p:nvPr userDrawn="1"/>
        </p:nvSpPr>
        <p:spPr bwMode="gray">
          <a:xfrm>
            <a:off x="0" y="6557888"/>
            <a:ext cx="12192000" cy="0"/>
          </a:xfrm>
          <a:prstGeom prst="line">
            <a:avLst/>
          </a:prstGeom>
          <a:noFill/>
          <a:ln w="12700">
            <a:solidFill>
              <a:srgbClr val="87867E"/>
            </a:solidFill>
            <a:round/>
            <a:headEnd/>
            <a:tailEnd/>
          </a:ln>
          <a:effectLst/>
        </p:spPr>
        <p:txBody>
          <a:bodyPr/>
          <a:lstStyle/>
          <a:p>
            <a:endParaRPr kumimoji="0" lang="en-GB" sz="2400" dirty="0">
              <a:solidFill>
                <a:srgbClr val="000000"/>
              </a:solidFill>
              <a:latin typeface="Fujitsu Sans" panose="020B0404060202020204" pitchFamily="34" charset="0"/>
            </a:endParaRPr>
          </a:p>
        </p:txBody>
      </p:sp>
      <p:sp>
        <p:nvSpPr>
          <p:cNvPr id="10" name="フッター プレースホルダー 2"/>
          <p:cNvSpPr>
            <a:spLocks noGrp="1"/>
          </p:cNvSpPr>
          <p:nvPr>
            <p:ph type="ftr" sz="quarter" idx="3"/>
          </p:nvPr>
        </p:nvSpPr>
        <p:spPr>
          <a:xfrm>
            <a:off x="0" y="6557889"/>
            <a:ext cx="1583499" cy="300112"/>
          </a:xfrm>
          <a:prstGeom prst="rect">
            <a:avLst/>
          </a:prstGeom>
        </p:spPr>
        <p:txBody>
          <a:bodyPr vert="horz" lIns="91440" tIns="45720" rIns="91440" bIns="45720" rtlCol="0" anchor="ctr"/>
          <a:lstStyle>
            <a:lvl1pPr algn="ctr">
              <a:defRPr sz="1067">
                <a:solidFill>
                  <a:schemeClr val="tx1"/>
                </a:solidFill>
                <a:latin typeface="Fujitsu Sans" panose="020B0404060202020204" pitchFamily="34" charset="0"/>
              </a:defRPr>
            </a:lvl1pPr>
          </a:lstStyle>
          <a:p>
            <a:r>
              <a:rPr lang="en-US" altLang="ja-JP" smtClean="0">
                <a:solidFill>
                  <a:srgbClr val="000000"/>
                </a:solidFill>
              </a:rPr>
              <a:t>SCAsia2019, March 12</a:t>
            </a:r>
            <a:endParaRPr lang="ja-JP" altLang="en-US" dirty="0">
              <a:solidFill>
                <a:srgbClr val="000000"/>
              </a:solidFill>
            </a:endParaRPr>
          </a:p>
        </p:txBody>
      </p:sp>
    </p:spTree>
    <p:extLst>
      <p:ext uri="{BB962C8B-B14F-4D97-AF65-F5344CB8AC3E}">
        <p14:creationId xmlns:p14="http://schemas.microsoft.com/office/powerpoint/2010/main" val="3866779095"/>
      </p:ext>
    </p:extLst>
  </p:cSld>
  <p:clrMap bg1="lt1" tx1="dk1" bg2="lt2" tx2="dk2" accent1="accent1" accent2="accent2" accent3="accent3" accent4="accent4" accent5="accent5" accent6="accent6" hlink="hlink" folHlink="folHlink"/>
  <p:sldLayoutIdLst>
    <p:sldLayoutId id="2147485991" r:id="rId1"/>
    <p:sldLayoutId id="2147485992" r:id="rId2"/>
    <p:sldLayoutId id="2147485993" r:id="rId3"/>
    <p:sldLayoutId id="2147485994" r:id="rId4"/>
    <p:sldLayoutId id="2147485995" r:id="rId5"/>
    <p:sldLayoutId id="2147485996" r:id="rId6"/>
  </p:sldLayoutIdLst>
  <p:transition spd="med">
    <p:fade/>
  </p:transition>
  <p:timing>
    <p:tnLst>
      <p:par>
        <p:cTn id="1" dur="indefinite" restart="never" nodeType="tmRoot"/>
      </p:par>
    </p:tnLst>
  </p:timing>
  <p:hf hdr="0" dt="0"/>
  <p:txStyles>
    <p:titleStyle>
      <a:lvl1pPr algn="l" defTabSz="1219170" rtl="0" eaLnBrk="1" latinLnBrk="0" hangingPunct="1">
        <a:lnSpc>
          <a:spcPct val="90000"/>
        </a:lnSpc>
        <a:spcBef>
          <a:spcPct val="0"/>
        </a:spcBef>
        <a:buNone/>
        <a:tabLst>
          <a:tab pos="3828955" algn="l"/>
          <a:tab pos="4902077" algn="l"/>
        </a:tabLst>
        <a:defRPr kumimoji="1" lang="de-DE" altLang="ja-JP" sz="3733" kern="1200" dirty="0" smtClean="0">
          <a:solidFill>
            <a:schemeClr val="tx1"/>
          </a:solidFill>
          <a:latin typeface="Fujitsu Sans" panose="020B0404060202020204" pitchFamily="34" charset="0"/>
          <a:ea typeface="+mj-ea"/>
          <a:cs typeface="+mj-cs"/>
        </a:defRPr>
      </a:lvl1pPr>
    </p:titleStyle>
    <p:bodyStyle>
      <a:lvl1pPr marL="359824" indent="-359824" algn="l" defTabSz="1219170" rtl="0" eaLnBrk="1" latinLnBrk="0" hangingPunct="1">
        <a:lnSpc>
          <a:spcPct val="110000"/>
        </a:lnSpc>
        <a:spcBef>
          <a:spcPts val="0"/>
        </a:spcBef>
        <a:spcAft>
          <a:spcPts val="800"/>
        </a:spcAft>
        <a:buClr>
          <a:schemeClr val="accent2"/>
        </a:buClr>
        <a:buFont typeface="Wingdings" pitchFamily="2" charset="2"/>
        <a:buChar char=""/>
        <a:defRPr lang="en-GB" sz="2667" b="0" kern="1200" noProof="0" dirty="0">
          <a:solidFill>
            <a:schemeClr val="tx1"/>
          </a:solidFill>
          <a:latin typeface="+mn-lt"/>
          <a:ea typeface="+mn-ea"/>
          <a:cs typeface="+mn-cs"/>
        </a:defRPr>
      </a:lvl1pPr>
      <a:lvl2pPr marL="719649" indent="-359824" algn="l" defTabSz="1219170" rtl="0" eaLnBrk="1" latinLnBrk="0" hangingPunct="1">
        <a:lnSpc>
          <a:spcPct val="110000"/>
        </a:lnSpc>
        <a:spcBef>
          <a:spcPts val="400"/>
        </a:spcBef>
        <a:spcAft>
          <a:spcPts val="267"/>
        </a:spcAft>
        <a:buClr>
          <a:schemeClr val="tx2"/>
        </a:buClr>
        <a:buFont typeface="Wingdings" pitchFamily="2" charset="2"/>
        <a:buChar char=""/>
        <a:defRPr sz="2400" kern="1200">
          <a:solidFill>
            <a:schemeClr val="tx1"/>
          </a:solidFill>
          <a:latin typeface="+mn-lt"/>
          <a:ea typeface="+mn-ea"/>
          <a:cs typeface="+mn-cs"/>
        </a:defRPr>
      </a:lvl2pPr>
      <a:lvl3pPr marL="952476" indent="-232828" algn="l" defTabSz="1219170" rtl="0" eaLnBrk="1" latinLnBrk="0" hangingPunct="1">
        <a:lnSpc>
          <a:spcPct val="110000"/>
        </a:lnSpc>
        <a:spcBef>
          <a:spcPts val="400"/>
        </a:spcBef>
        <a:spcAft>
          <a:spcPts val="267"/>
        </a:spcAft>
        <a:buClr>
          <a:schemeClr val="tx2"/>
        </a:buClr>
        <a:buFont typeface="Arial" pitchFamily="34" charset="0"/>
        <a:buChar char="•"/>
        <a:tabLst/>
        <a:defRPr sz="2133" kern="1200">
          <a:solidFill>
            <a:schemeClr val="tx1"/>
          </a:solidFill>
          <a:latin typeface="+mn-lt"/>
          <a:ea typeface="+mn-ea"/>
          <a:cs typeface="+mn-cs"/>
        </a:defRPr>
      </a:lvl3pPr>
      <a:lvl4pPr marL="1195887" indent="-243411" algn="l" defTabSz="1195887" rtl="0" eaLnBrk="1" latinLnBrk="0" hangingPunct="1">
        <a:lnSpc>
          <a:spcPct val="110000"/>
        </a:lnSpc>
        <a:spcBef>
          <a:spcPts val="400"/>
        </a:spcBef>
        <a:spcAft>
          <a:spcPts val="267"/>
        </a:spcAft>
        <a:buClr>
          <a:schemeClr val="tx2"/>
        </a:buClr>
        <a:buFont typeface="Arial" pitchFamily="34" charset="0"/>
        <a:buChar char="•"/>
        <a:defRPr sz="1867" kern="1200">
          <a:solidFill>
            <a:schemeClr val="tx1"/>
          </a:solidFill>
          <a:latin typeface="+mn-lt"/>
          <a:ea typeface="+mn-ea"/>
          <a:cs typeface="+mn-cs"/>
        </a:defRPr>
      </a:lvl4pPr>
      <a:lvl5pPr marL="1439297" indent="-243411" algn="l" defTabSz="1219170" rtl="0" eaLnBrk="1" latinLnBrk="0" hangingPunct="1">
        <a:lnSpc>
          <a:spcPct val="110000"/>
        </a:lnSpc>
        <a:spcBef>
          <a:spcPts val="400"/>
        </a:spcBef>
        <a:spcAft>
          <a:spcPts val="267"/>
        </a:spcAft>
        <a:buClr>
          <a:schemeClr val="tx2"/>
        </a:buClr>
        <a:buFont typeface="Arial" pitchFamily="34" charset="0"/>
        <a:buChar char="•"/>
        <a:defRPr sz="16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5FDC0-F4EC-4B22-9E23-B8D121776DA2}"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8D811-6CF0-426E-AA63-C5EF5F5F08D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57110200"/>
      </p:ext>
    </p:extLst>
  </p:cSld>
  <p:clrMap bg1="lt1" tx1="dk1" bg2="lt2" tx2="dk2" accent1="accent1" accent2="accent2" accent3="accent3" accent4="accent4" accent5="accent5" accent6="accent6" hlink="hlink" folHlink="folHlink"/>
  <p:sldLayoutIdLst>
    <p:sldLayoutId id="2147486013" r:id="rId1"/>
    <p:sldLayoutId id="2147486014" r:id="rId2"/>
    <p:sldLayoutId id="2147486015" r:id="rId3"/>
    <p:sldLayoutId id="2147486016" r:id="rId4"/>
    <p:sldLayoutId id="2147486017" r:id="rId5"/>
    <p:sldLayoutId id="2147486018" r:id="rId6"/>
    <p:sldLayoutId id="2147486019" r:id="rId7"/>
    <p:sldLayoutId id="2147486020" r:id="rId8"/>
    <p:sldLayoutId id="2147486021" r:id="rId9"/>
    <p:sldLayoutId id="2147486022" r:id="rId10"/>
    <p:sldLayoutId id="214748602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CF4F1D-B0A5-420B-8FB0-A13BAF1C0A7F}" type="datetime1">
              <a:rPr lang="ja-JP" altLang="en-US" smtClean="0">
                <a:solidFill>
                  <a:prstClr val="black">
                    <a:tint val="75000"/>
                  </a:prstClr>
                </a:solidFill>
                <a:sym typeface="Helvetica Neue"/>
              </a:rPr>
              <a:pPr/>
              <a:t>2019/4/9</a:t>
            </a:fld>
            <a:endParaRPr lang="ja-JP" altLang="en-US">
              <a:solidFill>
                <a:prstClr val="black">
                  <a:tint val="75000"/>
                </a:prstClr>
              </a:solidFill>
              <a:sym typeface="Helvetica Neue"/>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sym typeface="Helvetica Neue"/>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40DC15-C595-4FA5-9737-6499697CB678}" type="slidenum">
              <a:rPr lang="ja-JP" altLang="en-US" smtClean="0">
                <a:solidFill>
                  <a:prstClr val="black">
                    <a:tint val="75000"/>
                  </a:prstClr>
                </a:solidFill>
                <a:sym typeface="Helvetica Neue"/>
              </a:rPr>
              <a:pPr/>
              <a:t>‹#›</a:t>
            </a:fld>
            <a:endParaRPr lang="ja-JP" altLang="en-US">
              <a:solidFill>
                <a:prstClr val="black">
                  <a:tint val="75000"/>
                </a:prstClr>
              </a:solidFill>
              <a:sym typeface="Helvetica Neue"/>
            </a:endParaRPr>
          </a:p>
        </p:txBody>
      </p:sp>
    </p:spTree>
    <p:extLst>
      <p:ext uri="{BB962C8B-B14F-4D97-AF65-F5344CB8AC3E}">
        <p14:creationId xmlns:p14="http://schemas.microsoft.com/office/powerpoint/2010/main" val="1424123848"/>
      </p:ext>
    </p:extLst>
  </p:cSld>
  <p:clrMap bg1="lt1" tx1="dk1" bg2="lt2" tx2="dk2" accent1="accent1" accent2="accent2" accent3="accent3" accent4="accent4" accent5="accent5" accent6="accent6" hlink="hlink" folHlink="folHlink"/>
  <p:sldLayoutIdLst>
    <p:sldLayoutId id="2147486025" r:id="rId1"/>
    <p:sldLayoutId id="2147486026" r:id="rId2"/>
    <p:sldLayoutId id="2147486027" r:id="rId3"/>
    <p:sldLayoutId id="2147486028" r:id="rId4"/>
    <p:sldLayoutId id="2147486029" r:id="rId5"/>
    <p:sldLayoutId id="2147486030" r:id="rId6"/>
    <p:sldLayoutId id="2147486031" r:id="rId7"/>
    <p:sldLayoutId id="2147486032" r:id="rId8"/>
    <p:sldLayoutId id="2147486033" r:id="rId9"/>
    <p:sldLayoutId id="2147486034" r:id="rId10"/>
    <p:sldLayoutId id="2147486035" r:id="rId11"/>
  </p:sldLayoutIdLst>
  <p:hf hdr="0" ftr="0" dt="0"/>
  <p:txStyles>
    <p:titleStyle>
      <a:lvl1pPr algn="l" defTabSz="914377"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E0274-BC42-445B-A4E8-BC52C10DE5B3}" type="datetimeFigureOut">
              <a:rPr kumimoji="0" lang="en-US" smtClean="0">
                <a:solidFill>
                  <a:prstClr val="black">
                    <a:tint val="75000"/>
                  </a:prstClr>
                </a:solidFill>
                <a:sym typeface="Helvetica Neue"/>
              </a:rPr>
              <a:pPr/>
              <a:t>4/9/2019</a:t>
            </a:fld>
            <a:endParaRPr kumimoji="0" lang="en-US">
              <a:solidFill>
                <a:prstClr val="black">
                  <a:tint val="75000"/>
                </a:prstClr>
              </a:solidFill>
              <a:sym typeface="Helvetica Neue"/>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0" lang="en-US">
              <a:solidFill>
                <a:prstClr val="black">
                  <a:tint val="75000"/>
                </a:prstClr>
              </a:solidFill>
              <a:sym typeface="Helvetica Neue"/>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71BACB-6D7B-46F8-9B55-453E05372744}" type="slidenum">
              <a:rPr kumimoji="0" lang="en-US" smtClean="0">
                <a:solidFill>
                  <a:prstClr val="black">
                    <a:tint val="75000"/>
                  </a:prstClr>
                </a:solidFill>
                <a:sym typeface="Helvetica Neue"/>
              </a:rPr>
              <a:pPr/>
              <a:t>‹#›</a:t>
            </a:fld>
            <a:endParaRPr kumimoji="0" lang="en-US">
              <a:solidFill>
                <a:prstClr val="black">
                  <a:tint val="75000"/>
                </a:prstClr>
              </a:solidFill>
              <a:sym typeface="Helvetica Neue"/>
            </a:endParaRPr>
          </a:p>
        </p:txBody>
      </p:sp>
    </p:spTree>
    <p:extLst>
      <p:ext uri="{BB962C8B-B14F-4D97-AF65-F5344CB8AC3E}">
        <p14:creationId xmlns:p14="http://schemas.microsoft.com/office/powerpoint/2010/main" val="2420962398"/>
      </p:ext>
    </p:extLst>
  </p:cSld>
  <p:clrMap bg1="lt1" tx1="dk1" bg2="lt2" tx2="dk2" accent1="accent1" accent2="accent2" accent3="accent3" accent4="accent4" accent5="accent5" accent6="accent6" hlink="hlink" folHlink="folHlink"/>
  <p:sldLayoutIdLst>
    <p:sldLayoutId id="2147486037" r:id="rId1"/>
    <p:sldLayoutId id="2147486038" r:id="rId2"/>
    <p:sldLayoutId id="2147486039" r:id="rId3"/>
    <p:sldLayoutId id="2147486040" r:id="rId4"/>
    <p:sldLayoutId id="2147486041" r:id="rId5"/>
    <p:sldLayoutId id="2147486042" r:id="rId6"/>
    <p:sldLayoutId id="2147486043" r:id="rId7"/>
    <p:sldLayoutId id="2147486044" r:id="rId8"/>
    <p:sldLayoutId id="2147486045" r:id="rId9"/>
    <p:sldLayoutId id="2147486046" r:id="rId10"/>
    <p:sldLayoutId id="2147486047"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3" name="Picture 19"/>
          <p:cNvPicPr>
            <a:picLocks noChangeAspect="1" noChangeArrowheads="1"/>
          </p:cNvPicPr>
          <p:nvPr userDrawn="1"/>
        </p:nvPicPr>
        <p:blipFill>
          <a:blip r:embed="rId13"/>
          <a:srcRect/>
          <a:stretch>
            <a:fillRect/>
          </a:stretch>
        </p:blipFill>
        <p:spPr bwMode="auto">
          <a:xfrm>
            <a:off x="0" y="1"/>
            <a:ext cx="121920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27" name="Rectangle 3"/>
          <p:cNvSpPr>
            <a:spLocks noGrp="1" noChangeArrowheads="1"/>
          </p:cNvSpPr>
          <p:nvPr>
            <p:ph type="body" idx="1"/>
          </p:nvPr>
        </p:nvSpPr>
        <p:spPr bwMode="auto">
          <a:xfrm>
            <a:off x="527051" y="1700213"/>
            <a:ext cx="10972800"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ja-JP" altLang="en-US" smtClean="0"/>
              <a:t>マスタ</a:t>
            </a:r>
            <a:r>
              <a:rPr lang="en-US" altLang="ja-JP" smtClean="0"/>
              <a:t> </a:t>
            </a:r>
            <a:r>
              <a:rPr lang="ja-JP" altLang="en-US" smtClean="0"/>
              <a:t>テキストの書式設定</a:t>
            </a:r>
            <a:endParaRPr lang="en-US" altLang="ja-JP" smtClean="0"/>
          </a:p>
          <a:p>
            <a:pPr lvl="1"/>
            <a:r>
              <a:rPr lang="ja-JP" altLang="en-US" smtClean="0"/>
              <a:t>第</a:t>
            </a:r>
            <a:r>
              <a:rPr lang="en-US" altLang="ja-JP" smtClean="0"/>
              <a:t> 2 </a:t>
            </a:r>
            <a:r>
              <a:rPr lang="ja-JP" altLang="en-US" smtClean="0"/>
              <a:t>レベル</a:t>
            </a:r>
            <a:endParaRPr lang="en-US" altLang="ja-JP" smtClean="0"/>
          </a:p>
          <a:p>
            <a:pPr lvl="2"/>
            <a:r>
              <a:rPr lang="ja-JP" altLang="en-US" smtClean="0"/>
              <a:t>第</a:t>
            </a:r>
            <a:r>
              <a:rPr lang="en-US" altLang="ja-JP" smtClean="0"/>
              <a:t> 3 </a:t>
            </a:r>
            <a:r>
              <a:rPr lang="ja-JP" altLang="en-US" smtClean="0"/>
              <a:t>レベル</a:t>
            </a:r>
            <a:endParaRPr lang="en-US" altLang="ja-JP" smtClean="0"/>
          </a:p>
          <a:p>
            <a:pPr lvl="3"/>
            <a:r>
              <a:rPr lang="ja-JP" altLang="en-US" smtClean="0"/>
              <a:t>第</a:t>
            </a:r>
            <a:r>
              <a:rPr lang="en-US" altLang="ja-JP" smtClean="0"/>
              <a:t> 4 </a:t>
            </a:r>
            <a:r>
              <a:rPr lang="ja-JP" altLang="en-US" smtClean="0"/>
              <a:t>レベル</a:t>
            </a:r>
            <a:endParaRPr lang="en-US" altLang="ja-JP" smtClean="0"/>
          </a:p>
          <a:p>
            <a:pPr lvl="4"/>
            <a:r>
              <a:rPr lang="ja-JP" altLang="en-US" smtClean="0"/>
              <a:t>第</a:t>
            </a:r>
            <a:r>
              <a:rPr lang="en-US" altLang="ja-JP" smtClean="0"/>
              <a:t> 5 </a:t>
            </a:r>
            <a:r>
              <a:rPr lang="ja-JP" altLang="en-US" smtClean="0"/>
              <a:t>レベル</a:t>
            </a:r>
            <a:endParaRPr lang="en-US" altLang="ja-JP" smtClean="0"/>
          </a:p>
        </p:txBody>
      </p:sp>
      <p:sp>
        <p:nvSpPr>
          <p:cNvPr id="1028" name="Rectangle 4"/>
          <p:cNvSpPr>
            <a:spLocks noGrp="1" noChangeArrowheads="1"/>
          </p:cNvSpPr>
          <p:nvPr>
            <p:ph type="dt" sz="half" idx="2"/>
          </p:nvPr>
        </p:nvSpPr>
        <p:spPr bwMode="auto">
          <a:xfrm>
            <a:off x="1524000" y="6524625"/>
            <a:ext cx="2844800" cy="196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l" eaLnBrk="1" hangingPunct="1">
              <a:defRPr b="0">
                <a:effectLst>
                  <a:outerShdw blurRad="38100" dist="38100" dir="2700000" algn="tl">
                    <a:srgbClr val="C0C0C0"/>
                  </a:outerShdw>
                </a:effectLst>
                <a:latin typeface="Arial" pitchFamily="34" charset="0"/>
                <a:ea typeface="MS PGothic" pitchFamily="34" charset="-128"/>
              </a:defRPr>
            </a:lvl1pPr>
          </a:lstStyle>
          <a:p>
            <a:pPr fontAlgn="base">
              <a:spcBef>
                <a:spcPct val="0"/>
              </a:spcBef>
              <a:spcAft>
                <a:spcPct val="0"/>
              </a:spcAft>
              <a:defRPr/>
            </a:pPr>
            <a:fld id="{5F685529-3C54-47FB-A2A2-0861999DA003}" type="datetime4">
              <a:rPr lang="en-US" altLang="ja-JP" sz="1200">
                <a:solidFill>
                  <a:srgbClr val="000000"/>
                </a:solidFill>
                <a:sym typeface="Helvetica Neue"/>
              </a:rPr>
              <a:pPr fontAlgn="base">
                <a:spcBef>
                  <a:spcPct val="0"/>
                </a:spcBef>
                <a:spcAft>
                  <a:spcPct val="0"/>
                </a:spcAft>
                <a:defRPr/>
              </a:pPr>
              <a:t>April 9, 2019</a:t>
            </a:fld>
            <a:endParaRPr lang="en-US" altLang="ja-JP" sz="1200">
              <a:solidFill>
                <a:srgbClr val="000000"/>
              </a:solidFill>
              <a:sym typeface="Helvetica Neue"/>
            </a:endParaRPr>
          </a:p>
        </p:txBody>
      </p:sp>
      <p:sp>
        <p:nvSpPr>
          <p:cNvPr id="1029" name="Rectangle 5"/>
          <p:cNvSpPr>
            <a:spLocks noGrp="1" noChangeArrowheads="1"/>
          </p:cNvSpPr>
          <p:nvPr>
            <p:ph type="ftr" sz="quarter" idx="3"/>
          </p:nvPr>
        </p:nvSpPr>
        <p:spPr bwMode="auto">
          <a:xfrm>
            <a:off x="4827588" y="6524625"/>
            <a:ext cx="3860800" cy="196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ctr" eaLnBrk="1" hangingPunct="1">
              <a:defRPr b="0">
                <a:effectLst>
                  <a:outerShdw blurRad="38100" dist="38100" dir="2700000" algn="tl">
                    <a:srgbClr val="C0C0C0"/>
                  </a:outerShdw>
                </a:effectLst>
                <a:latin typeface="Arial" pitchFamily="34" charset="0"/>
                <a:ea typeface="MS PGothic" pitchFamily="34" charset="-128"/>
              </a:defRPr>
            </a:lvl1pPr>
          </a:lstStyle>
          <a:p>
            <a:pPr fontAlgn="base">
              <a:spcBef>
                <a:spcPct val="0"/>
              </a:spcBef>
              <a:spcAft>
                <a:spcPct val="0"/>
              </a:spcAft>
              <a:defRPr/>
            </a:pPr>
            <a:r>
              <a:rPr lang="en-US" altLang="ja-JP" sz="1200">
                <a:solidFill>
                  <a:srgbClr val="000000"/>
                </a:solidFill>
                <a:sym typeface="Helvetica Neue"/>
              </a:rPr>
              <a:t>Jens Domke</a:t>
            </a:r>
          </a:p>
        </p:txBody>
      </p:sp>
      <p:sp>
        <p:nvSpPr>
          <p:cNvPr id="1030" name="Rectangle 6"/>
          <p:cNvSpPr>
            <a:spLocks noGrp="1" noChangeArrowheads="1"/>
          </p:cNvSpPr>
          <p:nvPr>
            <p:ph type="sldNum" sz="quarter" idx="4"/>
          </p:nvPr>
        </p:nvSpPr>
        <p:spPr bwMode="auto">
          <a:xfrm>
            <a:off x="9012239" y="6524625"/>
            <a:ext cx="2844800" cy="196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eaLnBrk="1" hangingPunct="1">
              <a:defRPr b="0" smtClean="0">
                <a:effectLst>
                  <a:outerShdw blurRad="38100" dist="38100" dir="2700000" algn="tl">
                    <a:srgbClr val="C0C0C0"/>
                  </a:outerShdw>
                </a:effectLst>
                <a:latin typeface="Arial" panose="020B0604020202020204" pitchFamily="34" charset="0"/>
                <a:ea typeface="MS PGothic" panose="020B0600070205080204" pitchFamily="34" charset="-128"/>
              </a:defRPr>
            </a:lvl1pPr>
          </a:lstStyle>
          <a:p>
            <a:pPr fontAlgn="base">
              <a:spcBef>
                <a:spcPct val="0"/>
              </a:spcBef>
              <a:spcAft>
                <a:spcPct val="0"/>
              </a:spcAft>
              <a:defRPr/>
            </a:pPr>
            <a:fld id="{F6373A3C-B6C8-40CD-9EA6-BF6A1942A27B}" type="slidenum">
              <a:rPr lang="en-US" altLang="ja-JP" sz="1200">
                <a:solidFill>
                  <a:srgbClr val="000000"/>
                </a:solidFill>
                <a:sym typeface="Helvetica Neue"/>
              </a:rPr>
              <a:pPr fontAlgn="base">
                <a:spcBef>
                  <a:spcPct val="0"/>
                </a:spcBef>
                <a:spcAft>
                  <a:spcPct val="0"/>
                </a:spcAft>
                <a:defRPr/>
              </a:pPr>
              <a:t>‹#›</a:t>
            </a:fld>
            <a:endParaRPr lang="en-US" altLang="ja-JP" sz="1200">
              <a:solidFill>
                <a:srgbClr val="000000"/>
              </a:solidFill>
              <a:sym typeface="Helvetica Neue"/>
            </a:endParaRPr>
          </a:p>
        </p:txBody>
      </p:sp>
      <p:sp>
        <p:nvSpPr>
          <p:cNvPr id="1026" name="Rectangle 2"/>
          <p:cNvSpPr>
            <a:spLocks noGrp="1" noChangeArrowheads="1"/>
          </p:cNvSpPr>
          <p:nvPr>
            <p:ph type="title"/>
          </p:nvPr>
        </p:nvSpPr>
        <p:spPr bwMode="auto">
          <a:xfrm>
            <a:off x="3214688" y="692150"/>
            <a:ext cx="8737600" cy="706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ctr" anchorCtr="0" compatLnSpc="1">
            <a:prstTxWarp prst="textNoShape">
              <a:avLst/>
            </a:prstTxWarp>
          </a:bodyPr>
          <a:lstStyle/>
          <a:p>
            <a:pPr lvl="0"/>
            <a:r>
              <a:rPr lang="en-US" altLang="ja-JP" smtClean="0"/>
              <a:t>Title</a:t>
            </a:r>
            <a:r>
              <a:rPr lang="ja-JP" altLang="en-US" smtClean="0"/>
              <a:t>あいうえお</a:t>
            </a:r>
            <a:endParaRPr lang="en-US" altLang="ja-JP" smtClean="0"/>
          </a:p>
        </p:txBody>
      </p:sp>
    </p:spTree>
    <p:extLst>
      <p:ext uri="{BB962C8B-B14F-4D97-AF65-F5344CB8AC3E}">
        <p14:creationId xmlns:p14="http://schemas.microsoft.com/office/powerpoint/2010/main" val="3416960505"/>
      </p:ext>
    </p:extLst>
  </p:cSld>
  <p:clrMap bg1="lt1" tx1="dk1" bg2="lt2" tx2="dk2" accent1="accent1" accent2="accent2" accent3="accent3" accent4="accent4" accent5="accent5" accent6="accent6" hlink="hlink" folHlink="folHlink"/>
  <p:sldLayoutIdLst>
    <p:sldLayoutId id="2147486049" r:id="rId1"/>
    <p:sldLayoutId id="2147486050" r:id="rId2"/>
    <p:sldLayoutId id="2147486051" r:id="rId3"/>
    <p:sldLayoutId id="2147486052" r:id="rId4"/>
    <p:sldLayoutId id="2147486053" r:id="rId5"/>
    <p:sldLayoutId id="2147486054" r:id="rId6"/>
    <p:sldLayoutId id="2147486055" r:id="rId7"/>
    <p:sldLayoutId id="2147486056" r:id="rId8"/>
    <p:sldLayoutId id="2147486057" r:id="rId9"/>
    <p:sldLayoutId id="2147486058" r:id="rId10"/>
    <p:sldLayoutId id="2147486059" r:id="rId11"/>
  </p:sldLayoutIdLst>
  <p:hf hdr="0"/>
  <p:txStyles>
    <p:titleStyle>
      <a:lvl1pPr algn="l" rtl="0" eaLnBrk="0" fontAlgn="base" hangingPunct="0">
        <a:spcBef>
          <a:spcPct val="0"/>
        </a:spcBef>
        <a:spcAft>
          <a:spcPct val="0"/>
        </a:spcAft>
        <a:defRPr sz="4400" b="1">
          <a:solidFill>
            <a:srgbClr val="00CCFF"/>
          </a:solidFill>
          <a:effectLst>
            <a:outerShdw blurRad="38100" dist="38100" dir="2700000" algn="tl">
              <a:srgbClr val="DDDDDD"/>
            </a:outerShdw>
          </a:effectLst>
          <a:latin typeface="+mj-lt"/>
          <a:ea typeface="+mj-ea"/>
          <a:cs typeface="+mj-cs"/>
        </a:defRPr>
      </a:lvl1pPr>
      <a:lvl2pPr algn="l" rtl="0" eaLnBrk="0" fontAlgn="base" hangingPunct="0">
        <a:spcBef>
          <a:spcPct val="0"/>
        </a:spcBef>
        <a:spcAft>
          <a:spcPct val="0"/>
        </a:spcAft>
        <a:defRPr sz="4400" b="1">
          <a:solidFill>
            <a:srgbClr val="00CCFF"/>
          </a:solidFill>
          <a:effectLst>
            <a:outerShdw blurRad="38100" dist="38100" dir="2700000" algn="tl">
              <a:srgbClr val="DDDDDD"/>
            </a:outerShdw>
          </a:effectLst>
          <a:latin typeface="Arial" charset="0"/>
          <a:ea typeface="ＤＨＰ平成ゴシックW5" charset="0"/>
          <a:cs typeface="ＤＨＰ平成ゴシックW5" charset="0"/>
        </a:defRPr>
      </a:lvl2pPr>
      <a:lvl3pPr algn="l" rtl="0" eaLnBrk="0" fontAlgn="base" hangingPunct="0">
        <a:spcBef>
          <a:spcPct val="0"/>
        </a:spcBef>
        <a:spcAft>
          <a:spcPct val="0"/>
        </a:spcAft>
        <a:defRPr sz="4400" b="1">
          <a:solidFill>
            <a:srgbClr val="00CCFF"/>
          </a:solidFill>
          <a:effectLst>
            <a:outerShdw blurRad="38100" dist="38100" dir="2700000" algn="tl">
              <a:srgbClr val="DDDDDD"/>
            </a:outerShdw>
          </a:effectLst>
          <a:latin typeface="Arial" charset="0"/>
          <a:ea typeface="ＤＨＰ平成ゴシックW5" charset="0"/>
          <a:cs typeface="ＤＨＰ平成ゴシックW5" charset="0"/>
        </a:defRPr>
      </a:lvl3pPr>
      <a:lvl4pPr algn="l" rtl="0" eaLnBrk="0" fontAlgn="base" hangingPunct="0">
        <a:spcBef>
          <a:spcPct val="0"/>
        </a:spcBef>
        <a:spcAft>
          <a:spcPct val="0"/>
        </a:spcAft>
        <a:defRPr sz="4400" b="1">
          <a:solidFill>
            <a:srgbClr val="00CCFF"/>
          </a:solidFill>
          <a:effectLst>
            <a:outerShdw blurRad="38100" dist="38100" dir="2700000" algn="tl">
              <a:srgbClr val="DDDDDD"/>
            </a:outerShdw>
          </a:effectLst>
          <a:latin typeface="Arial" charset="0"/>
          <a:ea typeface="ＤＨＰ平成ゴシックW5" charset="0"/>
          <a:cs typeface="ＤＨＰ平成ゴシックW5" charset="0"/>
        </a:defRPr>
      </a:lvl4pPr>
      <a:lvl5pPr algn="l" rtl="0" eaLnBrk="0" fontAlgn="base" hangingPunct="0">
        <a:spcBef>
          <a:spcPct val="0"/>
        </a:spcBef>
        <a:spcAft>
          <a:spcPct val="0"/>
        </a:spcAft>
        <a:defRPr sz="4400" b="1">
          <a:solidFill>
            <a:srgbClr val="00CCFF"/>
          </a:solidFill>
          <a:effectLst>
            <a:outerShdw blurRad="38100" dist="38100" dir="2700000" algn="tl">
              <a:srgbClr val="DDDDDD"/>
            </a:outerShdw>
          </a:effectLst>
          <a:latin typeface="Arial" charset="0"/>
          <a:ea typeface="ＤＨＰ平成ゴシックW5" charset="0"/>
          <a:cs typeface="ＤＨＰ平成ゴシックW5" charset="0"/>
        </a:defRPr>
      </a:lvl5pPr>
      <a:lvl6pPr marL="457189" algn="l" rtl="0" fontAlgn="base">
        <a:spcBef>
          <a:spcPct val="0"/>
        </a:spcBef>
        <a:spcAft>
          <a:spcPct val="0"/>
        </a:spcAft>
        <a:defRPr sz="4400" b="1">
          <a:solidFill>
            <a:srgbClr val="00CCFF"/>
          </a:solidFill>
          <a:effectLst>
            <a:outerShdw blurRad="38100" dist="38100" dir="2700000" algn="tl">
              <a:srgbClr val="DDDDDD"/>
            </a:outerShdw>
          </a:effectLst>
          <a:latin typeface="Arial" charset="0"/>
          <a:ea typeface="ＤＨＰ平成ゴシックW5" charset="0"/>
          <a:cs typeface="ＤＨＰ平成ゴシックW5" charset="0"/>
        </a:defRPr>
      </a:lvl6pPr>
      <a:lvl7pPr marL="914377" algn="l" rtl="0" fontAlgn="base">
        <a:spcBef>
          <a:spcPct val="0"/>
        </a:spcBef>
        <a:spcAft>
          <a:spcPct val="0"/>
        </a:spcAft>
        <a:defRPr sz="4400" b="1">
          <a:solidFill>
            <a:srgbClr val="00CCFF"/>
          </a:solidFill>
          <a:effectLst>
            <a:outerShdw blurRad="38100" dist="38100" dir="2700000" algn="tl">
              <a:srgbClr val="DDDDDD"/>
            </a:outerShdw>
          </a:effectLst>
          <a:latin typeface="Arial" charset="0"/>
          <a:ea typeface="ＤＨＰ平成ゴシックW5" charset="0"/>
          <a:cs typeface="ＤＨＰ平成ゴシックW5" charset="0"/>
        </a:defRPr>
      </a:lvl7pPr>
      <a:lvl8pPr marL="1371566" algn="l" rtl="0" fontAlgn="base">
        <a:spcBef>
          <a:spcPct val="0"/>
        </a:spcBef>
        <a:spcAft>
          <a:spcPct val="0"/>
        </a:spcAft>
        <a:defRPr sz="4400" b="1">
          <a:solidFill>
            <a:srgbClr val="00CCFF"/>
          </a:solidFill>
          <a:effectLst>
            <a:outerShdw blurRad="38100" dist="38100" dir="2700000" algn="tl">
              <a:srgbClr val="DDDDDD"/>
            </a:outerShdw>
          </a:effectLst>
          <a:latin typeface="Arial" charset="0"/>
          <a:ea typeface="ＤＨＰ平成ゴシックW5" charset="0"/>
          <a:cs typeface="ＤＨＰ平成ゴシックW5" charset="0"/>
        </a:defRPr>
      </a:lvl8pPr>
      <a:lvl9pPr marL="1828754" algn="l" rtl="0" fontAlgn="base">
        <a:spcBef>
          <a:spcPct val="0"/>
        </a:spcBef>
        <a:spcAft>
          <a:spcPct val="0"/>
        </a:spcAft>
        <a:defRPr sz="4400" b="1">
          <a:solidFill>
            <a:srgbClr val="00CCFF"/>
          </a:solidFill>
          <a:effectLst>
            <a:outerShdw blurRad="38100" dist="38100" dir="2700000" algn="tl">
              <a:srgbClr val="DDDDDD"/>
            </a:outerShdw>
          </a:effectLst>
          <a:latin typeface="Arial" charset="0"/>
          <a:ea typeface="ＤＨＰ平成ゴシックW5" charset="0"/>
          <a:cs typeface="ＤＨＰ平成ゴシックW5" charset="0"/>
        </a:defRPr>
      </a:lvl9pPr>
    </p:titleStyle>
    <p:bodyStyle>
      <a:lvl1pPr marL="342891" indent="-342891" algn="l" rtl="0" eaLnBrk="0" fontAlgn="base" hangingPunct="0">
        <a:spcBef>
          <a:spcPct val="20000"/>
        </a:spcBef>
        <a:spcAft>
          <a:spcPct val="0"/>
        </a:spcAft>
        <a:buChar char="•"/>
        <a:defRPr kumimoji="1" sz="2800" b="1">
          <a:solidFill>
            <a:srgbClr val="0066CC"/>
          </a:solidFill>
          <a:effectLst>
            <a:outerShdw blurRad="38100" dist="38100" dir="2700000" algn="tl">
              <a:srgbClr val="DDDDDD"/>
            </a:outerShdw>
          </a:effectLst>
          <a:latin typeface="+mn-lt"/>
          <a:ea typeface="+mn-ea"/>
          <a:cs typeface="+mn-cs"/>
        </a:defRPr>
      </a:lvl1pPr>
      <a:lvl2pPr marL="742932" indent="-285744" algn="l" rtl="0" eaLnBrk="0" fontAlgn="base" hangingPunct="0">
        <a:spcBef>
          <a:spcPct val="20000"/>
        </a:spcBef>
        <a:spcAft>
          <a:spcPct val="0"/>
        </a:spcAft>
        <a:buChar char="–"/>
        <a:defRPr kumimoji="1" sz="2400">
          <a:solidFill>
            <a:schemeClr val="tx1"/>
          </a:solidFill>
          <a:latin typeface="+mn-lt"/>
          <a:ea typeface="MS PGothic" pitchFamily="34" charset="-128"/>
          <a:cs typeface="ＭＳ Ｐゴシック" charset="0"/>
        </a:defRPr>
      </a:lvl2pPr>
      <a:lvl3pPr marL="1142971" indent="-228594" algn="l" rtl="0" eaLnBrk="0" fontAlgn="base" hangingPunct="0">
        <a:spcBef>
          <a:spcPct val="20000"/>
        </a:spcBef>
        <a:spcAft>
          <a:spcPct val="0"/>
        </a:spcAft>
        <a:buChar char="•"/>
        <a:defRPr kumimoji="1" sz="2000">
          <a:solidFill>
            <a:schemeClr val="tx1"/>
          </a:solidFill>
          <a:latin typeface="+mn-lt"/>
          <a:ea typeface="MS PGothic" pitchFamily="34" charset="-128"/>
        </a:defRPr>
      </a:lvl3pPr>
      <a:lvl4pPr marL="1600160" indent="-228594" algn="l" rtl="0" eaLnBrk="0" fontAlgn="base" hangingPunct="0">
        <a:spcBef>
          <a:spcPct val="20000"/>
        </a:spcBef>
        <a:spcAft>
          <a:spcPct val="0"/>
        </a:spcAft>
        <a:buChar char="–"/>
        <a:defRPr kumimoji="1">
          <a:solidFill>
            <a:schemeClr val="tx1"/>
          </a:solidFill>
          <a:latin typeface="+mn-lt"/>
          <a:ea typeface="MS PGothic" pitchFamily="34" charset="-128"/>
        </a:defRPr>
      </a:lvl4pPr>
      <a:lvl5pPr marL="2057349" indent="-228594" algn="l" rtl="0" eaLnBrk="0" fontAlgn="base" hangingPunct="0">
        <a:spcBef>
          <a:spcPct val="20000"/>
        </a:spcBef>
        <a:spcAft>
          <a:spcPct val="0"/>
        </a:spcAft>
        <a:buChar char="»"/>
        <a:defRPr kumimoji="1" sz="1600">
          <a:solidFill>
            <a:schemeClr val="tx1"/>
          </a:solidFill>
          <a:latin typeface="+mn-lt"/>
          <a:ea typeface="MS PGothic" pitchFamily="34" charset="-128"/>
        </a:defRPr>
      </a:lvl5pPr>
      <a:lvl6pPr marL="2514537" indent="-228594" algn="l" rtl="0" fontAlgn="base">
        <a:spcBef>
          <a:spcPct val="20000"/>
        </a:spcBef>
        <a:spcAft>
          <a:spcPct val="0"/>
        </a:spcAft>
        <a:buChar char="»"/>
        <a:defRPr kumimoji="1" sz="1600">
          <a:solidFill>
            <a:schemeClr val="tx1"/>
          </a:solidFill>
          <a:latin typeface="+mn-lt"/>
          <a:ea typeface="ＭＳ Ｐゴシック" charset="0"/>
        </a:defRPr>
      </a:lvl6pPr>
      <a:lvl7pPr marL="2971726" indent="-228594" algn="l" rtl="0" fontAlgn="base">
        <a:spcBef>
          <a:spcPct val="20000"/>
        </a:spcBef>
        <a:spcAft>
          <a:spcPct val="0"/>
        </a:spcAft>
        <a:buChar char="»"/>
        <a:defRPr kumimoji="1" sz="1600">
          <a:solidFill>
            <a:schemeClr val="tx1"/>
          </a:solidFill>
          <a:latin typeface="+mn-lt"/>
          <a:ea typeface="ＭＳ Ｐゴシック" charset="0"/>
        </a:defRPr>
      </a:lvl7pPr>
      <a:lvl8pPr marL="3428914" indent="-228594" algn="l" rtl="0" fontAlgn="base">
        <a:spcBef>
          <a:spcPct val="20000"/>
        </a:spcBef>
        <a:spcAft>
          <a:spcPct val="0"/>
        </a:spcAft>
        <a:buChar char="»"/>
        <a:defRPr kumimoji="1" sz="1600">
          <a:solidFill>
            <a:schemeClr val="tx1"/>
          </a:solidFill>
          <a:latin typeface="+mn-lt"/>
          <a:ea typeface="ＭＳ Ｐゴシック" charset="0"/>
        </a:defRPr>
      </a:lvl8pPr>
      <a:lvl9pPr marL="3886103" indent="-228594" algn="l" rtl="0" fontAlgn="base">
        <a:spcBef>
          <a:spcPct val="20000"/>
        </a:spcBef>
        <a:spcAft>
          <a:spcPct val="0"/>
        </a:spcAft>
        <a:buChar char="»"/>
        <a:defRPr kumimoji="1" sz="1600">
          <a:solidFill>
            <a:schemeClr val="tx1"/>
          </a:solidFill>
          <a:latin typeface="+mn-lt"/>
          <a:ea typeface="ＭＳ Ｐゴシック" charset="0"/>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53EE20-EFCF-4CEA-BEEE-1CB70747C807}" type="datetimeFigureOut">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2370CA-7252-4671-8E77-6A1518EF723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52666797"/>
      </p:ext>
    </p:extLst>
  </p:cSld>
  <p:clrMap bg1="lt1" tx1="dk1" bg2="lt2" tx2="dk2" accent1="accent1" accent2="accent2" accent3="accent3" accent4="accent4" accent5="accent5" accent6="accent6" hlink="hlink" folHlink="folHlink"/>
  <p:sldLayoutIdLst>
    <p:sldLayoutId id="2147486098" r:id="rId1"/>
    <p:sldLayoutId id="2147486099" r:id="rId2"/>
    <p:sldLayoutId id="2147486100" r:id="rId3"/>
    <p:sldLayoutId id="2147486101" r:id="rId4"/>
    <p:sldLayoutId id="2147486102" r:id="rId5"/>
    <p:sldLayoutId id="2147486103" r:id="rId6"/>
    <p:sldLayoutId id="2147486104" r:id="rId7"/>
    <p:sldLayoutId id="2147486105" r:id="rId8"/>
    <p:sldLayoutId id="2147486106" r:id="rId9"/>
    <p:sldLayoutId id="2147486107" r:id="rId10"/>
    <p:sldLayoutId id="2147486108"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a:fld id="{98216D4C-9EC3-E242-A4C6-4F412CC150B2}" type="datetimeFigureOut">
              <a:rPr kumimoji="0" lang="ja-JP" altLang="en-US" smtClean="0">
                <a:solidFill>
                  <a:prstClr val="black">
                    <a:tint val="75000"/>
                  </a:prstClr>
                </a:solidFill>
              </a:rPr>
              <a:pPr defTabSz="342900"/>
              <a:t>2019/4/9</a:t>
            </a:fld>
            <a:endParaRPr kumimoji="0" lang="en-US">
              <a:solidFill>
                <a:prstClr val="black">
                  <a:tint val="75000"/>
                </a:prst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a:endParaRPr kumimoji="0" lang="en-US">
              <a:solidFill>
                <a:prstClr val="black">
                  <a:tint val="75000"/>
                </a:prst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342900"/>
            <a:fld id="{263B46C6-E20D-EB4A-9DD2-49D5D50F25BE}" type="slidenum">
              <a:rPr kumimoji="0" lang="en-US" altLang="ja-JP" smtClean="0">
                <a:solidFill>
                  <a:prstClr val="black">
                    <a:tint val="75000"/>
                  </a:prstClr>
                </a:solidFill>
              </a:rPr>
              <a:pPr defTabSz="342900"/>
              <a:t>‹#›</a:t>
            </a:fld>
            <a:endParaRPr kumimoji="0" lang="ja-JP" altLang="en-US">
              <a:solidFill>
                <a:prstClr val="black">
                  <a:tint val="75000"/>
                </a:prstClr>
              </a:solidFill>
            </a:endParaRPr>
          </a:p>
        </p:txBody>
      </p:sp>
    </p:spTree>
    <p:extLst>
      <p:ext uri="{BB962C8B-B14F-4D97-AF65-F5344CB8AC3E}">
        <p14:creationId xmlns:p14="http://schemas.microsoft.com/office/powerpoint/2010/main" val="1059893001"/>
      </p:ext>
    </p:extLst>
  </p:cSld>
  <p:clrMap bg1="lt1" tx1="dk1" bg2="lt2" tx2="dk2" accent1="accent1" accent2="accent2" accent3="accent3" accent4="accent4" accent5="accent5" accent6="accent6" hlink="hlink" folHlink="folHlink"/>
  <p:sldLayoutIdLst>
    <p:sldLayoutId id="2147486110" r:id="rId1"/>
    <p:sldLayoutId id="2147486111" r:id="rId2"/>
    <p:sldLayoutId id="2147486112" r:id="rId3"/>
    <p:sldLayoutId id="2147486113" r:id="rId4"/>
    <p:sldLayoutId id="2147486114" r:id="rId5"/>
    <p:sldLayoutId id="2147486115" r:id="rId6"/>
    <p:sldLayoutId id="2147486116" r:id="rId7"/>
    <p:sldLayoutId id="2147486117" r:id="rId8"/>
    <p:sldLayoutId id="2147486118" r:id="rId9"/>
    <p:sldLayoutId id="2147486119" r:id="rId10"/>
    <p:sldLayoutId id="2147486120"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6" name="グループ化 45">
            <a:extLst>
              <a:ext uri="{FF2B5EF4-FFF2-40B4-BE49-F238E27FC236}">
                <a16:creationId xmlns="" xmlns:a16="http://schemas.microsoft.com/office/drawing/2014/main" id="{92786BB4-E862-44D6-A731-8494637825E1}"/>
              </a:ext>
            </a:extLst>
          </p:cNvPr>
          <p:cNvGrpSpPr/>
          <p:nvPr userDrawn="1"/>
        </p:nvGrpSpPr>
        <p:grpSpPr>
          <a:xfrm>
            <a:off x="278474" y="5639733"/>
            <a:ext cx="11442526" cy="924534"/>
            <a:chOff x="278474" y="5639733"/>
            <a:chExt cx="11442526" cy="924534"/>
          </a:xfrm>
        </p:grpSpPr>
        <p:grpSp>
          <p:nvGrpSpPr>
            <p:cNvPr id="47" name="グループ化 46">
              <a:extLst>
                <a:ext uri="{FF2B5EF4-FFF2-40B4-BE49-F238E27FC236}">
                  <a16:creationId xmlns="" xmlns:a16="http://schemas.microsoft.com/office/drawing/2014/main" id="{55535F69-EB15-4CE6-8324-3905B0A775F0}"/>
                </a:ext>
              </a:extLst>
            </p:cNvPr>
            <p:cNvGrpSpPr/>
            <p:nvPr userDrawn="1"/>
          </p:nvGrpSpPr>
          <p:grpSpPr>
            <a:xfrm>
              <a:off x="278474" y="5639733"/>
              <a:ext cx="11442526" cy="924534"/>
              <a:chOff x="278474" y="5639733"/>
              <a:chExt cx="11442526" cy="924534"/>
            </a:xfrm>
          </p:grpSpPr>
          <p:grpSp>
            <p:nvGrpSpPr>
              <p:cNvPr id="49" name="グループ化 48">
                <a:extLst>
                  <a:ext uri="{FF2B5EF4-FFF2-40B4-BE49-F238E27FC236}">
                    <a16:creationId xmlns="" xmlns:a16="http://schemas.microsoft.com/office/drawing/2014/main" id="{224F4FCD-F46D-4DD9-B673-78719D3360A3}"/>
                  </a:ext>
                </a:extLst>
              </p:cNvPr>
              <p:cNvGrpSpPr/>
              <p:nvPr/>
            </p:nvGrpSpPr>
            <p:grpSpPr>
              <a:xfrm>
                <a:off x="647637" y="6077417"/>
                <a:ext cx="354103" cy="456583"/>
                <a:chOff x="4270347" y="3955147"/>
                <a:chExt cx="2195985" cy="2831510"/>
              </a:xfrm>
            </p:grpSpPr>
            <p:grpSp>
              <p:nvGrpSpPr>
                <p:cNvPr id="78" name="グループ化 77">
                  <a:extLst>
                    <a:ext uri="{FF2B5EF4-FFF2-40B4-BE49-F238E27FC236}">
                      <a16:creationId xmlns="" xmlns:a16="http://schemas.microsoft.com/office/drawing/2014/main" id="{E3838C40-9DD7-440F-BC85-8726235E936B}"/>
                    </a:ext>
                  </a:extLst>
                </p:cNvPr>
                <p:cNvGrpSpPr/>
                <p:nvPr/>
              </p:nvGrpSpPr>
              <p:grpSpPr>
                <a:xfrm rot="1128208">
                  <a:off x="4270347" y="3955147"/>
                  <a:ext cx="2195985" cy="2817193"/>
                  <a:chOff x="7297512" y="3733985"/>
                  <a:chExt cx="2195985" cy="2817193"/>
                </a:xfrm>
              </p:grpSpPr>
              <p:sp>
                <p:nvSpPr>
                  <p:cNvPr id="81" name="月 80">
                    <a:extLst>
                      <a:ext uri="{FF2B5EF4-FFF2-40B4-BE49-F238E27FC236}">
                        <a16:creationId xmlns="" xmlns:a16="http://schemas.microsoft.com/office/drawing/2014/main" id="{1C37A7D5-16B7-4AC9-BF01-A682645D6F06}"/>
                      </a:ext>
                    </a:extLst>
                  </p:cNvPr>
                  <p:cNvSpPr/>
                  <p:nvPr/>
                </p:nvSpPr>
                <p:spPr>
                  <a:xfrm rot="5400000">
                    <a:off x="7764440" y="3267057"/>
                    <a:ext cx="1262129" cy="2195985"/>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2" name="月 81">
                    <a:extLst>
                      <a:ext uri="{FF2B5EF4-FFF2-40B4-BE49-F238E27FC236}">
                        <a16:creationId xmlns="" xmlns:a16="http://schemas.microsoft.com/office/drawing/2014/main" id="{FE5C8136-6898-408C-8103-6E7C2E0AD854}"/>
                      </a:ext>
                    </a:extLst>
                  </p:cNvPr>
                  <p:cNvSpPr/>
                  <p:nvPr/>
                </p:nvSpPr>
                <p:spPr>
                  <a:xfrm rot="5400000">
                    <a:off x="7853644" y="3838816"/>
                    <a:ext cx="1083720" cy="188557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3" name="月 82">
                    <a:extLst>
                      <a:ext uri="{FF2B5EF4-FFF2-40B4-BE49-F238E27FC236}">
                        <a16:creationId xmlns="" xmlns:a16="http://schemas.microsoft.com/office/drawing/2014/main" id="{6D2B93C3-E2CD-4438-8DEA-B15755DD2A30}"/>
                      </a:ext>
                    </a:extLst>
                  </p:cNvPr>
                  <p:cNvSpPr/>
                  <p:nvPr/>
                </p:nvSpPr>
                <p:spPr>
                  <a:xfrm rot="5400000">
                    <a:off x="7853642" y="4371067"/>
                    <a:ext cx="1083717" cy="1717412"/>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4" name="月 83">
                    <a:extLst>
                      <a:ext uri="{FF2B5EF4-FFF2-40B4-BE49-F238E27FC236}">
                        <a16:creationId xmlns="" xmlns:a16="http://schemas.microsoft.com/office/drawing/2014/main" id="{DED4CA76-C5BC-4D20-8325-672E7DF31A8B}"/>
                      </a:ext>
                    </a:extLst>
                  </p:cNvPr>
                  <p:cNvSpPr/>
                  <p:nvPr/>
                </p:nvSpPr>
                <p:spPr>
                  <a:xfrm rot="16200000">
                    <a:off x="7754072" y="5402058"/>
                    <a:ext cx="1167536" cy="1130703"/>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79" name="二等辺三角形 154">
                  <a:extLst>
                    <a:ext uri="{FF2B5EF4-FFF2-40B4-BE49-F238E27FC236}">
                      <a16:creationId xmlns="" xmlns:a16="http://schemas.microsoft.com/office/drawing/2014/main" id="{D09D4579-A90B-49B4-A21C-1585AA3C960F}"/>
                    </a:ext>
                  </a:extLst>
                </p:cNvPr>
                <p:cNvSpPr/>
                <p:nvPr/>
              </p:nvSpPr>
              <p:spPr>
                <a:xfrm rot="9041533">
                  <a:off x="5436263" y="5979615"/>
                  <a:ext cx="492018" cy="807042"/>
                </a:xfrm>
                <a:custGeom>
                  <a:avLst/>
                  <a:gdLst>
                    <a:gd name="connsiteX0" fmla="*/ 0 w 51546"/>
                    <a:gd name="connsiteY0" fmla="*/ 108805 h 108805"/>
                    <a:gd name="connsiteX1" fmla="*/ 25773 w 51546"/>
                    <a:gd name="connsiteY1" fmla="*/ 0 h 108805"/>
                    <a:gd name="connsiteX2" fmla="*/ 51546 w 51546"/>
                    <a:gd name="connsiteY2" fmla="*/ 108805 h 108805"/>
                    <a:gd name="connsiteX3" fmla="*/ 0 w 51546"/>
                    <a:gd name="connsiteY3" fmla="*/ 108805 h 108805"/>
                    <a:gd name="connsiteX0" fmla="*/ 0 w 51546"/>
                    <a:gd name="connsiteY0" fmla="*/ 110028 h 110028"/>
                    <a:gd name="connsiteX1" fmla="*/ 244 w 51546"/>
                    <a:gd name="connsiteY1" fmla="*/ 0 h 110028"/>
                    <a:gd name="connsiteX2" fmla="*/ 51546 w 51546"/>
                    <a:gd name="connsiteY2" fmla="*/ 110028 h 110028"/>
                    <a:gd name="connsiteX3" fmla="*/ 0 w 51546"/>
                    <a:gd name="connsiteY3" fmla="*/ 110028 h 110028"/>
                    <a:gd name="connsiteX0" fmla="*/ 0 w 51546"/>
                    <a:gd name="connsiteY0" fmla="*/ 110028 h 110028"/>
                    <a:gd name="connsiteX1" fmla="*/ 244 w 51546"/>
                    <a:gd name="connsiteY1" fmla="*/ 0 h 110028"/>
                    <a:gd name="connsiteX2" fmla="*/ 51546 w 51546"/>
                    <a:gd name="connsiteY2" fmla="*/ 110028 h 110028"/>
                    <a:gd name="connsiteX3" fmla="*/ 0 w 51546"/>
                    <a:gd name="connsiteY3" fmla="*/ 110028 h 110028"/>
                    <a:gd name="connsiteX0" fmla="*/ 0 w 51546"/>
                    <a:gd name="connsiteY0" fmla="*/ 110028 h 110028"/>
                    <a:gd name="connsiteX1" fmla="*/ 244 w 51546"/>
                    <a:gd name="connsiteY1" fmla="*/ 0 h 110028"/>
                    <a:gd name="connsiteX2" fmla="*/ 51546 w 51546"/>
                    <a:gd name="connsiteY2" fmla="*/ 110028 h 110028"/>
                    <a:gd name="connsiteX3" fmla="*/ 0 w 51546"/>
                    <a:gd name="connsiteY3" fmla="*/ 110028 h 110028"/>
                    <a:gd name="connsiteX0" fmla="*/ 27792 w 79338"/>
                    <a:gd name="connsiteY0" fmla="*/ 130136 h 130136"/>
                    <a:gd name="connsiteX1" fmla="*/ 0 w 79338"/>
                    <a:gd name="connsiteY1" fmla="*/ 0 h 130136"/>
                    <a:gd name="connsiteX2" fmla="*/ 79338 w 79338"/>
                    <a:gd name="connsiteY2" fmla="*/ 130136 h 130136"/>
                    <a:gd name="connsiteX3" fmla="*/ 27792 w 79338"/>
                    <a:gd name="connsiteY3" fmla="*/ 130136 h 130136"/>
                  </a:gdLst>
                  <a:ahLst/>
                  <a:cxnLst>
                    <a:cxn ang="0">
                      <a:pos x="connsiteX0" y="connsiteY0"/>
                    </a:cxn>
                    <a:cxn ang="0">
                      <a:pos x="connsiteX1" y="connsiteY1"/>
                    </a:cxn>
                    <a:cxn ang="0">
                      <a:pos x="connsiteX2" y="connsiteY2"/>
                    </a:cxn>
                    <a:cxn ang="0">
                      <a:pos x="connsiteX3" y="connsiteY3"/>
                    </a:cxn>
                  </a:cxnLst>
                  <a:rect l="l" t="t" r="r" b="b"/>
                  <a:pathLst>
                    <a:path w="79338" h="130136">
                      <a:moveTo>
                        <a:pt x="27792" y="130136"/>
                      </a:moveTo>
                      <a:cubicBezTo>
                        <a:pt x="27873" y="93460"/>
                        <a:pt x="16445" y="65614"/>
                        <a:pt x="0" y="0"/>
                      </a:cubicBezTo>
                      <a:cubicBezTo>
                        <a:pt x="36918" y="32508"/>
                        <a:pt x="62237" y="93460"/>
                        <a:pt x="79338" y="130136"/>
                      </a:cubicBezTo>
                      <a:lnTo>
                        <a:pt x="27792" y="1301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0" name="二等辺三角形 79">
                  <a:extLst>
                    <a:ext uri="{FF2B5EF4-FFF2-40B4-BE49-F238E27FC236}">
                      <a16:creationId xmlns="" xmlns:a16="http://schemas.microsoft.com/office/drawing/2014/main" id="{04B75B20-FF5C-4CB9-89A2-769B97466FAF}"/>
                    </a:ext>
                  </a:extLst>
                </p:cNvPr>
                <p:cNvSpPr/>
                <p:nvPr/>
              </p:nvSpPr>
              <p:spPr>
                <a:xfrm rot="12750008">
                  <a:off x="4459265" y="5928943"/>
                  <a:ext cx="319665" cy="67475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grpSp>
            <p:nvGrpSpPr>
              <p:cNvPr id="50" name="グループ化 49">
                <a:extLst>
                  <a:ext uri="{FF2B5EF4-FFF2-40B4-BE49-F238E27FC236}">
                    <a16:creationId xmlns="" xmlns:a16="http://schemas.microsoft.com/office/drawing/2014/main" id="{9D7323CB-E3E1-4799-85C0-2A4F00C5963C}"/>
                  </a:ext>
                </a:extLst>
              </p:cNvPr>
              <p:cNvGrpSpPr/>
              <p:nvPr/>
            </p:nvGrpSpPr>
            <p:grpSpPr>
              <a:xfrm>
                <a:off x="278474" y="5639733"/>
                <a:ext cx="920800" cy="924534"/>
                <a:chOff x="1811096" y="1175126"/>
                <a:chExt cx="5710374" cy="5733526"/>
              </a:xfrm>
            </p:grpSpPr>
            <p:sp>
              <p:nvSpPr>
                <p:cNvPr id="67" name="楕円 66">
                  <a:extLst>
                    <a:ext uri="{FF2B5EF4-FFF2-40B4-BE49-F238E27FC236}">
                      <a16:creationId xmlns="" xmlns:a16="http://schemas.microsoft.com/office/drawing/2014/main" id="{BD07D0D0-C1AD-43C6-B73B-11D3600F852D}"/>
                    </a:ext>
                  </a:extLst>
                </p:cNvPr>
                <p:cNvSpPr/>
                <p:nvPr/>
              </p:nvSpPr>
              <p:spPr>
                <a:xfrm>
                  <a:off x="2130389" y="3768135"/>
                  <a:ext cx="907961" cy="9079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8" name="月 67">
                  <a:extLst>
                    <a:ext uri="{FF2B5EF4-FFF2-40B4-BE49-F238E27FC236}">
                      <a16:creationId xmlns="" xmlns:a16="http://schemas.microsoft.com/office/drawing/2014/main" id="{FC3905C5-CFD7-41BA-A21C-6FBD9249B449}"/>
                    </a:ext>
                  </a:extLst>
                </p:cNvPr>
                <p:cNvSpPr/>
                <p:nvPr/>
              </p:nvSpPr>
              <p:spPr>
                <a:xfrm rot="19171782">
                  <a:off x="2433131" y="4712667"/>
                  <a:ext cx="1262129" cy="2195985"/>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9" name="フローチャート: 論理積ゲート 144">
                  <a:extLst>
                    <a:ext uri="{FF2B5EF4-FFF2-40B4-BE49-F238E27FC236}">
                      <a16:creationId xmlns="" xmlns:a16="http://schemas.microsoft.com/office/drawing/2014/main" id="{A78BF45D-51C9-4F3B-A813-52FA6FD3AC6A}"/>
                    </a:ext>
                  </a:extLst>
                </p:cNvPr>
                <p:cNvSpPr/>
                <p:nvPr/>
              </p:nvSpPr>
              <p:spPr>
                <a:xfrm rot="12616290">
                  <a:off x="1811096" y="2839697"/>
                  <a:ext cx="1475482" cy="904034"/>
                </a:xfrm>
                <a:custGeom>
                  <a:avLst/>
                  <a:gdLst>
                    <a:gd name="connsiteX0" fmla="*/ 0 w 237785"/>
                    <a:gd name="connsiteY0" fmla="*/ 0 h 130834"/>
                    <a:gd name="connsiteX1" fmla="*/ 118893 w 237785"/>
                    <a:gd name="connsiteY1" fmla="*/ 0 h 130834"/>
                    <a:gd name="connsiteX2" fmla="*/ 237786 w 237785"/>
                    <a:gd name="connsiteY2" fmla="*/ 65417 h 130834"/>
                    <a:gd name="connsiteX3" fmla="*/ 118893 w 237785"/>
                    <a:gd name="connsiteY3" fmla="*/ 130834 h 130834"/>
                    <a:gd name="connsiteX4" fmla="*/ 0 w 237785"/>
                    <a:gd name="connsiteY4" fmla="*/ 130834 h 130834"/>
                    <a:gd name="connsiteX5" fmla="*/ 0 w 237785"/>
                    <a:gd name="connsiteY5" fmla="*/ 0 h 130834"/>
                    <a:gd name="connsiteX0" fmla="*/ 0 w 237922"/>
                    <a:gd name="connsiteY0" fmla="*/ 14942 h 145776"/>
                    <a:gd name="connsiteX1" fmla="*/ 99144 w 237922"/>
                    <a:gd name="connsiteY1" fmla="*/ 0 h 145776"/>
                    <a:gd name="connsiteX2" fmla="*/ 237786 w 237922"/>
                    <a:gd name="connsiteY2" fmla="*/ 80359 h 145776"/>
                    <a:gd name="connsiteX3" fmla="*/ 118893 w 237922"/>
                    <a:gd name="connsiteY3" fmla="*/ 145776 h 145776"/>
                    <a:gd name="connsiteX4" fmla="*/ 0 w 237922"/>
                    <a:gd name="connsiteY4" fmla="*/ 145776 h 145776"/>
                    <a:gd name="connsiteX5" fmla="*/ 0 w 237922"/>
                    <a:gd name="connsiteY5" fmla="*/ 14942 h 145776"/>
                    <a:gd name="connsiteX0" fmla="*/ 0 w 237922"/>
                    <a:gd name="connsiteY0" fmla="*/ 14942 h 145776"/>
                    <a:gd name="connsiteX1" fmla="*/ 99144 w 237922"/>
                    <a:gd name="connsiteY1" fmla="*/ 0 h 145776"/>
                    <a:gd name="connsiteX2" fmla="*/ 237786 w 237922"/>
                    <a:gd name="connsiteY2" fmla="*/ 80359 h 145776"/>
                    <a:gd name="connsiteX3" fmla="*/ 118893 w 237922"/>
                    <a:gd name="connsiteY3" fmla="*/ 145776 h 145776"/>
                    <a:gd name="connsiteX4" fmla="*/ 0 w 237922"/>
                    <a:gd name="connsiteY4" fmla="*/ 145776 h 145776"/>
                    <a:gd name="connsiteX5" fmla="*/ 0 w 237922"/>
                    <a:gd name="connsiteY5" fmla="*/ 14942 h 14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2" h="145776">
                      <a:moveTo>
                        <a:pt x="0" y="14942"/>
                      </a:moveTo>
                      <a:cubicBezTo>
                        <a:pt x="39631" y="14942"/>
                        <a:pt x="59513" y="0"/>
                        <a:pt x="99144" y="0"/>
                      </a:cubicBezTo>
                      <a:cubicBezTo>
                        <a:pt x="177016" y="17138"/>
                        <a:pt x="234495" y="56063"/>
                        <a:pt x="237786" y="80359"/>
                      </a:cubicBezTo>
                      <a:cubicBezTo>
                        <a:pt x="241077" y="104655"/>
                        <a:pt x="184556" y="145776"/>
                        <a:pt x="118893" y="145776"/>
                      </a:cubicBezTo>
                      <a:lnTo>
                        <a:pt x="0" y="145776"/>
                      </a:lnTo>
                      <a:lnTo>
                        <a:pt x="0" y="1494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0" name="フローチャート: 論理積ゲート 69">
                  <a:extLst>
                    <a:ext uri="{FF2B5EF4-FFF2-40B4-BE49-F238E27FC236}">
                      <a16:creationId xmlns="" xmlns:a16="http://schemas.microsoft.com/office/drawing/2014/main" id="{058ED723-F9B3-476F-A615-651872E9FFA6}"/>
                    </a:ext>
                  </a:extLst>
                </p:cNvPr>
                <p:cNvSpPr/>
                <p:nvPr/>
              </p:nvSpPr>
              <p:spPr>
                <a:xfrm rot="13663858">
                  <a:off x="2289219" y="2227230"/>
                  <a:ext cx="1474631" cy="811369"/>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1" name="フローチャート: 論理積ゲート 146">
                  <a:extLst>
                    <a:ext uri="{FF2B5EF4-FFF2-40B4-BE49-F238E27FC236}">
                      <a16:creationId xmlns="" xmlns:a16="http://schemas.microsoft.com/office/drawing/2014/main" id="{6E51E02A-32D9-4591-835B-E9BE0ABB750C}"/>
                    </a:ext>
                  </a:extLst>
                </p:cNvPr>
                <p:cNvSpPr/>
                <p:nvPr/>
              </p:nvSpPr>
              <p:spPr>
                <a:xfrm rot="14562978">
                  <a:off x="2849680" y="1827190"/>
                  <a:ext cx="1474638" cy="811372"/>
                </a:xfrm>
                <a:custGeom>
                  <a:avLst/>
                  <a:gdLst>
                    <a:gd name="connsiteX0" fmla="*/ 0 w 237785"/>
                    <a:gd name="connsiteY0" fmla="*/ 0 h 130834"/>
                    <a:gd name="connsiteX1" fmla="*/ 118893 w 237785"/>
                    <a:gd name="connsiteY1" fmla="*/ 0 h 130834"/>
                    <a:gd name="connsiteX2" fmla="*/ 237786 w 237785"/>
                    <a:gd name="connsiteY2" fmla="*/ 65417 h 130834"/>
                    <a:gd name="connsiteX3" fmla="*/ 118893 w 237785"/>
                    <a:gd name="connsiteY3" fmla="*/ 130834 h 130834"/>
                    <a:gd name="connsiteX4" fmla="*/ 0 w 237785"/>
                    <a:gd name="connsiteY4" fmla="*/ 130834 h 130834"/>
                    <a:gd name="connsiteX5" fmla="*/ 0 w 237785"/>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11084 w 237786"/>
                    <a:gd name="connsiteY4" fmla="*/ 130121 h 130834"/>
                    <a:gd name="connsiteX5" fmla="*/ 0 w 237786"/>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11084 w 237786"/>
                    <a:gd name="connsiteY4" fmla="*/ 130121 h 130834"/>
                    <a:gd name="connsiteX5" fmla="*/ 0 w 237786"/>
                    <a:gd name="connsiteY5" fmla="*/ 0 h 13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786" h="130834">
                      <a:moveTo>
                        <a:pt x="0" y="0"/>
                      </a:moveTo>
                      <a:lnTo>
                        <a:pt x="118893" y="0"/>
                      </a:lnTo>
                      <a:cubicBezTo>
                        <a:pt x="184556" y="0"/>
                        <a:pt x="237786" y="29288"/>
                        <a:pt x="237786" y="65417"/>
                      </a:cubicBezTo>
                      <a:cubicBezTo>
                        <a:pt x="237786" y="101546"/>
                        <a:pt x="184556" y="130834"/>
                        <a:pt x="118893" y="130834"/>
                      </a:cubicBezTo>
                      <a:lnTo>
                        <a:pt x="11084" y="130121"/>
                      </a:lnTo>
                      <a:cubicBezTo>
                        <a:pt x="-809" y="61084"/>
                        <a:pt x="3695" y="43374"/>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2" name="フローチャート: 論理積ゲート 147">
                  <a:extLst>
                    <a:ext uri="{FF2B5EF4-FFF2-40B4-BE49-F238E27FC236}">
                      <a16:creationId xmlns="" xmlns:a16="http://schemas.microsoft.com/office/drawing/2014/main" id="{DD67E6C5-6914-4606-ACC9-08B1A6898919}"/>
                    </a:ext>
                  </a:extLst>
                </p:cNvPr>
                <p:cNvSpPr/>
                <p:nvPr/>
              </p:nvSpPr>
              <p:spPr>
                <a:xfrm rot="16200000">
                  <a:off x="3346708" y="1682831"/>
                  <a:ext cx="1474638" cy="811372"/>
                </a:xfrm>
                <a:custGeom>
                  <a:avLst/>
                  <a:gdLst>
                    <a:gd name="connsiteX0" fmla="*/ 0 w 237785"/>
                    <a:gd name="connsiteY0" fmla="*/ 0 h 130834"/>
                    <a:gd name="connsiteX1" fmla="*/ 118893 w 237785"/>
                    <a:gd name="connsiteY1" fmla="*/ 0 h 130834"/>
                    <a:gd name="connsiteX2" fmla="*/ 237786 w 237785"/>
                    <a:gd name="connsiteY2" fmla="*/ 65417 h 130834"/>
                    <a:gd name="connsiteX3" fmla="*/ 118893 w 237785"/>
                    <a:gd name="connsiteY3" fmla="*/ 130834 h 130834"/>
                    <a:gd name="connsiteX4" fmla="*/ 0 w 237785"/>
                    <a:gd name="connsiteY4" fmla="*/ 130834 h 130834"/>
                    <a:gd name="connsiteX5" fmla="*/ 0 w 237785"/>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45720 w 237786"/>
                    <a:gd name="connsiteY4" fmla="*/ 119407 h 130834"/>
                    <a:gd name="connsiteX5" fmla="*/ 0 w 237786"/>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40005 w 237786"/>
                    <a:gd name="connsiteY4" fmla="*/ 119407 h 130834"/>
                    <a:gd name="connsiteX5" fmla="*/ 0 w 237786"/>
                    <a:gd name="connsiteY5" fmla="*/ 0 h 13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786" h="130834">
                      <a:moveTo>
                        <a:pt x="0" y="0"/>
                      </a:moveTo>
                      <a:lnTo>
                        <a:pt x="118893" y="0"/>
                      </a:lnTo>
                      <a:cubicBezTo>
                        <a:pt x="184556" y="0"/>
                        <a:pt x="237786" y="29288"/>
                        <a:pt x="237786" y="65417"/>
                      </a:cubicBezTo>
                      <a:cubicBezTo>
                        <a:pt x="237786" y="101546"/>
                        <a:pt x="184556" y="130834"/>
                        <a:pt x="118893" y="130834"/>
                      </a:cubicBezTo>
                      <a:lnTo>
                        <a:pt x="40005" y="119407"/>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3" name="月 72">
                  <a:extLst>
                    <a:ext uri="{FF2B5EF4-FFF2-40B4-BE49-F238E27FC236}">
                      <a16:creationId xmlns="" xmlns:a16="http://schemas.microsoft.com/office/drawing/2014/main" id="{C00C515E-567E-41BD-90FF-FBE23E4C7869}"/>
                    </a:ext>
                  </a:extLst>
                </p:cNvPr>
                <p:cNvSpPr/>
                <p:nvPr/>
              </p:nvSpPr>
              <p:spPr>
                <a:xfrm rot="6018516">
                  <a:off x="5082880" y="722343"/>
                  <a:ext cx="1262129" cy="3615051"/>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4" name="月 149">
                  <a:extLst>
                    <a:ext uri="{FF2B5EF4-FFF2-40B4-BE49-F238E27FC236}">
                      <a16:creationId xmlns="" xmlns:a16="http://schemas.microsoft.com/office/drawing/2014/main" id="{00EA1DFA-D713-45BF-8FFB-B38714866DF8}"/>
                    </a:ext>
                  </a:extLst>
                </p:cNvPr>
                <p:cNvSpPr/>
                <p:nvPr/>
              </p:nvSpPr>
              <p:spPr>
                <a:xfrm rot="5109400">
                  <a:off x="4990264" y="349074"/>
                  <a:ext cx="1262340" cy="3632611"/>
                </a:xfrm>
                <a:custGeom>
                  <a:avLst/>
                  <a:gdLst>
                    <a:gd name="connsiteX0" fmla="*/ 203519 w 203519"/>
                    <a:gd name="connsiteY0" fmla="*/ 582928 h 582928"/>
                    <a:gd name="connsiteX1" fmla="*/ 0 w 203519"/>
                    <a:gd name="connsiteY1" fmla="*/ 291464 h 582928"/>
                    <a:gd name="connsiteX2" fmla="*/ 203519 w 203519"/>
                    <a:gd name="connsiteY2" fmla="*/ 0 h 582928"/>
                    <a:gd name="connsiteX3" fmla="*/ 101759 w 203519"/>
                    <a:gd name="connsiteY3" fmla="*/ 291464 h 582928"/>
                    <a:gd name="connsiteX4" fmla="*/ 203519 w 203519"/>
                    <a:gd name="connsiteY4" fmla="*/ 582928 h 582928"/>
                    <a:gd name="connsiteX0" fmla="*/ 191842 w 203553"/>
                    <a:gd name="connsiteY0" fmla="*/ 585760 h 585760"/>
                    <a:gd name="connsiteX1" fmla="*/ 34 w 203553"/>
                    <a:gd name="connsiteY1" fmla="*/ 291464 h 585760"/>
                    <a:gd name="connsiteX2" fmla="*/ 203553 w 203553"/>
                    <a:gd name="connsiteY2" fmla="*/ 0 h 585760"/>
                    <a:gd name="connsiteX3" fmla="*/ 101793 w 203553"/>
                    <a:gd name="connsiteY3" fmla="*/ 291464 h 585760"/>
                    <a:gd name="connsiteX4" fmla="*/ 191842 w 203553"/>
                    <a:gd name="connsiteY4" fmla="*/ 585760 h 585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53" h="585760">
                      <a:moveTo>
                        <a:pt x="191842" y="585760"/>
                      </a:moveTo>
                      <a:cubicBezTo>
                        <a:pt x="79442" y="585760"/>
                        <a:pt x="-1918" y="389091"/>
                        <a:pt x="34" y="291464"/>
                      </a:cubicBezTo>
                      <a:cubicBezTo>
                        <a:pt x="1986" y="193837"/>
                        <a:pt x="91153" y="0"/>
                        <a:pt x="203553" y="0"/>
                      </a:cubicBezTo>
                      <a:cubicBezTo>
                        <a:pt x="139494" y="68805"/>
                        <a:pt x="103745" y="193837"/>
                        <a:pt x="101793" y="291464"/>
                      </a:cubicBezTo>
                      <a:cubicBezTo>
                        <a:pt x="99841" y="389091"/>
                        <a:pt x="127782" y="516955"/>
                        <a:pt x="191842" y="5857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5" name="月 150">
                  <a:extLst>
                    <a:ext uri="{FF2B5EF4-FFF2-40B4-BE49-F238E27FC236}">
                      <a16:creationId xmlns="" xmlns:a16="http://schemas.microsoft.com/office/drawing/2014/main" id="{E330E236-D923-4F7A-8AC6-D1846FFCA33D}"/>
                    </a:ext>
                  </a:extLst>
                </p:cNvPr>
                <p:cNvSpPr/>
                <p:nvPr/>
              </p:nvSpPr>
              <p:spPr>
                <a:xfrm rot="4463719">
                  <a:off x="4839021" y="-29777"/>
                  <a:ext cx="1262136" cy="3671941"/>
                </a:xfrm>
                <a:custGeom>
                  <a:avLst/>
                  <a:gdLst>
                    <a:gd name="connsiteX0" fmla="*/ 203519 w 203519"/>
                    <a:gd name="connsiteY0" fmla="*/ 582928 h 582928"/>
                    <a:gd name="connsiteX1" fmla="*/ 0 w 203519"/>
                    <a:gd name="connsiteY1" fmla="*/ 291464 h 582928"/>
                    <a:gd name="connsiteX2" fmla="*/ 203519 w 203519"/>
                    <a:gd name="connsiteY2" fmla="*/ 0 h 582928"/>
                    <a:gd name="connsiteX3" fmla="*/ 101759 w 203519"/>
                    <a:gd name="connsiteY3" fmla="*/ 291464 h 582928"/>
                    <a:gd name="connsiteX4" fmla="*/ 203519 w 203519"/>
                    <a:gd name="connsiteY4" fmla="*/ 582928 h 582928"/>
                    <a:gd name="connsiteX0" fmla="*/ 200958 w 203520"/>
                    <a:gd name="connsiteY0" fmla="*/ 592102 h 592102"/>
                    <a:gd name="connsiteX1" fmla="*/ 1 w 203520"/>
                    <a:gd name="connsiteY1" fmla="*/ 291464 h 592102"/>
                    <a:gd name="connsiteX2" fmla="*/ 203520 w 203520"/>
                    <a:gd name="connsiteY2" fmla="*/ 0 h 592102"/>
                    <a:gd name="connsiteX3" fmla="*/ 101760 w 203520"/>
                    <a:gd name="connsiteY3" fmla="*/ 291464 h 592102"/>
                    <a:gd name="connsiteX4" fmla="*/ 200958 w 203520"/>
                    <a:gd name="connsiteY4" fmla="*/ 592102 h 592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20" h="592102">
                      <a:moveTo>
                        <a:pt x="200958" y="592102"/>
                      </a:moveTo>
                      <a:cubicBezTo>
                        <a:pt x="88558" y="592102"/>
                        <a:pt x="-426" y="390148"/>
                        <a:pt x="1" y="291464"/>
                      </a:cubicBezTo>
                      <a:cubicBezTo>
                        <a:pt x="428" y="192780"/>
                        <a:pt x="91120" y="0"/>
                        <a:pt x="203520" y="0"/>
                      </a:cubicBezTo>
                      <a:cubicBezTo>
                        <a:pt x="139461" y="68805"/>
                        <a:pt x="102187" y="192780"/>
                        <a:pt x="101760" y="291464"/>
                      </a:cubicBezTo>
                      <a:cubicBezTo>
                        <a:pt x="101333" y="390148"/>
                        <a:pt x="136898" y="523297"/>
                        <a:pt x="200958" y="59210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6" name="月 75">
                  <a:extLst>
                    <a:ext uri="{FF2B5EF4-FFF2-40B4-BE49-F238E27FC236}">
                      <a16:creationId xmlns="" xmlns:a16="http://schemas.microsoft.com/office/drawing/2014/main" id="{710DC8E0-C0DB-4056-BCE0-943EF12DCE83}"/>
                    </a:ext>
                  </a:extLst>
                </p:cNvPr>
                <p:cNvSpPr/>
                <p:nvPr/>
              </p:nvSpPr>
              <p:spPr>
                <a:xfrm rot="4719842">
                  <a:off x="3456841" y="2663766"/>
                  <a:ext cx="394727" cy="1187203"/>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7" name="月 76">
                  <a:extLst>
                    <a:ext uri="{FF2B5EF4-FFF2-40B4-BE49-F238E27FC236}">
                      <a16:creationId xmlns="" xmlns:a16="http://schemas.microsoft.com/office/drawing/2014/main" id="{1C429FEF-3C5C-4D24-82D4-E752FF276EE9}"/>
                    </a:ext>
                  </a:extLst>
                </p:cNvPr>
                <p:cNvSpPr/>
                <p:nvPr/>
              </p:nvSpPr>
              <p:spPr>
                <a:xfrm rot="4719842">
                  <a:off x="3768834" y="2380833"/>
                  <a:ext cx="394727" cy="962311"/>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grpSp>
            <p:nvGrpSpPr>
              <p:cNvPr id="51" name="グループ化 50">
                <a:extLst>
                  <a:ext uri="{FF2B5EF4-FFF2-40B4-BE49-F238E27FC236}">
                    <a16:creationId xmlns="" xmlns:a16="http://schemas.microsoft.com/office/drawing/2014/main" id="{39813614-0497-45E5-8C9A-22F1FF6B4E50}"/>
                  </a:ext>
                </a:extLst>
              </p:cNvPr>
              <p:cNvGrpSpPr/>
              <p:nvPr/>
            </p:nvGrpSpPr>
            <p:grpSpPr>
              <a:xfrm>
                <a:off x="945663" y="6113596"/>
                <a:ext cx="1251613" cy="416796"/>
                <a:chOff x="945663" y="6113596"/>
                <a:chExt cx="1251613" cy="416796"/>
              </a:xfrm>
            </p:grpSpPr>
            <p:grpSp>
              <p:nvGrpSpPr>
                <p:cNvPr id="55" name="グループ化 54">
                  <a:extLst>
                    <a:ext uri="{FF2B5EF4-FFF2-40B4-BE49-F238E27FC236}">
                      <a16:creationId xmlns="" xmlns:a16="http://schemas.microsoft.com/office/drawing/2014/main" id="{C52BDC99-1F17-4528-8FD4-35327E9B128E}"/>
                    </a:ext>
                  </a:extLst>
                </p:cNvPr>
                <p:cNvGrpSpPr/>
                <p:nvPr/>
              </p:nvGrpSpPr>
              <p:grpSpPr>
                <a:xfrm>
                  <a:off x="945663" y="6113596"/>
                  <a:ext cx="1251613" cy="416796"/>
                  <a:chOff x="1028511" y="6144076"/>
                  <a:chExt cx="1251613" cy="416796"/>
                </a:xfrm>
              </p:grpSpPr>
              <p:sp>
                <p:nvSpPr>
                  <p:cNvPr id="57" name="月 56">
                    <a:extLst>
                      <a:ext uri="{FF2B5EF4-FFF2-40B4-BE49-F238E27FC236}">
                        <a16:creationId xmlns="" xmlns:a16="http://schemas.microsoft.com/office/drawing/2014/main" id="{91EAF568-33D6-42CE-866B-DF3E90A106FF}"/>
                      </a:ext>
                    </a:extLst>
                  </p:cNvPr>
                  <p:cNvSpPr/>
                  <p:nvPr/>
                </p:nvSpPr>
                <p:spPr>
                  <a:xfrm rot="19966693">
                    <a:off x="1028511" y="6340886"/>
                    <a:ext cx="134373" cy="219986"/>
                  </a:xfrm>
                  <a:prstGeom prst="moon">
                    <a:avLst>
                      <a:gd name="adj" fmla="val 5826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nvGrpSpPr>
                  <p:cNvPr id="58" name="グループ化 57">
                    <a:extLst>
                      <a:ext uri="{FF2B5EF4-FFF2-40B4-BE49-F238E27FC236}">
                        <a16:creationId xmlns="" xmlns:a16="http://schemas.microsoft.com/office/drawing/2014/main" id="{75A959F4-CD02-4FB5-9530-ABE93ACD62D8}"/>
                      </a:ext>
                    </a:extLst>
                  </p:cNvPr>
                  <p:cNvGrpSpPr/>
                  <p:nvPr/>
                </p:nvGrpSpPr>
                <p:grpSpPr>
                  <a:xfrm>
                    <a:off x="1068023" y="6144076"/>
                    <a:ext cx="1212101" cy="252051"/>
                    <a:chOff x="1068023" y="6151696"/>
                    <a:chExt cx="1212101" cy="252051"/>
                  </a:xfrm>
                </p:grpSpPr>
                <p:sp>
                  <p:nvSpPr>
                    <p:cNvPr id="59" name="アーチ 167">
                      <a:extLst>
                        <a:ext uri="{FF2B5EF4-FFF2-40B4-BE49-F238E27FC236}">
                          <a16:creationId xmlns="" xmlns:a16="http://schemas.microsoft.com/office/drawing/2014/main" id="{E9C01C02-E613-4654-9FE1-573C388A0028}"/>
                        </a:ext>
                      </a:extLst>
                    </p:cNvPr>
                    <p:cNvSpPr/>
                    <p:nvPr/>
                  </p:nvSpPr>
                  <p:spPr>
                    <a:xfrm rot="199415" flipH="1">
                      <a:off x="1068023" y="6293826"/>
                      <a:ext cx="1212101" cy="109921"/>
                    </a:xfrm>
                    <a:custGeom>
                      <a:avLst/>
                      <a:gdLst>
                        <a:gd name="connsiteX0" fmla="*/ 141845 w 1354212"/>
                        <a:gd name="connsiteY0" fmla="*/ 40990 h 211531"/>
                        <a:gd name="connsiteX1" fmla="*/ 683250 w 1354212"/>
                        <a:gd name="connsiteY1" fmla="*/ 4 h 211531"/>
                        <a:gd name="connsiteX2" fmla="*/ 1353946 w 1354212"/>
                        <a:gd name="connsiteY2" fmla="*/ 102797 h 211531"/>
                        <a:gd name="connsiteX3" fmla="*/ 1154650 w 1354212"/>
                        <a:gd name="connsiteY3" fmla="*/ 103671 h 211531"/>
                        <a:gd name="connsiteX4" fmla="*/ 677321 w 1354212"/>
                        <a:gd name="connsiteY4" fmla="*/ 102007 h 211531"/>
                        <a:gd name="connsiteX5" fmla="*/ 646086 w 1354212"/>
                        <a:gd name="connsiteY5" fmla="*/ 102012 h 211531"/>
                        <a:gd name="connsiteX6" fmla="*/ 141845 w 1354212"/>
                        <a:gd name="connsiteY6" fmla="*/ 40990 h 211531"/>
                        <a:gd name="connsiteX0" fmla="*/ 0 w 1212101"/>
                        <a:gd name="connsiteY0" fmla="*/ 40990 h 102797"/>
                        <a:gd name="connsiteX1" fmla="*/ 541405 w 1212101"/>
                        <a:gd name="connsiteY1" fmla="*/ 4 h 102797"/>
                        <a:gd name="connsiteX2" fmla="*/ 1212101 w 1212101"/>
                        <a:gd name="connsiteY2" fmla="*/ 102797 h 102797"/>
                        <a:gd name="connsiteX3" fmla="*/ 1017603 w 1212101"/>
                        <a:gd name="connsiteY3" fmla="*/ 86776 h 102797"/>
                        <a:gd name="connsiteX4" fmla="*/ 535476 w 1212101"/>
                        <a:gd name="connsiteY4" fmla="*/ 102007 h 102797"/>
                        <a:gd name="connsiteX5" fmla="*/ 504241 w 1212101"/>
                        <a:gd name="connsiteY5" fmla="*/ 102012 h 102797"/>
                        <a:gd name="connsiteX6" fmla="*/ 0 w 1212101"/>
                        <a:gd name="connsiteY6" fmla="*/ 40990 h 102797"/>
                        <a:gd name="connsiteX0" fmla="*/ 0 w 1212101"/>
                        <a:gd name="connsiteY0" fmla="*/ 40990 h 102797"/>
                        <a:gd name="connsiteX1" fmla="*/ 541405 w 1212101"/>
                        <a:gd name="connsiteY1" fmla="*/ 4 h 102797"/>
                        <a:gd name="connsiteX2" fmla="*/ 1212101 w 1212101"/>
                        <a:gd name="connsiteY2" fmla="*/ 102797 h 102797"/>
                        <a:gd name="connsiteX3" fmla="*/ 1020634 w 1212101"/>
                        <a:gd name="connsiteY3" fmla="*/ 100310 h 102797"/>
                        <a:gd name="connsiteX4" fmla="*/ 535476 w 1212101"/>
                        <a:gd name="connsiteY4" fmla="*/ 102007 h 102797"/>
                        <a:gd name="connsiteX5" fmla="*/ 504241 w 1212101"/>
                        <a:gd name="connsiteY5" fmla="*/ 102012 h 102797"/>
                        <a:gd name="connsiteX6" fmla="*/ 0 w 1212101"/>
                        <a:gd name="connsiteY6" fmla="*/ 40990 h 102797"/>
                        <a:gd name="connsiteX0" fmla="*/ 0 w 1212101"/>
                        <a:gd name="connsiteY0" fmla="*/ 40990 h 109921"/>
                        <a:gd name="connsiteX1" fmla="*/ 541405 w 1212101"/>
                        <a:gd name="connsiteY1" fmla="*/ 4 h 109921"/>
                        <a:gd name="connsiteX2" fmla="*/ 1212101 w 1212101"/>
                        <a:gd name="connsiteY2" fmla="*/ 102797 h 109921"/>
                        <a:gd name="connsiteX3" fmla="*/ 1020634 w 1212101"/>
                        <a:gd name="connsiteY3" fmla="*/ 100310 h 109921"/>
                        <a:gd name="connsiteX4" fmla="*/ 573180 w 1212101"/>
                        <a:gd name="connsiteY4" fmla="*/ 109921 h 109921"/>
                        <a:gd name="connsiteX5" fmla="*/ 504241 w 1212101"/>
                        <a:gd name="connsiteY5" fmla="*/ 102012 h 109921"/>
                        <a:gd name="connsiteX6" fmla="*/ 0 w 1212101"/>
                        <a:gd name="connsiteY6" fmla="*/ 40990 h 10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2101" h="109921">
                          <a:moveTo>
                            <a:pt x="0" y="40990"/>
                          </a:moveTo>
                          <a:cubicBezTo>
                            <a:pt x="129568" y="14867"/>
                            <a:pt x="329856" y="-296"/>
                            <a:pt x="541405" y="4"/>
                          </a:cubicBezTo>
                          <a:cubicBezTo>
                            <a:pt x="905561" y="520"/>
                            <a:pt x="1201879" y="45935"/>
                            <a:pt x="1212101" y="102797"/>
                          </a:cubicBezTo>
                          <a:lnTo>
                            <a:pt x="1020634" y="100310"/>
                          </a:lnTo>
                          <a:lnTo>
                            <a:pt x="573180" y="109921"/>
                          </a:lnTo>
                          <a:lnTo>
                            <a:pt x="504241" y="102012"/>
                          </a:lnTo>
                          <a:lnTo>
                            <a:pt x="0" y="409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60" name="月 59">
                      <a:extLst>
                        <a:ext uri="{FF2B5EF4-FFF2-40B4-BE49-F238E27FC236}">
                          <a16:creationId xmlns="" xmlns:a16="http://schemas.microsoft.com/office/drawing/2014/main" id="{B7637821-09FE-46EC-BD37-AFA6A7333CE8}"/>
                        </a:ext>
                      </a:extLst>
                    </p:cNvPr>
                    <p:cNvSpPr/>
                    <p:nvPr/>
                  </p:nvSpPr>
                  <p:spPr>
                    <a:xfrm rot="631665">
                      <a:off x="1243127" y="6156818"/>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1" name="月 60">
                      <a:extLst>
                        <a:ext uri="{FF2B5EF4-FFF2-40B4-BE49-F238E27FC236}">
                          <a16:creationId xmlns="" xmlns:a16="http://schemas.microsoft.com/office/drawing/2014/main" id="{48853704-E06D-4224-97A0-5546A8DD5152}"/>
                        </a:ext>
                      </a:extLst>
                    </p:cNvPr>
                    <p:cNvSpPr/>
                    <p:nvPr/>
                  </p:nvSpPr>
                  <p:spPr>
                    <a:xfrm rot="631665">
                      <a:off x="1359863" y="6156819"/>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2" name="月 61">
                      <a:extLst>
                        <a:ext uri="{FF2B5EF4-FFF2-40B4-BE49-F238E27FC236}">
                          <a16:creationId xmlns="" xmlns:a16="http://schemas.microsoft.com/office/drawing/2014/main" id="{2CAE3500-7C65-4BC9-97E4-87ADD5238B85}"/>
                        </a:ext>
                      </a:extLst>
                    </p:cNvPr>
                    <p:cNvSpPr/>
                    <p:nvPr/>
                  </p:nvSpPr>
                  <p:spPr>
                    <a:xfrm rot="631665">
                      <a:off x="1483664" y="6151979"/>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3" name="月 62">
                      <a:extLst>
                        <a:ext uri="{FF2B5EF4-FFF2-40B4-BE49-F238E27FC236}">
                          <a16:creationId xmlns="" xmlns:a16="http://schemas.microsoft.com/office/drawing/2014/main" id="{DA383586-0D85-4D2C-BB54-FE6BE25F3C53}"/>
                        </a:ext>
                      </a:extLst>
                    </p:cNvPr>
                    <p:cNvSpPr/>
                    <p:nvPr/>
                  </p:nvSpPr>
                  <p:spPr>
                    <a:xfrm rot="631665">
                      <a:off x="1595294" y="6151980"/>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4" name="月 63">
                      <a:extLst>
                        <a:ext uri="{FF2B5EF4-FFF2-40B4-BE49-F238E27FC236}">
                          <a16:creationId xmlns="" xmlns:a16="http://schemas.microsoft.com/office/drawing/2014/main" id="{0DA85431-5E51-489B-96FD-6AC5164EB0BC}"/>
                        </a:ext>
                      </a:extLst>
                    </p:cNvPr>
                    <p:cNvSpPr/>
                    <p:nvPr/>
                  </p:nvSpPr>
                  <p:spPr>
                    <a:xfrm rot="631665">
                      <a:off x="1712702" y="6151696"/>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5" name="月 64">
                      <a:extLst>
                        <a:ext uri="{FF2B5EF4-FFF2-40B4-BE49-F238E27FC236}">
                          <a16:creationId xmlns="" xmlns:a16="http://schemas.microsoft.com/office/drawing/2014/main" id="{B20EAA6B-8B00-4BD0-B8D2-A6E661DA2DD4}"/>
                        </a:ext>
                      </a:extLst>
                    </p:cNvPr>
                    <p:cNvSpPr/>
                    <p:nvPr/>
                  </p:nvSpPr>
                  <p:spPr>
                    <a:xfrm rot="631665">
                      <a:off x="1833144" y="6151697"/>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6" name="月 65">
                      <a:extLst>
                        <a:ext uri="{FF2B5EF4-FFF2-40B4-BE49-F238E27FC236}">
                          <a16:creationId xmlns="" xmlns:a16="http://schemas.microsoft.com/office/drawing/2014/main" id="{9E95E8DB-C37C-4069-9399-E355E0552B58}"/>
                        </a:ext>
                      </a:extLst>
                    </p:cNvPr>
                    <p:cNvSpPr/>
                    <p:nvPr/>
                  </p:nvSpPr>
                  <p:spPr>
                    <a:xfrm rot="631665">
                      <a:off x="1937920" y="6169532"/>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grpSp>
            <p:sp>
              <p:nvSpPr>
                <p:cNvPr id="56" name="月 55">
                  <a:extLst>
                    <a:ext uri="{FF2B5EF4-FFF2-40B4-BE49-F238E27FC236}">
                      <a16:creationId xmlns="" xmlns:a16="http://schemas.microsoft.com/office/drawing/2014/main" id="{443EACD0-AE03-4DB1-AAA5-453AA120C718}"/>
                    </a:ext>
                  </a:extLst>
                </p:cNvPr>
                <p:cNvSpPr/>
                <p:nvPr/>
              </p:nvSpPr>
              <p:spPr>
                <a:xfrm rot="8877322">
                  <a:off x="2012226" y="6291567"/>
                  <a:ext cx="90000" cy="174703"/>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52" name="月 51">
                <a:extLst>
                  <a:ext uri="{FF2B5EF4-FFF2-40B4-BE49-F238E27FC236}">
                    <a16:creationId xmlns="" xmlns:a16="http://schemas.microsoft.com/office/drawing/2014/main" id="{B5ADA341-65C0-4656-A57C-01039819F6FD}"/>
                  </a:ext>
                </a:extLst>
              </p:cNvPr>
              <p:cNvSpPr/>
              <p:nvPr/>
            </p:nvSpPr>
            <p:spPr>
              <a:xfrm rot="20713548">
                <a:off x="295581" y="6192723"/>
                <a:ext cx="203519" cy="354104"/>
              </a:xfrm>
              <a:prstGeom prst="moon">
                <a:avLst>
                  <a:gd name="adj" fmla="val 235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3" name="フローチャート: 記憶データ 187">
                <a:extLst>
                  <a:ext uri="{FF2B5EF4-FFF2-40B4-BE49-F238E27FC236}">
                    <a16:creationId xmlns="" xmlns:a16="http://schemas.microsoft.com/office/drawing/2014/main" id="{3B81566D-197E-4264-8C8F-0EE7D0D4190D}"/>
                  </a:ext>
                </a:extLst>
              </p:cNvPr>
              <p:cNvSpPr/>
              <p:nvPr/>
            </p:nvSpPr>
            <p:spPr>
              <a:xfrm rot="2285538">
                <a:off x="466674" y="5959277"/>
                <a:ext cx="92977" cy="144167"/>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699 w 10000"/>
                  <a:gd name="connsiteY2" fmla="*/ 5155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667" y="0"/>
                    </a:moveTo>
                    <a:lnTo>
                      <a:pt x="10000" y="0"/>
                    </a:lnTo>
                    <a:cubicBezTo>
                      <a:pt x="9079" y="0"/>
                      <a:pt x="6699" y="2394"/>
                      <a:pt x="6699" y="5155"/>
                    </a:cubicBezTo>
                    <a:cubicBezTo>
                      <a:pt x="6699" y="7916"/>
                      <a:pt x="9079" y="10000"/>
                      <a:pt x="10000" y="10000"/>
                    </a:cubicBezTo>
                    <a:lnTo>
                      <a:pt x="1667" y="10000"/>
                    </a:lnTo>
                    <a:cubicBezTo>
                      <a:pt x="746" y="10000"/>
                      <a:pt x="0" y="7761"/>
                      <a:pt x="0" y="5000"/>
                    </a:cubicBezTo>
                    <a:cubicBezTo>
                      <a:pt x="0" y="2239"/>
                      <a:pt x="746" y="0"/>
                      <a:pt x="166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4" name="正方形/長方形 188">
                <a:extLst>
                  <a:ext uri="{FF2B5EF4-FFF2-40B4-BE49-F238E27FC236}">
                    <a16:creationId xmlns="" xmlns:a16="http://schemas.microsoft.com/office/drawing/2014/main" id="{C97DA93C-8941-4F0D-9440-CD610AD3A5A7}"/>
                  </a:ext>
                </a:extLst>
              </p:cNvPr>
              <p:cNvSpPr/>
              <p:nvPr/>
            </p:nvSpPr>
            <p:spPr>
              <a:xfrm>
                <a:off x="2124011" y="6231827"/>
                <a:ext cx="9596989" cy="277206"/>
              </a:xfrm>
              <a:custGeom>
                <a:avLst/>
                <a:gdLst>
                  <a:gd name="connsiteX0" fmla="*/ 0 w 9225000"/>
                  <a:gd name="connsiteY0" fmla="*/ 0 h 106215"/>
                  <a:gd name="connsiteX1" fmla="*/ 9225000 w 9225000"/>
                  <a:gd name="connsiteY1" fmla="*/ 0 h 106215"/>
                  <a:gd name="connsiteX2" fmla="*/ 9225000 w 9225000"/>
                  <a:gd name="connsiteY2" fmla="*/ 106215 h 106215"/>
                  <a:gd name="connsiteX3" fmla="*/ 0 w 9225000"/>
                  <a:gd name="connsiteY3" fmla="*/ 106215 h 106215"/>
                  <a:gd name="connsiteX4" fmla="*/ 0 w 9225000"/>
                  <a:gd name="connsiteY4" fmla="*/ 0 h 106215"/>
                  <a:gd name="connsiteX0" fmla="*/ 0 w 9295485"/>
                  <a:gd name="connsiteY0" fmla="*/ 13335 h 106215"/>
                  <a:gd name="connsiteX1" fmla="*/ 9295485 w 9295485"/>
                  <a:gd name="connsiteY1" fmla="*/ 0 h 106215"/>
                  <a:gd name="connsiteX2" fmla="*/ 9295485 w 9295485"/>
                  <a:gd name="connsiteY2" fmla="*/ 106215 h 106215"/>
                  <a:gd name="connsiteX3" fmla="*/ 70485 w 9295485"/>
                  <a:gd name="connsiteY3" fmla="*/ 106215 h 106215"/>
                  <a:gd name="connsiteX4" fmla="*/ 0 w 9295485"/>
                  <a:gd name="connsiteY4" fmla="*/ 13335 h 106215"/>
                  <a:gd name="connsiteX0" fmla="*/ 28575 w 9324060"/>
                  <a:gd name="connsiteY0" fmla="*/ 13335 h 151935"/>
                  <a:gd name="connsiteX1" fmla="*/ 9324060 w 9324060"/>
                  <a:gd name="connsiteY1" fmla="*/ 0 h 151935"/>
                  <a:gd name="connsiteX2" fmla="*/ 9324060 w 9324060"/>
                  <a:gd name="connsiteY2" fmla="*/ 106215 h 151935"/>
                  <a:gd name="connsiteX3" fmla="*/ 0 w 9324060"/>
                  <a:gd name="connsiteY3" fmla="*/ 151935 h 151935"/>
                  <a:gd name="connsiteX4" fmla="*/ 28575 w 9324060"/>
                  <a:gd name="connsiteY4" fmla="*/ 13335 h 151935"/>
                  <a:gd name="connsiteX0" fmla="*/ 28575 w 9324060"/>
                  <a:gd name="connsiteY0" fmla="*/ 13335 h 151935"/>
                  <a:gd name="connsiteX1" fmla="*/ 9324060 w 9324060"/>
                  <a:gd name="connsiteY1" fmla="*/ 0 h 151935"/>
                  <a:gd name="connsiteX2" fmla="*/ 9324060 w 9324060"/>
                  <a:gd name="connsiteY2" fmla="*/ 106215 h 151935"/>
                  <a:gd name="connsiteX3" fmla="*/ 0 w 9324060"/>
                  <a:gd name="connsiteY3" fmla="*/ 151935 h 151935"/>
                  <a:gd name="connsiteX4" fmla="*/ 28575 w 9324060"/>
                  <a:gd name="connsiteY4" fmla="*/ 13335 h 151935"/>
                  <a:gd name="connsiteX0" fmla="*/ 30480 w 9325965"/>
                  <a:gd name="connsiteY0" fmla="*/ 13335 h 106215"/>
                  <a:gd name="connsiteX1" fmla="*/ 9325965 w 9325965"/>
                  <a:gd name="connsiteY1" fmla="*/ 0 h 106215"/>
                  <a:gd name="connsiteX2" fmla="*/ 9325965 w 9325965"/>
                  <a:gd name="connsiteY2" fmla="*/ 106215 h 106215"/>
                  <a:gd name="connsiteX3" fmla="*/ 0 w 9325965"/>
                  <a:gd name="connsiteY3" fmla="*/ 87165 h 106215"/>
                  <a:gd name="connsiteX4" fmla="*/ 30480 w 9325965"/>
                  <a:gd name="connsiteY4" fmla="*/ 13335 h 106215"/>
                  <a:gd name="connsiteX0" fmla="*/ 38100 w 9333585"/>
                  <a:gd name="connsiteY0" fmla="*/ 13335 h 127170"/>
                  <a:gd name="connsiteX1" fmla="*/ 9333585 w 9333585"/>
                  <a:gd name="connsiteY1" fmla="*/ 0 h 127170"/>
                  <a:gd name="connsiteX2" fmla="*/ 9333585 w 9333585"/>
                  <a:gd name="connsiteY2" fmla="*/ 106215 h 127170"/>
                  <a:gd name="connsiteX3" fmla="*/ 0 w 9333585"/>
                  <a:gd name="connsiteY3" fmla="*/ 127170 h 127170"/>
                  <a:gd name="connsiteX4" fmla="*/ 38100 w 9333585"/>
                  <a:gd name="connsiteY4" fmla="*/ 13335 h 127170"/>
                  <a:gd name="connsiteX0" fmla="*/ 7620 w 9333585"/>
                  <a:gd name="connsiteY0" fmla="*/ 7620 h 127170"/>
                  <a:gd name="connsiteX1" fmla="*/ 9333585 w 9333585"/>
                  <a:gd name="connsiteY1" fmla="*/ 0 h 127170"/>
                  <a:gd name="connsiteX2" fmla="*/ 9333585 w 9333585"/>
                  <a:gd name="connsiteY2" fmla="*/ 106215 h 127170"/>
                  <a:gd name="connsiteX3" fmla="*/ 0 w 9333585"/>
                  <a:gd name="connsiteY3" fmla="*/ 127170 h 127170"/>
                  <a:gd name="connsiteX4" fmla="*/ 7620 w 9333585"/>
                  <a:gd name="connsiteY4" fmla="*/ 7620 h 127170"/>
                  <a:gd name="connsiteX0" fmla="*/ 7620 w 9333585"/>
                  <a:gd name="connsiteY0" fmla="*/ 7620 h 127170"/>
                  <a:gd name="connsiteX1" fmla="*/ 9333585 w 9333585"/>
                  <a:gd name="connsiteY1" fmla="*/ 0 h 127170"/>
                  <a:gd name="connsiteX2" fmla="*/ 9013545 w 9333585"/>
                  <a:gd name="connsiteY2" fmla="*/ 94785 h 127170"/>
                  <a:gd name="connsiteX3" fmla="*/ 0 w 9333585"/>
                  <a:gd name="connsiteY3" fmla="*/ 127170 h 127170"/>
                  <a:gd name="connsiteX4" fmla="*/ 7620 w 9333585"/>
                  <a:gd name="connsiteY4" fmla="*/ 7620 h 127170"/>
                  <a:gd name="connsiteX0" fmla="*/ 7620 w 9333585"/>
                  <a:gd name="connsiteY0" fmla="*/ 7620 h 194087"/>
                  <a:gd name="connsiteX1" fmla="*/ 9333585 w 9333585"/>
                  <a:gd name="connsiteY1" fmla="*/ 0 h 194087"/>
                  <a:gd name="connsiteX2" fmla="*/ 9013545 w 9333585"/>
                  <a:gd name="connsiteY2" fmla="*/ 94785 h 194087"/>
                  <a:gd name="connsiteX3" fmla="*/ 0 w 9333585"/>
                  <a:gd name="connsiteY3" fmla="*/ 127170 h 194087"/>
                  <a:gd name="connsiteX4" fmla="*/ 7620 w 9333585"/>
                  <a:gd name="connsiteY4" fmla="*/ 7620 h 194087"/>
                  <a:gd name="connsiteX0" fmla="*/ 7620 w 9333585"/>
                  <a:gd name="connsiteY0" fmla="*/ 7620 h 200827"/>
                  <a:gd name="connsiteX1" fmla="*/ 9333585 w 9333585"/>
                  <a:gd name="connsiteY1" fmla="*/ 0 h 200827"/>
                  <a:gd name="connsiteX2" fmla="*/ 9013545 w 9333585"/>
                  <a:gd name="connsiteY2" fmla="*/ 94785 h 200827"/>
                  <a:gd name="connsiteX3" fmla="*/ 0 w 9333585"/>
                  <a:gd name="connsiteY3" fmla="*/ 127170 h 200827"/>
                  <a:gd name="connsiteX4" fmla="*/ 7620 w 9333585"/>
                  <a:gd name="connsiteY4" fmla="*/ 7620 h 200827"/>
                  <a:gd name="connsiteX0" fmla="*/ 7620 w 9501225"/>
                  <a:gd name="connsiteY0" fmla="*/ 0 h 193207"/>
                  <a:gd name="connsiteX1" fmla="*/ 9501225 w 9501225"/>
                  <a:gd name="connsiteY1" fmla="*/ 106680 h 193207"/>
                  <a:gd name="connsiteX2" fmla="*/ 9013545 w 9501225"/>
                  <a:gd name="connsiteY2" fmla="*/ 87165 h 193207"/>
                  <a:gd name="connsiteX3" fmla="*/ 0 w 9501225"/>
                  <a:gd name="connsiteY3" fmla="*/ 119550 h 193207"/>
                  <a:gd name="connsiteX4" fmla="*/ 7620 w 9501225"/>
                  <a:gd name="connsiteY4" fmla="*/ 0 h 193207"/>
                  <a:gd name="connsiteX0" fmla="*/ 7620 w 9501225"/>
                  <a:gd name="connsiteY0" fmla="*/ 0 h 193207"/>
                  <a:gd name="connsiteX1" fmla="*/ 9501225 w 9501225"/>
                  <a:gd name="connsiteY1" fmla="*/ 106680 h 193207"/>
                  <a:gd name="connsiteX2" fmla="*/ 9013545 w 9501225"/>
                  <a:gd name="connsiteY2" fmla="*/ 87165 h 193207"/>
                  <a:gd name="connsiteX3" fmla="*/ 0 w 9501225"/>
                  <a:gd name="connsiteY3" fmla="*/ 119550 h 193207"/>
                  <a:gd name="connsiteX4" fmla="*/ 7620 w 9501225"/>
                  <a:gd name="connsiteY4" fmla="*/ 0 h 193207"/>
                  <a:gd name="connsiteX0" fmla="*/ 7620 w 9013545"/>
                  <a:gd name="connsiteY0" fmla="*/ 0 h 193207"/>
                  <a:gd name="connsiteX1" fmla="*/ 9013545 w 9013545"/>
                  <a:gd name="connsiteY1" fmla="*/ 83820 h 193207"/>
                  <a:gd name="connsiteX2" fmla="*/ 9013545 w 9013545"/>
                  <a:gd name="connsiteY2" fmla="*/ 87165 h 193207"/>
                  <a:gd name="connsiteX3" fmla="*/ 0 w 9013545"/>
                  <a:gd name="connsiteY3" fmla="*/ 119550 h 193207"/>
                  <a:gd name="connsiteX4" fmla="*/ 7620 w 9013545"/>
                  <a:gd name="connsiteY4" fmla="*/ 0 h 193207"/>
                  <a:gd name="connsiteX0" fmla="*/ 347 w 9051992"/>
                  <a:gd name="connsiteY0" fmla="*/ 0 h 261787"/>
                  <a:gd name="connsiteX1" fmla="*/ 9051992 w 9051992"/>
                  <a:gd name="connsiteY1" fmla="*/ 152400 h 261787"/>
                  <a:gd name="connsiteX2" fmla="*/ 9051992 w 9051992"/>
                  <a:gd name="connsiteY2" fmla="*/ 155745 h 261787"/>
                  <a:gd name="connsiteX3" fmla="*/ 38447 w 9051992"/>
                  <a:gd name="connsiteY3" fmla="*/ 188130 h 261787"/>
                  <a:gd name="connsiteX4" fmla="*/ 347 w 9051992"/>
                  <a:gd name="connsiteY4" fmla="*/ 0 h 261787"/>
                  <a:gd name="connsiteX0" fmla="*/ 377 w 9052022"/>
                  <a:gd name="connsiteY0" fmla="*/ 0 h 277206"/>
                  <a:gd name="connsiteX1" fmla="*/ 9052022 w 9052022"/>
                  <a:gd name="connsiteY1" fmla="*/ 152400 h 277206"/>
                  <a:gd name="connsiteX2" fmla="*/ 9052022 w 9052022"/>
                  <a:gd name="connsiteY2" fmla="*/ 155745 h 277206"/>
                  <a:gd name="connsiteX3" fmla="*/ 23237 w 9052022"/>
                  <a:gd name="connsiteY3" fmla="*/ 233850 h 277206"/>
                  <a:gd name="connsiteX4" fmla="*/ 377 w 9052022"/>
                  <a:gd name="connsiteY4" fmla="*/ 0 h 277206"/>
                  <a:gd name="connsiteX0" fmla="*/ 302 w 9051947"/>
                  <a:gd name="connsiteY0" fmla="*/ 0 h 277206"/>
                  <a:gd name="connsiteX1" fmla="*/ 9051947 w 9051947"/>
                  <a:gd name="connsiteY1" fmla="*/ 152400 h 277206"/>
                  <a:gd name="connsiteX2" fmla="*/ 9051947 w 9051947"/>
                  <a:gd name="connsiteY2" fmla="*/ 155745 h 277206"/>
                  <a:gd name="connsiteX3" fmla="*/ 23162 w 9051947"/>
                  <a:gd name="connsiteY3" fmla="*/ 233850 h 277206"/>
                  <a:gd name="connsiteX4" fmla="*/ 302 w 9051947"/>
                  <a:gd name="connsiteY4" fmla="*/ 0 h 277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1947" h="277206">
                    <a:moveTo>
                      <a:pt x="302" y="0"/>
                    </a:moveTo>
                    <a:lnTo>
                      <a:pt x="9051947" y="152400"/>
                    </a:lnTo>
                    <a:lnTo>
                      <a:pt x="9051947" y="155745"/>
                    </a:lnTo>
                    <a:cubicBezTo>
                      <a:pt x="6009332" y="379900"/>
                      <a:pt x="3027677" y="223055"/>
                      <a:pt x="23162" y="233850"/>
                    </a:cubicBezTo>
                    <a:cubicBezTo>
                      <a:pt x="211757" y="39060"/>
                      <a:pt x="-9223" y="46200"/>
                      <a:pt x="302" y="0"/>
                    </a:cubicBezTo>
                    <a:close/>
                  </a:path>
                </a:pathLst>
              </a:custGeom>
              <a:gradFill flip="none" rotWithShape="1">
                <a:gsLst>
                  <a:gs pos="0">
                    <a:schemeClr val="accent1">
                      <a:lumMod val="5000"/>
                      <a:lumOff val="95000"/>
                    </a:schemeClr>
                  </a:gs>
                  <a:gs pos="15000">
                    <a:schemeClr val="accent1">
                      <a:lumMod val="45000"/>
                      <a:lumOff val="55000"/>
                    </a:schemeClr>
                  </a:gs>
                  <a:gs pos="32000">
                    <a:schemeClr val="accent1">
                      <a:lumMod val="45000"/>
                      <a:lumOff val="55000"/>
                    </a:schemeClr>
                  </a:gs>
                  <a:gs pos="100000">
                    <a:schemeClr val="accent1">
                      <a:lumMod val="10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pic>
          <p:nvPicPr>
            <p:cNvPr id="48" name="図 47">
              <a:extLst>
                <a:ext uri="{FF2B5EF4-FFF2-40B4-BE49-F238E27FC236}">
                  <a16:creationId xmlns="" xmlns:a16="http://schemas.microsoft.com/office/drawing/2014/main" id="{4C72A7D4-98E8-4EB3-B8F4-A2F237AE2FB9}"/>
                </a:ext>
              </a:extLst>
            </p:cNvPr>
            <p:cNvPicPr>
              <a:picLocks noChangeAspect="1"/>
            </p:cNvPicPr>
            <p:nvPr userDrawn="1"/>
          </p:nvPicPr>
          <p:blipFill>
            <a:blip r:embed="rId13"/>
            <a:stretch>
              <a:fillRect/>
            </a:stretch>
          </p:blipFill>
          <p:spPr>
            <a:xfrm>
              <a:off x="1095849" y="6254789"/>
              <a:ext cx="914235" cy="272048"/>
            </a:xfrm>
            <a:prstGeom prst="rect">
              <a:avLst/>
            </a:prstGeom>
          </p:spPr>
        </p:pic>
      </p:grpSp>
      <p:grpSp>
        <p:nvGrpSpPr>
          <p:cNvPr id="7" name="グループ化 6">
            <a:extLst>
              <a:ext uri="{FF2B5EF4-FFF2-40B4-BE49-F238E27FC236}">
                <a16:creationId xmlns="" xmlns:a16="http://schemas.microsoft.com/office/drawing/2014/main" id="{16D367A3-99AD-4028-BCCA-00F9ECFD1742}"/>
              </a:ext>
            </a:extLst>
          </p:cNvPr>
          <p:cNvGrpSpPr/>
          <p:nvPr userDrawn="1"/>
        </p:nvGrpSpPr>
        <p:grpSpPr>
          <a:xfrm>
            <a:off x="474883" y="157253"/>
            <a:ext cx="11442526" cy="924534"/>
            <a:chOff x="474883" y="157253"/>
            <a:chExt cx="11442526" cy="924534"/>
          </a:xfrm>
        </p:grpSpPr>
        <p:grpSp>
          <p:nvGrpSpPr>
            <p:cNvPr id="8" name="グループ化 7">
              <a:extLst>
                <a:ext uri="{FF2B5EF4-FFF2-40B4-BE49-F238E27FC236}">
                  <a16:creationId xmlns="" xmlns:a16="http://schemas.microsoft.com/office/drawing/2014/main" id="{9183CCDA-FCEC-49B1-92E4-D137630F3BF4}"/>
                </a:ext>
              </a:extLst>
            </p:cNvPr>
            <p:cNvGrpSpPr/>
            <p:nvPr userDrawn="1"/>
          </p:nvGrpSpPr>
          <p:grpSpPr>
            <a:xfrm rot="10800000">
              <a:off x="474883" y="157253"/>
              <a:ext cx="11442526" cy="924534"/>
              <a:chOff x="278474" y="5639733"/>
              <a:chExt cx="11442526" cy="924534"/>
            </a:xfrm>
          </p:grpSpPr>
          <p:grpSp>
            <p:nvGrpSpPr>
              <p:cNvPr id="10" name="グループ化 9">
                <a:extLst>
                  <a:ext uri="{FF2B5EF4-FFF2-40B4-BE49-F238E27FC236}">
                    <a16:creationId xmlns="" xmlns:a16="http://schemas.microsoft.com/office/drawing/2014/main" id="{F7292A99-C75E-47AF-991D-8CCC4EA3C851}"/>
                  </a:ext>
                </a:extLst>
              </p:cNvPr>
              <p:cNvGrpSpPr/>
              <p:nvPr/>
            </p:nvGrpSpPr>
            <p:grpSpPr>
              <a:xfrm>
                <a:off x="647637" y="6077417"/>
                <a:ext cx="354103" cy="456583"/>
                <a:chOff x="4270347" y="3955147"/>
                <a:chExt cx="2195985" cy="2831510"/>
              </a:xfrm>
            </p:grpSpPr>
            <p:grpSp>
              <p:nvGrpSpPr>
                <p:cNvPr id="39" name="グループ化 38">
                  <a:extLst>
                    <a:ext uri="{FF2B5EF4-FFF2-40B4-BE49-F238E27FC236}">
                      <a16:creationId xmlns="" xmlns:a16="http://schemas.microsoft.com/office/drawing/2014/main" id="{1D153DC2-A34E-43AA-A163-388130CFB50C}"/>
                    </a:ext>
                  </a:extLst>
                </p:cNvPr>
                <p:cNvGrpSpPr/>
                <p:nvPr/>
              </p:nvGrpSpPr>
              <p:grpSpPr>
                <a:xfrm rot="1128208">
                  <a:off x="4270347" y="3955147"/>
                  <a:ext cx="2195985" cy="2817193"/>
                  <a:chOff x="7297512" y="3733985"/>
                  <a:chExt cx="2195985" cy="2817193"/>
                </a:xfrm>
              </p:grpSpPr>
              <p:sp>
                <p:nvSpPr>
                  <p:cNvPr id="42" name="月 41">
                    <a:extLst>
                      <a:ext uri="{FF2B5EF4-FFF2-40B4-BE49-F238E27FC236}">
                        <a16:creationId xmlns="" xmlns:a16="http://schemas.microsoft.com/office/drawing/2014/main" id="{8403B50E-638E-443D-8C6C-5E203F77CB2E}"/>
                      </a:ext>
                    </a:extLst>
                  </p:cNvPr>
                  <p:cNvSpPr/>
                  <p:nvPr/>
                </p:nvSpPr>
                <p:spPr>
                  <a:xfrm rot="5400000">
                    <a:off x="7764440" y="3267057"/>
                    <a:ext cx="1262129" cy="2195985"/>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3" name="月 42">
                    <a:extLst>
                      <a:ext uri="{FF2B5EF4-FFF2-40B4-BE49-F238E27FC236}">
                        <a16:creationId xmlns="" xmlns:a16="http://schemas.microsoft.com/office/drawing/2014/main" id="{35ADE341-DE86-4987-8FB5-9508B49F8CAF}"/>
                      </a:ext>
                    </a:extLst>
                  </p:cNvPr>
                  <p:cNvSpPr/>
                  <p:nvPr/>
                </p:nvSpPr>
                <p:spPr>
                  <a:xfrm rot="5400000">
                    <a:off x="7853644" y="3838816"/>
                    <a:ext cx="1083720" cy="188557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 name="月 43">
                    <a:extLst>
                      <a:ext uri="{FF2B5EF4-FFF2-40B4-BE49-F238E27FC236}">
                        <a16:creationId xmlns="" xmlns:a16="http://schemas.microsoft.com/office/drawing/2014/main" id="{405483CD-54FB-4AF4-85D0-69AFF7BE4BD6}"/>
                      </a:ext>
                    </a:extLst>
                  </p:cNvPr>
                  <p:cNvSpPr/>
                  <p:nvPr/>
                </p:nvSpPr>
                <p:spPr>
                  <a:xfrm rot="5400000">
                    <a:off x="7853642" y="4371067"/>
                    <a:ext cx="1083717" cy="1717412"/>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 name="月 44">
                    <a:extLst>
                      <a:ext uri="{FF2B5EF4-FFF2-40B4-BE49-F238E27FC236}">
                        <a16:creationId xmlns="" xmlns:a16="http://schemas.microsoft.com/office/drawing/2014/main" id="{99F1EED7-A848-49CE-B648-E3E7AC9EE51C}"/>
                      </a:ext>
                    </a:extLst>
                  </p:cNvPr>
                  <p:cNvSpPr/>
                  <p:nvPr/>
                </p:nvSpPr>
                <p:spPr>
                  <a:xfrm rot="16200000">
                    <a:off x="7754072" y="5402058"/>
                    <a:ext cx="1167536" cy="1130703"/>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40" name="二等辺三角形 154">
                  <a:extLst>
                    <a:ext uri="{FF2B5EF4-FFF2-40B4-BE49-F238E27FC236}">
                      <a16:creationId xmlns="" xmlns:a16="http://schemas.microsoft.com/office/drawing/2014/main" id="{B9EA811F-1801-4008-B921-B1381D1C86E8}"/>
                    </a:ext>
                  </a:extLst>
                </p:cNvPr>
                <p:cNvSpPr/>
                <p:nvPr/>
              </p:nvSpPr>
              <p:spPr>
                <a:xfrm rot="9041533">
                  <a:off x="5436263" y="5979615"/>
                  <a:ext cx="492018" cy="807042"/>
                </a:xfrm>
                <a:custGeom>
                  <a:avLst/>
                  <a:gdLst>
                    <a:gd name="connsiteX0" fmla="*/ 0 w 51546"/>
                    <a:gd name="connsiteY0" fmla="*/ 108805 h 108805"/>
                    <a:gd name="connsiteX1" fmla="*/ 25773 w 51546"/>
                    <a:gd name="connsiteY1" fmla="*/ 0 h 108805"/>
                    <a:gd name="connsiteX2" fmla="*/ 51546 w 51546"/>
                    <a:gd name="connsiteY2" fmla="*/ 108805 h 108805"/>
                    <a:gd name="connsiteX3" fmla="*/ 0 w 51546"/>
                    <a:gd name="connsiteY3" fmla="*/ 108805 h 108805"/>
                    <a:gd name="connsiteX0" fmla="*/ 0 w 51546"/>
                    <a:gd name="connsiteY0" fmla="*/ 110028 h 110028"/>
                    <a:gd name="connsiteX1" fmla="*/ 244 w 51546"/>
                    <a:gd name="connsiteY1" fmla="*/ 0 h 110028"/>
                    <a:gd name="connsiteX2" fmla="*/ 51546 w 51546"/>
                    <a:gd name="connsiteY2" fmla="*/ 110028 h 110028"/>
                    <a:gd name="connsiteX3" fmla="*/ 0 w 51546"/>
                    <a:gd name="connsiteY3" fmla="*/ 110028 h 110028"/>
                    <a:gd name="connsiteX0" fmla="*/ 0 w 51546"/>
                    <a:gd name="connsiteY0" fmla="*/ 110028 h 110028"/>
                    <a:gd name="connsiteX1" fmla="*/ 244 w 51546"/>
                    <a:gd name="connsiteY1" fmla="*/ 0 h 110028"/>
                    <a:gd name="connsiteX2" fmla="*/ 51546 w 51546"/>
                    <a:gd name="connsiteY2" fmla="*/ 110028 h 110028"/>
                    <a:gd name="connsiteX3" fmla="*/ 0 w 51546"/>
                    <a:gd name="connsiteY3" fmla="*/ 110028 h 110028"/>
                    <a:gd name="connsiteX0" fmla="*/ 0 w 51546"/>
                    <a:gd name="connsiteY0" fmla="*/ 110028 h 110028"/>
                    <a:gd name="connsiteX1" fmla="*/ 244 w 51546"/>
                    <a:gd name="connsiteY1" fmla="*/ 0 h 110028"/>
                    <a:gd name="connsiteX2" fmla="*/ 51546 w 51546"/>
                    <a:gd name="connsiteY2" fmla="*/ 110028 h 110028"/>
                    <a:gd name="connsiteX3" fmla="*/ 0 w 51546"/>
                    <a:gd name="connsiteY3" fmla="*/ 110028 h 110028"/>
                    <a:gd name="connsiteX0" fmla="*/ 27792 w 79338"/>
                    <a:gd name="connsiteY0" fmla="*/ 130136 h 130136"/>
                    <a:gd name="connsiteX1" fmla="*/ 0 w 79338"/>
                    <a:gd name="connsiteY1" fmla="*/ 0 h 130136"/>
                    <a:gd name="connsiteX2" fmla="*/ 79338 w 79338"/>
                    <a:gd name="connsiteY2" fmla="*/ 130136 h 130136"/>
                    <a:gd name="connsiteX3" fmla="*/ 27792 w 79338"/>
                    <a:gd name="connsiteY3" fmla="*/ 130136 h 130136"/>
                  </a:gdLst>
                  <a:ahLst/>
                  <a:cxnLst>
                    <a:cxn ang="0">
                      <a:pos x="connsiteX0" y="connsiteY0"/>
                    </a:cxn>
                    <a:cxn ang="0">
                      <a:pos x="connsiteX1" y="connsiteY1"/>
                    </a:cxn>
                    <a:cxn ang="0">
                      <a:pos x="connsiteX2" y="connsiteY2"/>
                    </a:cxn>
                    <a:cxn ang="0">
                      <a:pos x="connsiteX3" y="connsiteY3"/>
                    </a:cxn>
                  </a:cxnLst>
                  <a:rect l="l" t="t" r="r" b="b"/>
                  <a:pathLst>
                    <a:path w="79338" h="130136">
                      <a:moveTo>
                        <a:pt x="27792" y="130136"/>
                      </a:moveTo>
                      <a:cubicBezTo>
                        <a:pt x="27873" y="93460"/>
                        <a:pt x="16445" y="65614"/>
                        <a:pt x="0" y="0"/>
                      </a:cubicBezTo>
                      <a:cubicBezTo>
                        <a:pt x="36918" y="32508"/>
                        <a:pt x="62237" y="93460"/>
                        <a:pt x="79338" y="130136"/>
                      </a:cubicBezTo>
                      <a:lnTo>
                        <a:pt x="27792" y="1301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 name="二等辺三角形 40">
                  <a:extLst>
                    <a:ext uri="{FF2B5EF4-FFF2-40B4-BE49-F238E27FC236}">
                      <a16:creationId xmlns="" xmlns:a16="http://schemas.microsoft.com/office/drawing/2014/main" id="{DEB4DD72-0D02-43BD-819B-CFC2A8A3AF4C}"/>
                    </a:ext>
                  </a:extLst>
                </p:cNvPr>
                <p:cNvSpPr/>
                <p:nvPr/>
              </p:nvSpPr>
              <p:spPr>
                <a:xfrm rot="12750008">
                  <a:off x="4459265" y="5928943"/>
                  <a:ext cx="319665" cy="67475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grpSp>
            <p:nvGrpSpPr>
              <p:cNvPr id="11" name="グループ化 10">
                <a:extLst>
                  <a:ext uri="{FF2B5EF4-FFF2-40B4-BE49-F238E27FC236}">
                    <a16:creationId xmlns="" xmlns:a16="http://schemas.microsoft.com/office/drawing/2014/main" id="{5F5CC1F3-CBC0-4BC8-A00A-F6EB426791EA}"/>
                  </a:ext>
                </a:extLst>
              </p:cNvPr>
              <p:cNvGrpSpPr/>
              <p:nvPr/>
            </p:nvGrpSpPr>
            <p:grpSpPr>
              <a:xfrm>
                <a:off x="278474" y="5639733"/>
                <a:ext cx="920800" cy="924534"/>
                <a:chOff x="1811096" y="1175126"/>
                <a:chExt cx="5710374" cy="5733526"/>
              </a:xfrm>
            </p:grpSpPr>
            <p:sp>
              <p:nvSpPr>
                <p:cNvPr id="28" name="楕円 27">
                  <a:extLst>
                    <a:ext uri="{FF2B5EF4-FFF2-40B4-BE49-F238E27FC236}">
                      <a16:creationId xmlns="" xmlns:a16="http://schemas.microsoft.com/office/drawing/2014/main" id="{B6D2E6F7-C342-4725-84DE-2E3275F7FF90}"/>
                    </a:ext>
                  </a:extLst>
                </p:cNvPr>
                <p:cNvSpPr/>
                <p:nvPr/>
              </p:nvSpPr>
              <p:spPr>
                <a:xfrm>
                  <a:off x="2130389" y="3768135"/>
                  <a:ext cx="907961" cy="9079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9" name="月 28">
                  <a:extLst>
                    <a:ext uri="{FF2B5EF4-FFF2-40B4-BE49-F238E27FC236}">
                      <a16:creationId xmlns="" xmlns:a16="http://schemas.microsoft.com/office/drawing/2014/main" id="{BBE2A98C-FD49-4DF4-A726-87A985DC27BA}"/>
                    </a:ext>
                  </a:extLst>
                </p:cNvPr>
                <p:cNvSpPr/>
                <p:nvPr/>
              </p:nvSpPr>
              <p:spPr>
                <a:xfrm rot="19171782">
                  <a:off x="2433131" y="4712667"/>
                  <a:ext cx="1262129" cy="2195985"/>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0" name="フローチャート: 論理積ゲート 144">
                  <a:extLst>
                    <a:ext uri="{FF2B5EF4-FFF2-40B4-BE49-F238E27FC236}">
                      <a16:creationId xmlns="" xmlns:a16="http://schemas.microsoft.com/office/drawing/2014/main" id="{E0AFF9A2-3BDA-4F90-B351-2E5AA30B6E3A}"/>
                    </a:ext>
                  </a:extLst>
                </p:cNvPr>
                <p:cNvSpPr/>
                <p:nvPr/>
              </p:nvSpPr>
              <p:spPr>
                <a:xfrm rot="12616290">
                  <a:off x="1811096" y="2839697"/>
                  <a:ext cx="1475482" cy="904034"/>
                </a:xfrm>
                <a:custGeom>
                  <a:avLst/>
                  <a:gdLst>
                    <a:gd name="connsiteX0" fmla="*/ 0 w 237785"/>
                    <a:gd name="connsiteY0" fmla="*/ 0 h 130834"/>
                    <a:gd name="connsiteX1" fmla="*/ 118893 w 237785"/>
                    <a:gd name="connsiteY1" fmla="*/ 0 h 130834"/>
                    <a:gd name="connsiteX2" fmla="*/ 237786 w 237785"/>
                    <a:gd name="connsiteY2" fmla="*/ 65417 h 130834"/>
                    <a:gd name="connsiteX3" fmla="*/ 118893 w 237785"/>
                    <a:gd name="connsiteY3" fmla="*/ 130834 h 130834"/>
                    <a:gd name="connsiteX4" fmla="*/ 0 w 237785"/>
                    <a:gd name="connsiteY4" fmla="*/ 130834 h 130834"/>
                    <a:gd name="connsiteX5" fmla="*/ 0 w 237785"/>
                    <a:gd name="connsiteY5" fmla="*/ 0 h 130834"/>
                    <a:gd name="connsiteX0" fmla="*/ 0 w 237922"/>
                    <a:gd name="connsiteY0" fmla="*/ 14942 h 145776"/>
                    <a:gd name="connsiteX1" fmla="*/ 99144 w 237922"/>
                    <a:gd name="connsiteY1" fmla="*/ 0 h 145776"/>
                    <a:gd name="connsiteX2" fmla="*/ 237786 w 237922"/>
                    <a:gd name="connsiteY2" fmla="*/ 80359 h 145776"/>
                    <a:gd name="connsiteX3" fmla="*/ 118893 w 237922"/>
                    <a:gd name="connsiteY3" fmla="*/ 145776 h 145776"/>
                    <a:gd name="connsiteX4" fmla="*/ 0 w 237922"/>
                    <a:gd name="connsiteY4" fmla="*/ 145776 h 145776"/>
                    <a:gd name="connsiteX5" fmla="*/ 0 w 237922"/>
                    <a:gd name="connsiteY5" fmla="*/ 14942 h 145776"/>
                    <a:gd name="connsiteX0" fmla="*/ 0 w 237922"/>
                    <a:gd name="connsiteY0" fmla="*/ 14942 h 145776"/>
                    <a:gd name="connsiteX1" fmla="*/ 99144 w 237922"/>
                    <a:gd name="connsiteY1" fmla="*/ 0 h 145776"/>
                    <a:gd name="connsiteX2" fmla="*/ 237786 w 237922"/>
                    <a:gd name="connsiteY2" fmla="*/ 80359 h 145776"/>
                    <a:gd name="connsiteX3" fmla="*/ 118893 w 237922"/>
                    <a:gd name="connsiteY3" fmla="*/ 145776 h 145776"/>
                    <a:gd name="connsiteX4" fmla="*/ 0 w 237922"/>
                    <a:gd name="connsiteY4" fmla="*/ 145776 h 145776"/>
                    <a:gd name="connsiteX5" fmla="*/ 0 w 237922"/>
                    <a:gd name="connsiteY5" fmla="*/ 14942 h 14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922" h="145776">
                      <a:moveTo>
                        <a:pt x="0" y="14942"/>
                      </a:moveTo>
                      <a:cubicBezTo>
                        <a:pt x="39631" y="14942"/>
                        <a:pt x="59513" y="0"/>
                        <a:pt x="99144" y="0"/>
                      </a:cubicBezTo>
                      <a:cubicBezTo>
                        <a:pt x="177016" y="17138"/>
                        <a:pt x="234495" y="56063"/>
                        <a:pt x="237786" y="80359"/>
                      </a:cubicBezTo>
                      <a:cubicBezTo>
                        <a:pt x="241077" y="104655"/>
                        <a:pt x="184556" y="145776"/>
                        <a:pt x="118893" y="145776"/>
                      </a:cubicBezTo>
                      <a:lnTo>
                        <a:pt x="0" y="145776"/>
                      </a:lnTo>
                      <a:lnTo>
                        <a:pt x="0" y="1494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1" name="フローチャート: 論理積ゲート 30">
                  <a:extLst>
                    <a:ext uri="{FF2B5EF4-FFF2-40B4-BE49-F238E27FC236}">
                      <a16:creationId xmlns="" xmlns:a16="http://schemas.microsoft.com/office/drawing/2014/main" id="{59F22B0F-7D9A-4DE5-B2BB-7424E5893109}"/>
                    </a:ext>
                  </a:extLst>
                </p:cNvPr>
                <p:cNvSpPr/>
                <p:nvPr/>
              </p:nvSpPr>
              <p:spPr>
                <a:xfrm rot="13663858">
                  <a:off x="2289219" y="2227230"/>
                  <a:ext cx="1474631" cy="811369"/>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 name="フローチャート: 論理積ゲート 146">
                  <a:extLst>
                    <a:ext uri="{FF2B5EF4-FFF2-40B4-BE49-F238E27FC236}">
                      <a16:creationId xmlns="" xmlns:a16="http://schemas.microsoft.com/office/drawing/2014/main" id="{7248AEF5-5936-4CEE-A35C-26481E63ED47}"/>
                    </a:ext>
                  </a:extLst>
                </p:cNvPr>
                <p:cNvSpPr/>
                <p:nvPr/>
              </p:nvSpPr>
              <p:spPr>
                <a:xfrm rot="14562978">
                  <a:off x="2849680" y="1827190"/>
                  <a:ext cx="1474638" cy="811372"/>
                </a:xfrm>
                <a:custGeom>
                  <a:avLst/>
                  <a:gdLst>
                    <a:gd name="connsiteX0" fmla="*/ 0 w 237785"/>
                    <a:gd name="connsiteY0" fmla="*/ 0 h 130834"/>
                    <a:gd name="connsiteX1" fmla="*/ 118893 w 237785"/>
                    <a:gd name="connsiteY1" fmla="*/ 0 h 130834"/>
                    <a:gd name="connsiteX2" fmla="*/ 237786 w 237785"/>
                    <a:gd name="connsiteY2" fmla="*/ 65417 h 130834"/>
                    <a:gd name="connsiteX3" fmla="*/ 118893 w 237785"/>
                    <a:gd name="connsiteY3" fmla="*/ 130834 h 130834"/>
                    <a:gd name="connsiteX4" fmla="*/ 0 w 237785"/>
                    <a:gd name="connsiteY4" fmla="*/ 130834 h 130834"/>
                    <a:gd name="connsiteX5" fmla="*/ 0 w 237785"/>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11084 w 237786"/>
                    <a:gd name="connsiteY4" fmla="*/ 130121 h 130834"/>
                    <a:gd name="connsiteX5" fmla="*/ 0 w 237786"/>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11084 w 237786"/>
                    <a:gd name="connsiteY4" fmla="*/ 130121 h 130834"/>
                    <a:gd name="connsiteX5" fmla="*/ 0 w 237786"/>
                    <a:gd name="connsiteY5" fmla="*/ 0 h 13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786" h="130834">
                      <a:moveTo>
                        <a:pt x="0" y="0"/>
                      </a:moveTo>
                      <a:lnTo>
                        <a:pt x="118893" y="0"/>
                      </a:lnTo>
                      <a:cubicBezTo>
                        <a:pt x="184556" y="0"/>
                        <a:pt x="237786" y="29288"/>
                        <a:pt x="237786" y="65417"/>
                      </a:cubicBezTo>
                      <a:cubicBezTo>
                        <a:pt x="237786" y="101546"/>
                        <a:pt x="184556" y="130834"/>
                        <a:pt x="118893" y="130834"/>
                      </a:cubicBezTo>
                      <a:lnTo>
                        <a:pt x="11084" y="130121"/>
                      </a:lnTo>
                      <a:cubicBezTo>
                        <a:pt x="-809" y="61084"/>
                        <a:pt x="3695" y="43374"/>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 name="フローチャート: 論理積ゲート 147">
                  <a:extLst>
                    <a:ext uri="{FF2B5EF4-FFF2-40B4-BE49-F238E27FC236}">
                      <a16:creationId xmlns="" xmlns:a16="http://schemas.microsoft.com/office/drawing/2014/main" id="{D93D6087-F21E-4296-ACEB-CF2E612D7437}"/>
                    </a:ext>
                  </a:extLst>
                </p:cNvPr>
                <p:cNvSpPr/>
                <p:nvPr/>
              </p:nvSpPr>
              <p:spPr>
                <a:xfrm rot="16200000">
                  <a:off x="3346708" y="1682831"/>
                  <a:ext cx="1474638" cy="811372"/>
                </a:xfrm>
                <a:custGeom>
                  <a:avLst/>
                  <a:gdLst>
                    <a:gd name="connsiteX0" fmla="*/ 0 w 237785"/>
                    <a:gd name="connsiteY0" fmla="*/ 0 h 130834"/>
                    <a:gd name="connsiteX1" fmla="*/ 118893 w 237785"/>
                    <a:gd name="connsiteY1" fmla="*/ 0 h 130834"/>
                    <a:gd name="connsiteX2" fmla="*/ 237786 w 237785"/>
                    <a:gd name="connsiteY2" fmla="*/ 65417 h 130834"/>
                    <a:gd name="connsiteX3" fmla="*/ 118893 w 237785"/>
                    <a:gd name="connsiteY3" fmla="*/ 130834 h 130834"/>
                    <a:gd name="connsiteX4" fmla="*/ 0 w 237785"/>
                    <a:gd name="connsiteY4" fmla="*/ 130834 h 130834"/>
                    <a:gd name="connsiteX5" fmla="*/ 0 w 237785"/>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45720 w 237786"/>
                    <a:gd name="connsiteY4" fmla="*/ 119407 h 130834"/>
                    <a:gd name="connsiteX5" fmla="*/ 0 w 237786"/>
                    <a:gd name="connsiteY5" fmla="*/ 0 h 130834"/>
                    <a:gd name="connsiteX0" fmla="*/ 0 w 237786"/>
                    <a:gd name="connsiteY0" fmla="*/ 0 h 130834"/>
                    <a:gd name="connsiteX1" fmla="*/ 118893 w 237786"/>
                    <a:gd name="connsiteY1" fmla="*/ 0 h 130834"/>
                    <a:gd name="connsiteX2" fmla="*/ 237786 w 237786"/>
                    <a:gd name="connsiteY2" fmla="*/ 65417 h 130834"/>
                    <a:gd name="connsiteX3" fmla="*/ 118893 w 237786"/>
                    <a:gd name="connsiteY3" fmla="*/ 130834 h 130834"/>
                    <a:gd name="connsiteX4" fmla="*/ 40005 w 237786"/>
                    <a:gd name="connsiteY4" fmla="*/ 119407 h 130834"/>
                    <a:gd name="connsiteX5" fmla="*/ 0 w 237786"/>
                    <a:gd name="connsiteY5" fmla="*/ 0 h 13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786" h="130834">
                      <a:moveTo>
                        <a:pt x="0" y="0"/>
                      </a:moveTo>
                      <a:lnTo>
                        <a:pt x="118893" y="0"/>
                      </a:lnTo>
                      <a:cubicBezTo>
                        <a:pt x="184556" y="0"/>
                        <a:pt x="237786" y="29288"/>
                        <a:pt x="237786" y="65417"/>
                      </a:cubicBezTo>
                      <a:cubicBezTo>
                        <a:pt x="237786" y="101546"/>
                        <a:pt x="184556" y="130834"/>
                        <a:pt x="118893" y="130834"/>
                      </a:cubicBezTo>
                      <a:lnTo>
                        <a:pt x="40005" y="119407"/>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 name="月 33">
                  <a:extLst>
                    <a:ext uri="{FF2B5EF4-FFF2-40B4-BE49-F238E27FC236}">
                      <a16:creationId xmlns="" xmlns:a16="http://schemas.microsoft.com/office/drawing/2014/main" id="{2FEB34C8-4BDC-4475-A30C-33653E8B6C5B}"/>
                    </a:ext>
                  </a:extLst>
                </p:cNvPr>
                <p:cNvSpPr/>
                <p:nvPr/>
              </p:nvSpPr>
              <p:spPr>
                <a:xfrm rot="6018516">
                  <a:off x="5082880" y="722343"/>
                  <a:ext cx="1262129" cy="3615051"/>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 name="月 149">
                  <a:extLst>
                    <a:ext uri="{FF2B5EF4-FFF2-40B4-BE49-F238E27FC236}">
                      <a16:creationId xmlns="" xmlns:a16="http://schemas.microsoft.com/office/drawing/2014/main" id="{5BDDD9B4-A2D2-4A37-B896-B320FC84D536}"/>
                    </a:ext>
                  </a:extLst>
                </p:cNvPr>
                <p:cNvSpPr/>
                <p:nvPr/>
              </p:nvSpPr>
              <p:spPr>
                <a:xfrm rot="5109400">
                  <a:off x="4990264" y="349074"/>
                  <a:ext cx="1262340" cy="3632611"/>
                </a:xfrm>
                <a:custGeom>
                  <a:avLst/>
                  <a:gdLst>
                    <a:gd name="connsiteX0" fmla="*/ 203519 w 203519"/>
                    <a:gd name="connsiteY0" fmla="*/ 582928 h 582928"/>
                    <a:gd name="connsiteX1" fmla="*/ 0 w 203519"/>
                    <a:gd name="connsiteY1" fmla="*/ 291464 h 582928"/>
                    <a:gd name="connsiteX2" fmla="*/ 203519 w 203519"/>
                    <a:gd name="connsiteY2" fmla="*/ 0 h 582928"/>
                    <a:gd name="connsiteX3" fmla="*/ 101759 w 203519"/>
                    <a:gd name="connsiteY3" fmla="*/ 291464 h 582928"/>
                    <a:gd name="connsiteX4" fmla="*/ 203519 w 203519"/>
                    <a:gd name="connsiteY4" fmla="*/ 582928 h 582928"/>
                    <a:gd name="connsiteX0" fmla="*/ 191842 w 203553"/>
                    <a:gd name="connsiteY0" fmla="*/ 585760 h 585760"/>
                    <a:gd name="connsiteX1" fmla="*/ 34 w 203553"/>
                    <a:gd name="connsiteY1" fmla="*/ 291464 h 585760"/>
                    <a:gd name="connsiteX2" fmla="*/ 203553 w 203553"/>
                    <a:gd name="connsiteY2" fmla="*/ 0 h 585760"/>
                    <a:gd name="connsiteX3" fmla="*/ 101793 w 203553"/>
                    <a:gd name="connsiteY3" fmla="*/ 291464 h 585760"/>
                    <a:gd name="connsiteX4" fmla="*/ 191842 w 203553"/>
                    <a:gd name="connsiteY4" fmla="*/ 585760 h 585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53" h="585760">
                      <a:moveTo>
                        <a:pt x="191842" y="585760"/>
                      </a:moveTo>
                      <a:cubicBezTo>
                        <a:pt x="79442" y="585760"/>
                        <a:pt x="-1918" y="389091"/>
                        <a:pt x="34" y="291464"/>
                      </a:cubicBezTo>
                      <a:cubicBezTo>
                        <a:pt x="1986" y="193837"/>
                        <a:pt x="91153" y="0"/>
                        <a:pt x="203553" y="0"/>
                      </a:cubicBezTo>
                      <a:cubicBezTo>
                        <a:pt x="139494" y="68805"/>
                        <a:pt x="103745" y="193837"/>
                        <a:pt x="101793" y="291464"/>
                      </a:cubicBezTo>
                      <a:cubicBezTo>
                        <a:pt x="99841" y="389091"/>
                        <a:pt x="127782" y="516955"/>
                        <a:pt x="191842" y="5857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 name="月 150">
                  <a:extLst>
                    <a:ext uri="{FF2B5EF4-FFF2-40B4-BE49-F238E27FC236}">
                      <a16:creationId xmlns="" xmlns:a16="http://schemas.microsoft.com/office/drawing/2014/main" id="{A6580021-E46F-429D-8C58-4B97CF6AA93E}"/>
                    </a:ext>
                  </a:extLst>
                </p:cNvPr>
                <p:cNvSpPr/>
                <p:nvPr/>
              </p:nvSpPr>
              <p:spPr>
                <a:xfrm rot="4463719">
                  <a:off x="4839021" y="-29777"/>
                  <a:ext cx="1262136" cy="3671941"/>
                </a:xfrm>
                <a:custGeom>
                  <a:avLst/>
                  <a:gdLst>
                    <a:gd name="connsiteX0" fmla="*/ 203519 w 203519"/>
                    <a:gd name="connsiteY0" fmla="*/ 582928 h 582928"/>
                    <a:gd name="connsiteX1" fmla="*/ 0 w 203519"/>
                    <a:gd name="connsiteY1" fmla="*/ 291464 h 582928"/>
                    <a:gd name="connsiteX2" fmla="*/ 203519 w 203519"/>
                    <a:gd name="connsiteY2" fmla="*/ 0 h 582928"/>
                    <a:gd name="connsiteX3" fmla="*/ 101759 w 203519"/>
                    <a:gd name="connsiteY3" fmla="*/ 291464 h 582928"/>
                    <a:gd name="connsiteX4" fmla="*/ 203519 w 203519"/>
                    <a:gd name="connsiteY4" fmla="*/ 582928 h 582928"/>
                    <a:gd name="connsiteX0" fmla="*/ 200958 w 203520"/>
                    <a:gd name="connsiteY0" fmla="*/ 592102 h 592102"/>
                    <a:gd name="connsiteX1" fmla="*/ 1 w 203520"/>
                    <a:gd name="connsiteY1" fmla="*/ 291464 h 592102"/>
                    <a:gd name="connsiteX2" fmla="*/ 203520 w 203520"/>
                    <a:gd name="connsiteY2" fmla="*/ 0 h 592102"/>
                    <a:gd name="connsiteX3" fmla="*/ 101760 w 203520"/>
                    <a:gd name="connsiteY3" fmla="*/ 291464 h 592102"/>
                    <a:gd name="connsiteX4" fmla="*/ 200958 w 203520"/>
                    <a:gd name="connsiteY4" fmla="*/ 592102 h 592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20" h="592102">
                      <a:moveTo>
                        <a:pt x="200958" y="592102"/>
                      </a:moveTo>
                      <a:cubicBezTo>
                        <a:pt x="88558" y="592102"/>
                        <a:pt x="-426" y="390148"/>
                        <a:pt x="1" y="291464"/>
                      </a:cubicBezTo>
                      <a:cubicBezTo>
                        <a:pt x="428" y="192780"/>
                        <a:pt x="91120" y="0"/>
                        <a:pt x="203520" y="0"/>
                      </a:cubicBezTo>
                      <a:cubicBezTo>
                        <a:pt x="139461" y="68805"/>
                        <a:pt x="102187" y="192780"/>
                        <a:pt x="101760" y="291464"/>
                      </a:cubicBezTo>
                      <a:cubicBezTo>
                        <a:pt x="101333" y="390148"/>
                        <a:pt x="136898" y="523297"/>
                        <a:pt x="200958" y="59210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 name="月 36">
                  <a:extLst>
                    <a:ext uri="{FF2B5EF4-FFF2-40B4-BE49-F238E27FC236}">
                      <a16:creationId xmlns="" xmlns:a16="http://schemas.microsoft.com/office/drawing/2014/main" id="{4EBDBDEE-0E7B-42A3-A926-4B303C43E451}"/>
                    </a:ext>
                  </a:extLst>
                </p:cNvPr>
                <p:cNvSpPr/>
                <p:nvPr/>
              </p:nvSpPr>
              <p:spPr>
                <a:xfrm rot="4719842">
                  <a:off x="3456841" y="2663766"/>
                  <a:ext cx="394727" cy="1187203"/>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 name="月 37">
                  <a:extLst>
                    <a:ext uri="{FF2B5EF4-FFF2-40B4-BE49-F238E27FC236}">
                      <a16:creationId xmlns="" xmlns:a16="http://schemas.microsoft.com/office/drawing/2014/main" id="{B00B19FB-0CF7-431D-81FB-8CE357629B6E}"/>
                    </a:ext>
                  </a:extLst>
                </p:cNvPr>
                <p:cNvSpPr/>
                <p:nvPr/>
              </p:nvSpPr>
              <p:spPr>
                <a:xfrm rot="4719842">
                  <a:off x="3768834" y="2380833"/>
                  <a:ext cx="394727" cy="962311"/>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grpSp>
            <p:nvGrpSpPr>
              <p:cNvPr id="12" name="グループ化 11">
                <a:extLst>
                  <a:ext uri="{FF2B5EF4-FFF2-40B4-BE49-F238E27FC236}">
                    <a16:creationId xmlns="" xmlns:a16="http://schemas.microsoft.com/office/drawing/2014/main" id="{271CB25B-5791-4AF1-A854-47B2B9AC6B94}"/>
                  </a:ext>
                </a:extLst>
              </p:cNvPr>
              <p:cNvGrpSpPr/>
              <p:nvPr/>
            </p:nvGrpSpPr>
            <p:grpSpPr>
              <a:xfrm>
                <a:off x="945663" y="6113596"/>
                <a:ext cx="1251613" cy="416796"/>
                <a:chOff x="945663" y="6113596"/>
                <a:chExt cx="1251613" cy="416796"/>
              </a:xfrm>
            </p:grpSpPr>
            <p:grpSp>
              <p:nvGrpSpPr>
                <p:cNvPr id="16" name="グループ化 15">
                  <a:extLst>
                    <a:ext uri="{FF2B5EF4-FFF2-40B4-BE49-F238E27FC236}">
                      <a16:creationId xmlns="" xmlns:a16="http://schemas.microsoft.com/office/drawing/2014/main" id="{AA2CB1E8-52A5-4284-A39A-C93868769850}"/>
                    </a:ext>
                  </a:extLst>
                </p:cNvPr>
                <p:cNvGrpSpPr/>
                <p:nvPr/>
              </p:nvGrpSpPr>
              <p:grpSpPr>
                <a:xfrm>
                  <a:off x="945663" y="6113596"/>
                  <a:ext cx="1251613" cy="416796"/>
                  <a:chOff x="1028511" y="6144076"/>
                  <a:chExt cx="1251613" cy="416796"/>
                </a:xfrm>
              </p:grpSpPr>
              <p:sp>
                <p:nvSpPr>
                  <p:cNvPr id="18" name="月 17">
                    <a:extLst>
                      <a:ext uri="{FF2B5EF4-FFF2-40B4-BE49-F238E27FC236}">
                        <a16:creationId xmlns="" xmlns:a16="http://schemas.microsoft.com/office/drawing/2014/main" id="{A8BE9DAE-1671-4252-95EF-6FDA492E8047}"/>
                      </a:ext>
                    </a:extLst>
                  </p:cNvPr>
                  <p:cNvSpPr/>
                  <p:nvPr/>
                </p:nvSpPr>
                <p:spPr>
                  <a:xfrm rot="19966693">
                    <a:off x="1028511" y="6340886"/>
                    <a:ext cx="134373" cy="219986"/>
                  </a:xfrm>
                  <a:prstGeom prst="moon">
                    <a:avLst>
                      <a:gd name="adj" fmla="val 5826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nvGrpSpPr>
                  <p:cNvPr id="19" name="グループ化 18">
                    <a:extLst>
                      <a:ext uri="{FF2B5EF4-FFF2-40B4-BE49-F238E27FC236}">
                        <a16:creationId xmlns="" xmlns:a16="http://schemas.microsoft.com/office/drawing/2014/main" id="{71FBD31F-2FF3-4DDF-BB8F-315EB901804E}"/>
                      </a:ext>
                    </a:extLst>
                  </p:cNvPr>
                  <p:cNvGrpSpPr/>
                  <p:nvPr/>
                </p:nvGrpSpPr>
                <p:grpSpPr>
                  <a:xfrm>
                    <a:off x="1068023" y="6144076"/>
                    <a:ext cx="1212101" cy="252051"/>
                    <a:chOff x="1068023" y="6151696"/>
                    <a:chExt cx="1212101" cy="252051"/>
                  </a:xfrm>
                </p:grpSpPr>
                <p:sp>
                  <p:nvSpPr>
                    <p:cNvPr id="20" name="アーチ 167">
                      <a:extLst>
                        <a:ext uri="{FF2B5EF4-FFF2-40B4-BE49-F238E27FC236}">
                          <a16:creationId xmlns="" xmlns:a16="http://schemas.microsoft.com/office/drawing/2014/main" id="{8CD9E8E8-2FB8-4031-BF55-B3398D946CF4}"/>
                        </a:ext>
                      </a:extLst>
                    </p:cNvPr>
                    <p:cNvSpPr/>
                    <p:nvPr/>
                  </p:nvSpPr>
                  <p:spPr>
                    <a:xfrm rot="199415" flipH="1">
                      <a:off x="1068023" y="6293826"/>
                      <a:ext cx="1212101" cy="109921"/>
                    </a:xfrm>
                    <a:custGeom>
                      <a:avLst/>
                      <a:gdLst>
                        <a:gd name="connsiteX0" fmla="*/ 141845 w 1354212"/>
                        <a:gd name="connsiteY0" fmla="*/ 40990 h 211531"/>
                        <a:gd name="connsiteX1" fmla="*/ 683250 w 1354212"/>
                        <a:gd name="connsiteY1" fmla="*/ 4 h 211531"/>
                        <a:gd name="connsiteX2" fmla="*/ 1353946 w 1354212"/>
                        <a:gd name="connsiteY2" fmla="*/ 102797 h 211531"/>
                        <a:gd name="connsiteX3" fmla="*/ 1154650 w 1354212"/>
                        <a:gd name="connsiteY3" fmla="*/ 103671 h 211531"/>
                        <a:gd name="connsiteX4" fmla="*/ 677321 w 1354212"/>
                        <a:gd name="connsiteY4" fmla="*/ 102007 h 211531"/>
                        <a:gd name="connsiteX5" fmla="*/ 646086 w 1354212"/>
                        <a:gd name="connsiteY5" fmla="*/ 102012 h 211531"/>
                        <a:gd name="connsiteX6" fmla="*/ 141845 w 1354212"/>
                        <a:gd name="connsiteY6" fmla="*/ 40990 h 211531"/>
                        <a:gd name="connsiteX0" fmla="*/ 0 w 1212101"/>
                        <a:gd name="connsiteY0" fmla="*/ 40990 h 102797"/>
                        <a:gd name="connsiteX1" fmla="*/ 541405 w 1212101"/>
                        <a:gd name="connsiteY1" fmla="*/ 4 h 102797"/>
                        <a:gd name="connsiteX2" fmla="*/ 1212101 w 1212101"/>
                        <a:gd name="connsiteY2" fmla="*/ 102797 h 102797"/>
                        <a:gd name="connsiteX3" fmla="*/ 1017603 w 1212101"/>
                        <a:gd name="connsiteY3" fmla="*/ 86776 h 102797"/>
                        <a:gd name="connsiteX4" fmla="*/ 535476 w 1212101"/>
                        <a:gd name="connsiteY4" fmla="*/ 102007 h 102797"/>
                        <a:gd name="connsiteX5" fmla="*/ 504241 w 1212101"/>
                        <a:gd name="connsiteY5" fmla="*/ 102012 h 102797"/>
                        <a:gd name="connsiteX6" fmla="*/ 0 w 1212101"/>
                        <a:gd name="connsiteY6" fmla="*/ 40990 h 102797"/>
                        <a:gd name="connsiteX0" fmla="*/ 0 w 1212101"/>
                        <a:gd name="connsiteY0" fmla="*/ 40990 h 102797"/>
                        <a:gd name="connsiteX1" fmla="*/ 541405 w 1212101"/>
                        <a:gd name="connsiteY1" fmla="*/ 4 h 102797"/>
                        <a:gd name="connsiteX2" fmla="*/ 1212101 w 1212101"/>
                        <a:gd name="connsiteY2" fmla="*/ 102797 h 102797"/>
                        <a:gd name="connsiteX3" fmla="*/ 1020634 w 1212101"/>
                        <a:gd name="connsiteY3" fmla="*/ 100310 h 102797"/>
                        <a:gd name="connsiteX4" fmla="*/ 535476 w 1212101"/>
                        <a:gd name="connsiteY4" fmla="*/ 102007 h 102797"/>
                        <a:gd name="connsiteX5" fmla="*/ 504241 w 1212101"/>
                        <a:gd name="connsiteY5" fmla="*/ 102012 h 102797"/>
                        <a:gd name="connsiteX6" fmla="*/ 0 w 1212101"/>
                        <a:gd name="connsiteY6" fmla="*/ 40990 h 102797"/>
                        <a:gd name="connsiteX0" fmla="*/ 0 w 1212101"/>
                        <a:gd name="connsiteY0" fmla="*/ 40990 h 109921"/>
                        <a:gd name="connsiteX1" fmla="*/ 541405 w 1212101"/>
                        <a:gd name="connsiteY1" fmla="*/ 4 h 109921"/>
                        <a:gd name="connsiteX2" fmla="*/ 1212101 w 1212101"/>
                        <a:gd name="connsiteY2" fmla="*/ 102797 h 109921"/>
                        <a:gd name="connsiteX3" fmla="*/ 1020634 w 1212101"/>
                        <a:gd name="connsiteY3" fmla="*/ 100310 h 109921"/>
                        <a:gd name="connsiteX4" fmla="*/ 573180 w 1212101"/>
                        <a:gd name="connsiteY4" fmla="*/ 109921 h 109921"/>
                        <a:gd name="connsiteX5" fmla="*/ 504241 w 1212101"/>
                        <a:gd name="connsiteY5" fmla="*/ 102012 h 109921"/>
                        <a:gd name="connsiteX6" fmla="*/ 0 w 1212101"/>
                        <a:gd name="connsiteY6" fmla="*/ 40990 h 10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2101" h="109921">
                          <a:moveTo>
                            <a:pt x="0" y="40990"/>
                          </a:moveTo>
                          <a:cubicBezTo>
                            <a:pt x="129568" y="14867"/>
                            <a:pt x="329856" y="-296"/>
                            <a:pt x="541405" y="4"/>
                          </a:cubicBezTo>
                          <a:cubicBezTo>
                            <a:pt x="905561" y="520"/>
                            <a:pt x="1201879" y="45935"/>
                            <a:pt x="1212101" y="102797"/>
                          </a:cubicBezTo>
                          <a:lnTo>
                            <a:pt x="1020634" y="100310"/>
                          </a:lnTo>
                          <a:lnTo>
                            <a:pt x="573180" y="109921"/>
                          </a:lnTo>
                          <a:lnTo>
                            <a:pt x="504241" y="102012"/>
                          </a:lnTo>
                          <a:lnTo>
                            <a:pt x="0" y="409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1" name="月 20">
                      <a:extLst>
                        <a:ext uri="{FF2B5EF4-FFF2-40B4-BE49-F238E27FC236}">
                          <a16:creationId xmlns="" xmlns:a16="http://schemas.microsoft.com/office/drawing/2014/main" id="{F9A148A5-646A-49CC-B7F6-2D448280393F}"/>
                        </a:ext>
                      </a:extLst>
                    </p:cNvPr>
                    <p:cNvSpPr/>
                    <p:nvPr/>
                  </p:nvSpPr>
                  <p:spPr>
                    <a:xfrm rot="631665">
                      <a:off x="1243127" y="6156818"/>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2" name="月 21">
                      <a:extLst>
                        <a:ext uri="{FF2B5EF4-FFF2-40B4-BE49-F238E27FC236}">
                          <a16:creationId xmlns="" xmlns:a16="http://schemas.microsoft.com/office/drawing/2014/main" id="{347713E0-E929-4E04-BC4B-A9A1C748E333}"/>
                        </a:ext>
                      </a:extLst>
                    </p:cNvPr>
                    <p:cNvSpPr/>
                    <p:nvPr/>
                  </p:nvSpPr>
                  <p:spPr>
                    <a:xfrm rot="631665">
                      <a:off x="1359863" y="6156819"/>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3" name="月 22">
                      <a:extLst>
                        <a:ext uri="{FF2B5EF4-FFF2-40B4-BE49-F238E27FC236}">
                          <a16:creationId xmlns="" xmlns:a16="http://schemas.microsoft.com/office/drawing/2014/main" id="{1DDB0A03-8797-4D73-A634-D96FCC062595}"/>
                        </a:ext>
                      </a:extLst>
                    </p:cNvPr>
                    <p:cNvSpPr/>
                    <p:nvPr/>
                  </p:nvSpPr>
                  <p:spPr>
                    <a:xfrm rot="631665">
                      <a:off x="1483664" y="6151979"/>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4" name="月 23">
                      <a:extLst>
                        <a:ext uri="{FF2B5EF4-FFF2-40B4-BE49-F238E27FC236}">
                          <a16:creationId xmlns="" xmlns:a16="http://schemas.microsoft.com/office/drawing/2014/main" id="{38C9786E-7E93-4FBC-83B8-5876BCE30647}"/>
                        </a:ext>
                      </a:extLst>
                    </p:cNvPr>
                    <p:cNvSpPr/>
                    <p:nvPr/>
                  </p:nvSpPr>
                  <p:spPr>
                    <a:xfrm rot="631665">
                      <a:off x="1595294" y="6151980"/>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5" name="月 24">
                      <a:extLst>
                        <a:ext uri="{FF2B5EF4-FFF2-40B4-BE49-F238E27FC236}">
                          <a16:creationId xmlns="" xmlns:a16="http://schemas.microsoft.com/office/drawing/2014/main" id="{B94A20B4-E097-407A-9AA3-1C16018C2589}"/>
                        </a:ext>
                      </a:extLst>
                    </p:cNvPr>
                    <p:cNvSpPr/>
                    <p:nvPr/>
                  </p:nvSpPr>
                  <p:spPr>
                    <a:xfrm rot="631665">
                      <a:off x="1712702" y="6151696"/>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6" name="月 25">
                      <a:extLst>
                        <a:ext uri="{FF2B5EF4-FFF2-40B4-BE49-F238E27FC236}">
                          <a16:creationId xmlns="" xmlns:a16="http://schemas.microsoft.com/office/drawing/2014/main" id="{D560387E-7C32-4640-BF0F-976452E72720}"/>
                        </a:ext>
                      </a:extLst>
                    </p:cNvPr>
                    <p:cNvSpPr/>
                    <p:nvPr/>
                  </p:nvSpPr>
                  <p:spPr>
                    <a:xfrm rot="631665">
                      <a:off x="1833144" y="6151697"/>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7" name="月 26">
                      <a:extLst>
                        <a:ext uri="{FF2B5EF4-FFF2-40B4-BE49-F238E27FC236}">
                          <a16:creationId xmlns="" xmlns:a16="http://schemas.microsoft.com/office/drawing/2014/main" id="{8309CC3F-8D40-429C-80BD-6D8C9F0E743F}"/>
                        </a:ext>
                      </a:extLst>
                    </p:cNvPr>
                    <p:cNvSpPr/>
                    <p:nvPr/>
                  </p:nvSpPr>
                  <p:spPr>
                    <a:xfrm rot="631665">
                      <a:off x="1937920" y="6169532"/>
                      <a:ext cx="90000" cy="180000"/>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grpSp>
            <p:sp>
              <p:nvSpPr>
                <p:cNvPr id="17" name="月 16">
                  <a:extLst>
                    <a:ext uri="{FF2B5EF4-FFF2-40B4-BE49-F238E27FC236}">
                      <a16:creationId xmlns="" xmlns:a16="http://schemas.microsoft.com/office/drawing/2014/main" id="{C1D95D51-C477-44AA-82BB-C2BBBE408C6D}"/>
                    </a:ext>
                  </a:extLst>
                </p:cNvPr>
                <p:cNvSpPr/>
                <p:nvPr/>
              </p:nvSpPr>
              <p:spPr>
                <a:xfrm rot="8877322">
                  <a:off x="2012226" y="6291567"/>
                  <a:ext cx="90000" cy="174703"/>
                </a:xfrm>
                <a:prstGeom prst="moon">
                  <a:avLst>
                    <a:gd name="adj" fmla="val 6058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13" name="月 12">
                <a:extLst>
                  <a:ext uri="{FF2B5EF4-FFF2-40B4-BE49-F238E27FC236}">
                    <a16:creationId xmlns="" xmlns:a16="http://schemas.microsoft.com/office/drawing/2014/main" id="{D086BCD0-D0C1-44FA-8521-23BD805EBC9C}"/>
                  </a:ext>
                </a:extLst>
              </p:cNvPr>
              <p:cNvSpPr/>
              <p:nvPr/>
            </p:nvSpPr>
            <p:spPr>
              <a:xfrm rot="20713548">
                <a:off x="295581" y="6192723"/>
                <a:ext cx="203519" cy="354104"/>
              </a:xfrm>
              <a:prstGeom prst="moon">
                <a:avLst>
                  <a:gd name="adj" fmla="val 235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4" name="フローチャート: 記憶データ 187">
                <a:extLst>
                  <a:ext uri="{FF2B5EF4-FFF2-40B4-BE49-F238E27FC236}">
                    <a16:creationId xmlns="" xmlns:a16="http://schemas.microsoft.com/office/drawing/2014/main" id="{8B3E1107-3733-43AB-AEE4-0E1DE1BAE7F2}"/>
                  </a:ext>
                </a:extLst>
              </p:cNvPr>
              <p:cNvSpPr/>
              <p:nvPr/>
            </p:nvSpPr>
            <p:spPr>
              <a:xfrm rot="2285538">
                <a:off x="466674" y="5959277"/>
                <a:ext cx="92977" cy="144167"/>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699 w 10000"/>
                  <a:gd name="connsiteY2" fmla="*/ 5155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667" y="0"/>
                    </a:moveTo>
                    <a:lnTo>
                      <a:pt x="10000" y="0"/>
                    </a:lnTo>
                    <a:cubicBezTo>
                      <a:pt x="9079" y="0"/>
                      <a:pt x="6699" y="2394"/>
                      <a:pt x="6699" y="5155"/>
                    </a:cubicBezTo>
                    <a:cubicBezTo>
                      <a:pt x="6699" y="7916"/>
                      <a:pt x="9079" y="10000"/>
                      <a:pt x="10000" y="10000"/>
                    </a:cubicBezTo>
                    <a:lnTo>
                      <a:pt x="1667" y="10000"/>
                    </a:lnTo>
                    <a:cubicBezTo>
                      <a:pt x="746" y="10000"/>
                      <a:pt x="0" y="7761"/>
                      <a:pt x="0" y="5000"/>
                    </a:cubicBezTo>
                    <a:cubicBezTo>
                      <a:pt x="0" y="2239"/>
                      <a:pt x="746" y="0"/>
                      <a:pt x="166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5" name="正方形/長方形 188">
                <a:extLst>
                  <a:ext uri="{FF2B5EF4-FFF2-40B4-BE49-F238E27FC236}">
                    <a16:creationId xmlns="" xmlns:a16="http://schemas.microsoft.com/office/drawing/2014/main" id="{9E5C1228-142D-4494-953C-D436F6E6171F}"/>
                  </a:ext>
                </a:extLst>
              </p:cNvPr>
              <p:cNvSpPr/>
              <p:nvPr/>
            </p:nvSpPr>
            <p:spPr>
              <a:xfrm>
                <a:off x="2124011" y="6231827"/>
                <a:ext cx="9596989" cy="277206"/>
              </a:xfrm>
              <a:custGeom>
                <a:avLst/>
                <a:gdLst>
                  <a:gd name="connsiteX0" fmla="*/ 0 w 9225000"/>
                  <a:gd name="connsiteY0" fmla="*/ 0 h 106215"/>
                  <a:gd name="connsiteX1" fmla="*/ 9225000 w 9225000"/>
                  <a:gd name="connsiteY1" fmla="*/ 0 h 106215"/>
                  <a:gd name="connsiteX2" fmla="*/ 9225000 w 9225000"/>
                  <a:gd name="connsiteY2" fmla="*/ 106215 h 106215"/>
                  <a:gd name="connsiteX3" fmla="*/ 0 w 9225000"/>
                  <a:gd name="connsiteY3" fmla="*/ 106215 h 106215"/>
                  <a:gd name="connsiteX4" fmla="*/ 0 w 9225000"/>
                  <a:gd name="connsiteY4" fmla="*/ 0 h 106215"/>
                  <a:gd name="connsiteX0" fmla="*/ 0 w 9295485"/>
                  <a:gd name="connsiteY0" fmla="*/ 13335 h 106215"/>
                  <a:gd name="connsiteX1" fmla="*/ 9295485 w 9295485"/>
                  <a:gd name="connsiteY1" fmla="*/ 0 h 106215"/>
                  <a:gd name="connsiteX2" fmla="*/ 9295485 w 9295485"/>
                  <a:gd name="connsiteY2" fmla="*/ 106215 h 106215"/>
                  <a:gd name="connsiteX3" fmla="*/ 70485 w 9295485"/>
                  <a:gd name="connsiteY3" fmla="*/ 106215 h 106215"/>
                  <a:gd name="connsiteX4" fmla="*/ 0 w 9295485"/>
                  <a:gd name="connsiteY4" fmla="*/ 13335 h 106215"/>
                  <a:gd name="connsiteX0" fmla="*/ 28575 w 9324060"/>
                  <a:gd name="connsiteY0" fmla="*/ 13335 h 151935"/>
                  <a:gd name="connsiteX1" fmla="*/ 9324060 w 9324060"/>
                  <a:gd name="connsiteY1" fmla="*/ 0 h 151935"/>
                  <a:gd name="connsiteX2" fmla="*/ 9324060 w 9324060"/>
                  <a:gd name="connsiteY2" fmla="*/ 106215 h 151935"/>
                  <a:gd name="connsiteX3" fmla="*/ 0 w 9324060"/>
                  <a:gd name="connsiteY3" fmla="*/ 151935 h 151935"/>
                  <a:gd name="connsiteX4" fmla="*/ 28575 w 9324060"/>
                  <a:gd name="connsiteY4" fmla="*/ 13335 h 151935"/>
                  <a:gd name="connsiteX0" fmla="*/ 28575 w 9324060"/>
                  <a:gd name="connsiteY0" fmla="*/ 13335 h 151935"/>
                  <a:gd name="connsiteX1" fmla="*/ 9324060 w 9324060"/>
                  <a:gd name="connsiteY1" fmla="*/ 0 h 151935"/>
                  <a:gd name="connsiteX2" fmla="*/ 9324060 w 9324060"/>
                  <a:gd name="connsiteY2" fmla="*/ 106215 h 151935"/>
                  <a:gd name="connsiteX3" fmla="*/ 0 w 9324060"/>
                  <a:gd name="connsiteY3" fmla="*/ 151935 h 151935"/>
                  <a:gd name="connsiteX4" fmla="*/ 28575 w 9324060"/>
                  <a:gd name="connsiteY4" fmla="*/ 13335 h 151935"/>
                  <a:gd name="connsiteX0" fmla="*/ 30480 w 9325965"/>
                  <a:gd name="connsiteY0" fmla="*/ 13335 h 106215"/>
                  <a:gd name="connsiteX1" fmla="*/ 9325965 w 9325965"/>
                  <a:gd name="connsiteY1" fmla="*/ 0 h 106215"/>
                  <a:gd name="connsiteX2" fmla="*/ 9325965 w 9325965"/>
                  <a:gd name="connsiteY2" fmla="*/ 106215 h 106215"/>
                  <a:gd name="connsiteX3" fmla="*/ 0 w 9325965"/>
                  <a:gd name="connsiteY3" fmla="*/ 87165 h 106215"/>
                  <a:gd name="connsiteX4" fmla="*/ 30480 w 9325965"/>
                  <a:gd name="connsiteY4" fmla="*/ 13335 h 106215"/>
                  <a:gd name="connsiteX0" fmla="*/ 38100 w 9333585"/>
                  <a:gd name="connsiteY0" fmla="*/ 13335 h 127170"/>
                  <a:gd name="connsiteX1" fmla="*/ 9333585 w 9333585"/>
                  <a:gd name="connsiteY1" fmla="*/ 0 h 127170"/>
                  <a:gd name="connsiteX2" fmla="*/ 9333585 w 9333585"/>
                  <a:gd name="connsiteY2" fmla="*/ 106215 h 127170"/>
                  <a:gd name="connsiteX3" fmla="*/ 0 w 9333585"/>
                  <a:gd name="connsiteY3" fmla="*/ 127170 h 127170"/>
                  <a:gd name="connsiteX4" fmla="*/ 38100 w 9333585"/>
                  <a:gd name="connsiteY4" fmla="*/ 13335 h 127170"/>
                  <a:gd name="connsiteX0" fmla="*/ 7620 w 9333585"/>
                  <a:gd name="connsiteY0" fmla="*/ 7620 h 127170"/>
                  <a:gd name="connsiteX1" fmla="*/ 9333585 w 9333585"/>
                  <a:gd name="connsiteY1" fmla="*/ 0 h 127170"/>
                  <a:gd name="connsiteX2" fmla="*/ 9333585 w 9333585"/>
                  <a:gd name="connsiteY2" fmla="*/ 106215 h 127170"/>
                  <a:gd name="connsiteX3" fmla="*/ 0 w 9333585"/>
                  <a:gd name="connsiteY3" fmla="*/ 127170 h 127170"/>
                  <a:gd name="connsiteX4" fmla="*/ 7620 w 9333585"/>
                  <a:gd name="connsiteY4" fmla="*/ 7620 h 127170"/>
                  <a:gd name="connsiteX0" fmla="*/ 7620 w 9333585"/>
                  <a:gd name="connsiteY0" fmla="*/ 7620 h 127170"/>
                  <a:gd name="connsiteX1" fmla="*/ 9333585 w 9333585"/>
                  <a:gd name="connsiteY1" fmla="*/ 0 h 127170"/>
                  <a:gd name="connsiteX2" fmla="*/ 9013545 w 9333585"/>
                  <a:gd name="connsiteY2" fmla="*/ 94785 h 127170"/>
                  <a:gd name="connsiteX3" fmla="*/ 0 w 9333585"/>
                  <a:gd name="connsiteY3" fmla="*/ 127170 h 127170"/>
                  <a:gd name="connsiteX4" fmla="*/ 7620 w 9333585"/>
                  <a:gd name="connsiteY4" fmla="*/ 7620 h 127170"/>
                  <a:gd name="connsiteX0" fmla="*/ 7620 w 9333585"/>
                  <a:gd name="connsiteY0" fmla="*/ 7620 h 194087"/>
                  <a:gd name="connsiteX1" fmla="*/ 9333585 w 9333585"/>
                  <a:gd name="connsiteY1" fmla="*/ 0 h 194087"/>
                  <a:gd name="connsiteX2" fmla="*/ 9013545 w 9333585"/>
                  <a:gd name="connsiteY2" fmla="*/ 94785 h 194087"/>
                  <a:gd name="connsiteX3" fmla="*/ 0 w 9333585"/>
                  <a:gd name="connsiteY3" fmla="*/ 127170 h 194087"/>
                  <a:gd name="connsiteX4" fmla="*/ 7620 w 9333585"/>
                  <a:gd name="connsiteY4" fmla="*/ 7620 h 194087"/>
                  <a:gd name="connsiteX0" fmla="*/ 7620 w 9333585"/>
                  <a:gd name="connsiteY0" fmla="*/ 7620 h 200827"/>
                  <a:gd name="connsiteX1" fmla="*/ 9333585 w 9333585"/>
                  <a:gd name="connsiteY1" fmla="*/ 0 h 200827"/>
                  <a:gd name="connsiteX2" fmla="*/ 9013545 w 9333585"/>
                  <a:gd name="connsiteY2" fmla="*/ 94785 h 200827"/>
                  <a:gd name="connsiteX3" fmla="*/ 0 w 9333585"/>
                  <a:gd name="connsiteY3" fmla="*/ 127170 h 200827"/>
                  <a:gd name="connsiteX4" fmla="*/ 7620 w 9333585"/>
                  <a:gd name="connsiteY4" fmla="*/ 7620 h 200827"/>
                  <a:gd name="connsiteX0" fmla="*/ 7620 w 9501225"/>
                  <a:gd name="connsiteY0" fmla="*/ 0 h 193207"/>
                  <a:gd name="connsiteX1" fmla="*/ 9501225 w 9501225"/>
                  <a:gd name="connsiteY1" fmla="*/ 106680 h 193207"/>
                  <a:gd name="connsiteX2" fmla="*/ 9013545 w 9501225"/>
                  <a:gd name="connsiteY2" fmla="*/ 87165 h 193207"/>
                  <a:gd name="connsiteX3" fmla="*/ 0 w 9501225"/>
                  <a:gd name="connsiteY3" fmla="*/ 119550 h 193207"/>
                  <a:gd name="connsiteX4" fmla="*/ 7620 w 9501225"/>
                  <a:gd name="connsiteY4" fmla="*/ 0 h 193207"/>
                  <a:gd name="connsiteX0" fmla="*/ 7620 w 9501225"/>
                  <a:gd name="connsiteY0" fmla="*/ 0 h 193207"/>
                  <a:gd name="connsiteX1" fmla="*/ 9501225 w 9501225"/>
                  <a:gd name="connsiteY1" fmla="*/ 106680 h 193207"/>
                  <a:gd name="connsiteX2" fmla="*/ 9013545 w 9501225"/>
                  <a:gd name="connsiteY2" fmla="*/ 87165 h 193207"/>
                  <a:gd name="connsiteX3" fmla="*/ 0 w 9501225"/>
                  <a:gd name="connsiteY3" fmla="*/ 119550 h 193207"/>
                  <a:gd name="connsiteX4" fmla="*/ 7620 w 9501225"/>
                  <a:gd name="connsiteY4" fmla="*/ 0 h 193207"/>
                  <a:gd name="connsiteX0" fmla="*/ 7620 w 9013545"/>
                  <a:gd name="connsiteY0" fmla="*/ 0 h 193207"/>
                  <a:gd name="connsiteX1" fmla="*/ 9013545 w 9013545"/>
                  <a:gd name="connsiteY1" fmla="*/ 83820 h 193207"/>
                  <a:gd name="connsiteX2" fmla="*/ 9013545 w 9013545"/>
                  <a:gd name="connsiteY2" fmla="*/ 87165 h 193207"/>
                  <a:gd name="connsiteX3" fmla="*/ 0 w 9013545"/>
                  <a:gd name="connsiteY3" fmla="*/ 119550 h 193207"/>
                  <a:gd name="connsiteX4" fmla="*/ 7620 w 9013545"/>
                  <a:gd name="connsiteY4" fmla="*/ 0 h 193207"/>
                  <a:gd name="connsiteX0" fmla="*/ 347 w 9051992"/>
                  <a:gd name="connsiteY0" fmla="*/ 0 h 261787"/>
                  <a:gd name="connsiteX1" fmla="*/ 9051992 w 9051992"/>
                  <a:gd name="connsiteY1" fmla="*/ 152400 h 261787"/>
                  <a:gd name="connsiteX2" fmla="*/ 9051992 w 9051992"/>
                  <a:gd name="connsiteY2" fmla="*/ 155745 h 261787"/>
                  <a:gd name="connsiteX3" fmla="*/ 38447 w 9051992"/>
                  <a:gd name="connsiteY3" fmla="*/ 188130 h 261787"/>
                  <a:gd name="connsiteX4" fmla="*/ 347 w 9051992"/>
                  <a:gd name="connsiteY4" fmla="*/ 0 h 261787"/>
                  <a:gd name="connsiteX0" fmla="*/ 377 w 9052022"/>
                  <a:gd name="connsiteY0" fmla="*/ 0 h 277206"/>
                  <a:gd name="connsiteX1" fmla="*/ 9052022 w 9052022"/>
                  <a:gd name="connsiteY1" fmla="*/ 152400 h 277206"/>
                  <a:gd name="connsiteX2" fmla="*/ 9052022 w 9052022"/>
                  <a:gd name="connsiteY2" fmla="*/ 155745 h 277206"/>
                  <a:gd name="connsiteX3" fmla="*/ 23237 w 9052022"/>
                  <a:gd name="connsiteY3" fmla="*/ 233850 h 277206"/>
                  <a:gd name="connsiteX4" fmla="*/ 377 w 9052022"/>
                  <a:gd name="connsiteY4" fmla="*/ 0 h 277206"/>
                  <a:gd name="connsiteX0" fmla="*/ 302 w 9051947"/>
                  <a:gd name="connsiteY0" fmla="*/ 0 h 277206"/>
                  <a:gd name="connsiteX1" fmla="*/ 9051947 w 9051947"/>
                  <a:gd name="connsiteY1" fmla="*/ 152400 h 277206"/>
                  <a:gd name="connsiteX2" fmla="*/ 9051947 w 9051947"/>
                  <a:gd name="connsiteY2" fmla="*/ 155745 h 277206"/>
                  <a:gd name="connsiteX3" fmla="*/ 23162 w 9051947"/>
                  <a:gd name="connsiteY3" fmla="*/ 233850 h 277206"/>
                  <a:gd name="connsiteX4" fmla="*/ 302 w 9051947"/>
                  <a:gd name="connsiteY4" fmla="*/ 0 h 277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1947" h="277206">
                    <a:moveTo>
                      <a:pt x="302" y="0"/>
                    </a:moveTo>
                    <a:lnTo>
                      <a:pt x="9051947" y="152400"/>
                    </a:lnTo>
                    <a:lnTo>
                      <a:pt x="9051947" y="155745"/>
                    </a:lnTo>
                    <a:cubicBezTo>
                      <a:pt x="6009332" y="379900"/>
                      <a:pt x="3027677" y="223055"/>
                      <a:pt x="23162" y="233850"/>
                    </a:cubicBezTo>
                    <a:cubicBezTo>
                      <a:pt x="211757" y="39060"/>
                      <a:pt x="-9223" y="46200"/>
                      <a:pt x="302" y="0"/>
                    </a:cubicBezTo>
                    <a:close/>
                  </a:path>
                </a:pathLst>
              </a:custGeom>
              <a:gradFill flip="none" rotWithShape="1">
                <a:gsLst>
                  <a:gs pos="0">
                    <a:schemeClr val="accent1">
                      <a:lumMod val="5000"/>
                      <a:lumOff val="95000"/>
                    </a:schemeClr>
                  </a:gs>
                  <a:gs pos="15000">
                    <a:schemeClr val="accent1">
                      <a:lumMod val="45000"/>
                      <a:lumOff val="55000"/>
                    </a:schemeClr>
                  </a:gs>
                  <a:gs pos="32000">
                    <a:schemeClr val="accent1">
                      <a:lumMod val="45000"/>
                      <a:lumOff val="55000"/>
                    </a:schemeClr>
                  </a:gs>
                  <a:gs pos="100000">
                    <a:schemeClr val="accent1">
                      <a:lumMod val="10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pic>
          <p:nvPicPr>
            <p:cNvPr id="9" name="図 8">
              <a:extLst>
                <a:ext uri="{FF2B5EF4-FFF2-40B4-BE49-F238E27FC236}">
                  <a16:creationId xmlns="" xmlns:a16="http://schemas.microsoft.com/office/drawing/2014/main" id="{2C851069-7142-47A6-953B-60C558077D28}"/>
                </a:ext>
              </a:extLst>
            </p:cNvPr>
            <p:cNvPicPr>
              <a:picLocks noChangeAspect="1"/>
            </p:cNvPicPr>
            <p:nvPr userDrawn="1"/>
          </p:nvPicPr>
          <p:blipFill>
            <a:blip r:embed="rId14"/>
            <a:stretch>
              <a:fillRect/>
            </a:stretch>
          </p:blipFill>
          <p:spPr>
            <a:xfrm>
              <a:off x="10193473" y="201590"/>
              <a:ext cx="902983" cy="257410"/>
            </a:xfrm>
            <a:prstGeom prst="rect">
              <a:avLst/>
            </a:prstGeom>
          </p:spPr>
        </p:pic>
      </p:grpSp>
      <p:sp>
        <p:nvSpPr>
          <p:cNvPr id="2" name="タイトル プレースホルダー 1"/>
          <p:cNvSpPr>
            <a:spLocks noGrp="1"/>
          </p:cNvSpPr>
          <p:nvPr>
            <p:ph type="title"/>
          </p:nvPr>
        </p:nvSpPr>
        <p:spPr>
          <a:xfrm>
            <a:off x="336000" y="548894"/>
            <a:ext cx="11520000" cy="720106"/>
          </a:xfrm>
          <a:prstGeom prst="rect">
            <a:avLst/>
          </a:prstGeom>
          <a:effectLst/>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336000" y="1629000"/>
            <a:ext cx="11520000" cy="4680000"/>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2000">
                <a:solidFill>
                  <a:schemeClr val="tx1">
                    <a:tint val="75000"/>
                  </a:schemeClr>
                </a:solidFill>
                <a:latin typeface="游ゴシック" panose="020B0400000000000000" pitchFamily="50" charset="-128"/>
                <a:ea typeface="游ゴシック" panose="020B0400000000000000" pitchFamily="50" charset="-128"/>
              </a:defRPr>
            </a:lvl1pPr>
          </a:lstStyle>
          <a:p>
            <a:fld id="{F72E4FB7-3658-4271-A90C-B6D2DF6C56FA}"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000">
                <a:solidFill>
                  <a:schemeClr val="tx1">
                    <a:tint val="75000"/>
                  </a:schemeClr>
                </a:solidFill>
                <a:latin typeface="游ゴシック" panose="020B0400000000000000" pitchFamily="50" charset="-128"/>
                <a:ea typeface="游ゴシック" panose="020B0400000000000000" pitchFamily="50" charset="-128"/>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9336000" y="6356350"/>
            <a:ext cx="2743200" cy="365125"/>
          </a:xfrm>
          <a:prstGeom prst="rect">
            <a:avLst/>
          </a:prstGeom>
        </p:spPr>
        <p:txBody>
          <a:bodyPr vert="horz" lIns="91440" tIns="45720" rIns="91440" bIns="45720" rtlCol="0" anchor="ctr"/>
          <a:lstStyle>
            <a:lvl1pPr algn="r">
              <a:defRPr sz="2000">
                <a:solidFill>
                  <a:schemeClr val="tx1">
                    <a:tint val="75000"/>
                  </a:schemeClr>
                </a:solidFill>
                <a:latin typeface="游ゴシック" panose="020B0400000000000000" pitchFamily="50" charset="-128"/>
                <a:ea typeface="游ゴシック" panose="020B0400000000000000" pitchFamily="50" charset="-128"/>
              </a:defRPr>
            </a:lvl1pPr>
          </a:lstStyle>
          <a:p>
            <a:fld id="{9ED6AFA1-F980-4085-A64B-C93E0889719D}"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154281514"/>
      </p:ext>
    </p:extLst>
  </p:cSld>
  <p:clrMap bg1="lt1" tx1="dk1" bg2="lt2" tx2="dk2" accent1="accent1" accent2="accent2" accent3="accent3" accent4="accent4" accent5="accent5" accent6="accent6" hlink="hlink" folHlink="folHlink"/>
  <p:sldLayoutIdLst>
    <p:sldLayoutId id="2147486122" r:id="rId1"/>
    <p:sldLayoutId id="2147486123" r:id="rId2"/>
    <p:sldLayoutId id="2147486124" r:id="rId3"/>
    <p:sldLayoutId id="2147486125" r:id="rId4"/>
    <p:sldLayoutId id="2147486126" r:id="rId5"/>
    <p:sldLayoutId id="2147486127" r:id="rId6"/>
    <p:sldLayoutId id="2147486128" r:id="rId7"/>
    <p:sldLayoutId id="2147486129" r:id="rId8"/>
    <p:sldLayoutId id="2147486130" r:id="rId9"/>
    <p:sldLayoutId id="2147486131" r:id="rId10"/>
    <p:sldLayoutId id="2147486132" r:id="rId11"/>
  </p:sldLayoutIdLst>
  <p:hf hdr="0" ftr="0" dt="0"/>
  <p:txStyles>
    <p:titleStyle>
      <a:lvl1pPr algn="l" defTabSz="914400" rtl="0" eaLnBrk="1" latinLnBrk="0" hangingPunct="1">
        <a:lnSpc>
          <a:spcPct val="90000"/>
        </a:lnSpc>
        <a:spcBef>
          <a:spcPct val="0"/>
        </a:spcBef>
        <a:buNone/>
        <a:defRPr kumimoji="1" sz="4000" b="0" i="0" kern="1200" cap="none" spc="0">
          <a:ln w="0"/>
          <a:solidFill>
            <a:schemeClr val="accent1"/>
          </a:solidFill>
          <a:effectLst>
            <a:outerShdw blurRad="38100" dist="25400" dir="5400000" algn="ctr" rotWithShape="0">
              <a:srgbClr val="6E747A">
                <a:alpha val="43000"/>
              </a:srgbClr>
            </a:outerShdw>
          </a:effectLst>
          <a:latin typeface="游ゴシック" panose="020B0400000000000000" pitchFamily="50" charset="-128"/>
          <a:ea typeface="游ゴシック" panose="020B0400000000000000" pitchFamily="50" charset="-128"/>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kumimoji="1" sz="2400" kern="1200">
          <a:solidFill>
            <a:schemeClr val="tx1"/>
          </a:solidFill>
          <a:latin typeface="游ゴシック" panose="020B0400000000000000" pitchFamily="50" charset="-128"/>
          <a:ea typeface="游ゴシック" panose="020B0400000000000000" pitchFamily="50" charset="-128"/>
          <a:cs typeface="+mn-cs"/>
        </a:defRPr>
      </a:lvl1pPr>
      <a:lvl2pPr marL="539750" indent="-269875" algn="l" defTabSz="914400" rtl="0" eaLnBrk="1" latinLnBrk="0" hangingPunct="1">
        <a:lnSpc>
          <a:spcPct val="90000"/>
        </a:lnSpc>
        <a:spcBef>
          <a:spcPts val="500"/>
        </a:spcBef>
        <a:buClr>
          <a:schemeClr val="accent1"/>
        </a:buClr>
        <a:buFont typeface="Arial" panose="020B0604020202020204" pitchFamily="34" charset="0"/>
        <a:buChar char="•"/>
        <a:defRPr kumimoji="1" sz="2200" kern="1200">
          <a:solidFill>
            <a:schemeClr val="tx1"/>
          </a:solidFill>
          <a:latin typeface="游ゴシック" panose="020B0400000000000000" pitchFamily="50" charset="-128"/>
          <a:ea typeface="游ゴシック" panose="020B0400000000000000" pitchFamily="50" charset="-128"/>
          <a:cs typeface="+mn-cs"/>
        </a:defRPr>
      </a:lvl2pPr>
      <a:lvl3pPr marL="804863" indent="-269875" algn="l" defTabSz="914400" rtl="0" eaLnBrk="1" latinLnBrk="0" hangingPunct="1">
        <a:lnSpc>
          <a:spcPct val="90000"/>
        </a:lnSpc>
        <a:spcBef>
          <a:spcPts val="500"/>
        </a:spcBef>
        <a:buClr>
          <a:schemeClr val="accent1"/>
        </a:buClr>
        <a:buFont typeface="Arial" panose="020B0604020202020204" pitchFamily="34" charset="0"/>
        <a:buChar char="•"/>
        <a:defRPr kumimoji="1" sz="2000" kern="1200">
          <a:solidFill>
            <a:schemeClr val="tx1"/>
          </a:solidFill>
          <a:latin typeface="游ゴシック" panose="020B0400000000000000" pitchFamily="50" charset="-128"/>
          <a:ea typeface="游ゴシック" panose="020B0400000000000000" pitchFamily="50" charset="-128"/>
          <a:cs typeface="+mn-cs"/>
        </a:defRPr>
      </a:lvl3pPr>
      <a:lvl4pPr marL="1076325" indent="-254000" algn="l" defTabSz="914400" rtl="0" eaLnBrk="1" latinLnBrk="0" hangingPunct="1">
        <a:lnSpc>
          <a:spcPct val="90000"/>
        </a:lnSpc>
        <a:spcBef>
          <a:spcPts val="500"/>
        </a:spcBef>
        <a:buClr>
          <a:schemeClr val="accent1"/>
        </a:buClr>
        <a:buFont typeface="Arial" panose="020B0604020202020204" pitchFamily="34" charset="0"/>
        <a:buChar char="•"/>
        <a:defRPr kumimoji="1" sz="2000" kern="1200">
          <a:solidFill>
            <a:schemeClr val="tx1"/>
          </a:solidFill>
          <a:latin typeface="游ゴシック" panose="020B0400000000000000" pitchFamily="50" charset="-128"/>
          <a:ea typeface="游ゴシック" panose="020B0400000000000000" pitchFamily="50" charset="-128"/>
          <a:cs typeface="+mn-cs"/>
        </a:defRPr>
      </a:lvl4pPr>
      <a:lvl5pPr marL="1343025" indent="-228600" algn="l" defTabSz="914400" rtl="0" eaLnBrk="1" latinLnBrk="0" hangingPunct="1">
        <a:lnSpc>
          <a:spcPct val="90000"/>
        </a:lnSpc>
        <a:spcBef>
          <a:spcPts val="500"/>
        </a:spcBef>
        <a:buClr>
          <a:schemeClr val="accent1"/>
        </a:buClr>
        <a:buFont typeface="Arial" panose="020B0604020202020204" pitchFamily="34" charset="0"/>
        <a:buChar char="•"/>
        <a:defRPr kumimoji="1" sz="2000" kern="1200">
          <a:solidFill>
            <a:schemeClr val="tx1"/>
          </a:solidFill>
          <a:latin typeface="游ゴシック" panose="020B0400000000000000" pitchFamily="50" charset="-128"/>
          <a:ea typeface="游ゴシック" panose="020B04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9" name="Picture 25" descr="１番左"/>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 y="0"/>
            <a:ext cx="121920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マスタ</a:t>
            </a:r>
            <a:r>
              <a:rPr lang="en-US" altLang="ja-JP" dirty="0"/>
              <a:t> </a:t>
            </a:r>
            <a:r>
              <a:rPr lang="ja-JP" altLang="en-US" dirty="0"/>
              <a:t>タイトルの書式設定</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normAutofit/>
          </a:bodyPr>
          <a:lstStyle/>
          <a:p>
            <a:pPr lvl="0"/>
            <a:r>
              <a:rPr lang="ja-JP" altLang="en-US" dirty="0"/>
              <a:t>マスタ</a:t>
            </a:r>
            <a:r>
              <a:rPr lang="en-US" altLang="ja-JP" dirty="0"/>
              <a:t> </a:t>
            </a:r>
            <a:r>
              <a:rPr lang="ja-JP" altLang="en-US" dirty="0"/>
              <a:t>テキストの書式設定</a:t>
            </a:r>
            <a:endParaRPr lang="en-US" altLang="ja-JP" dirty="0"/>
          </a:p>
          <a:p>
            <a:pPr lvl="1"/>
            <a:r>
              <a:rPr lang="ja-JP" altLang="en-US" dirty="0"/>
              <a:t>第</a:t>
            </a:r>
            <a:r>
              <a:rPr lang="en-US" altLang="ja-JP" dirty="0"/>
              <a:t> 2 </a:t>
            </a:r>
            <a:r>
              <a:rPr lang="ja-JP" altLang="en-US" dirty="0"/>
              <a:t>レベル</a:t>
            </a:r>
            <a:endParaRPr lang="en-US" altLang="ja-JP" dirty="0"/>
          </a:p>
          <a:p>
            <a:pPr lvl="2"/>
            <a:r>
              <a:rPr lang="ja-JP" altLang="en-US" dirty="0"/>
              <a:t>第</a:t>
            </a:r>
            <a:r>
              <a:rPr lang="en-US" altLang="ja-JP" dirty="0"/>
              <a:t> 3 </a:t>
            </a:r>
            <a:r>
              <a:rPr lang="ja-JP" altLang="en-US" dirty="0"/>
              <a:t>レベル</a:t>
            </a:r>
            <a:endParaRPr lang="en-US" altLang="ja-JP" dirty="0"/>
          </a:p>
          <a:p>
            <a:pPr lvl="3"/>
            <a:r>
              <a:rPr lang="ja-JP" altLang="en-US" dirty="0"/>
              <a:t>第</a:t>
            </a:r>
            <a:r>
              <a:rPr lang="en-US" altLang="ja-JP" dirty="0"/>
              <a:t> 4 </a:t>
            </a:r>
            <a:r>
              <a:rPr lang="ja-JP" altLang="en-US" dirty="0"/>
              <a:t>レベル</a:t>
            </a:r>
            <a:endParaRPr lang="en-US" altLang="ja-JP" dirty="0"/>
          </a:p>
          <a:p>
            <a:pPr lvl="4"/>
            <a:r>
              <a:rPr lang="ja-JP" altLang="en-US" dirty="0"/>
              <a:t>第</a:t>
            </a:r>
            <a:r>
              <a:rPr lang="en-US" altLang="ja-JP" dirty="0"/>
              <a:t> 5 </a:t>
            </a:r>
            <a:r>
              <a:rPr lang="ja-JP" altLang="en-US" dirty="0"/>
              <a:t>レベル</a:t>
            </a:r>
          </a:p>
        </p:txBody>
      </p:sp>
      <p:sp>
        <p:nvSpPr>
          <p:cNvPr id="8" name="Line 7"/>
          <p:cNvSpPr>
            <a:spLocks noChangeShapeType="1"/>
          </p:cNvSpPr>
          <p:nvPr userDrawn="1"/>
        </p:nvSpPr>
        <p:spPr bwMode="auto">
          <a:xfrm>
            <a:off x="0" y="6597650"/>
            <a:ext cx="12192000" cy="0"/>
          </a:xfrm>
          <a:prstGeom prst="line">
            <a:avLst/>
          </a:prstGeom>
          <a:noFill/>
          <a:ln w="9525">
            <a:solidFill>
              <a:schemeClr val="tx1"/>
            </a:solidFill>
            <a:round/>
            <a:headEnd/>
            <a:tailEnd/>
          </a:ln>
          <a:effectLst/>
        </p:spPr>
        <p:txBody>
          <a:bodyPr>
            <a:prstTxWarp prst="textNoShape">
              <a:avLst/>
            </a:prstTxWarp>
          </a:bodyPr>
          <a:lstStyle/>
          <a:p>
            <a:pPr defTabSz="457200"/>
            <a:endParaRPr lang="ja-JP" altLang="en-US">
              <a:solidFill>
                <a:prstClr val="black"/>
              </a:solidFill>
            </a:endParaRPr>
          </a:p>
        </p:txBody>
      </p:sp>
      <p:sp>
        <p:nvSpPr>
          <p:cNvPr id="3" name="スライド番号プレースホルダー 2"/>
          <p:cNvSpPr>
            <a:spLocks noGrp="1"/>
          </p:cNvSpPr>
          <p:nvPr>
            <p:ph type="sldNum" sz="quarter" idx="4"/>
          </p:nvPr>
        </p:nvSpPr>
        <p:spPr>
          <a:xfrm>
            <a:off x="9448800" y="6597650"/>
            <a:ext cx="2743200" cy="260350"/>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99EC2CC-426E-8149-B42F-D34B49E2E3F4}" type="slidenum">
              <a:rPr lang="ja-JP" altLang="en-US" smtClean="0">
                <a:solidFill>
                  <a:prstClr val="black">
                    <a:tint val="75000"/>
                  </a:prstClr>
                </a:solidFill>
              </a:rPr>
              <a:pPr defTabSz="457200"/>
              <a:t>‹#›</a:t>
            </a:fld>
            <a:endParaRPr lang="ja-JP" altLang="en-US">
              <a:solidFill>
                <a:prstClr val="black">
                  <a:tint val="75000"/>
                </a:prstClr>
              </a:solidFill>
            </a:endParaRPr>
          </a:p>
        </p:txBody>
      </p:sp>
      <p:pic>
        <p:nvPicPr>
          <p:cNvPr id="10" name="Picture 17" descr="191_english5"/>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3600451" y="6689725"/>
            <a:ext cx="4942416" cy="7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0786204"/>
      </p:ext>
    </p:extLst>
  </p:cSld>
  <p:clrMap bg1="lt1" tx1="dk1" bg2="lt2" tx2="dk2" accent1="accent1" accent2="accent2" accent3="accent3" accent4="accent4" accent5="accent5" accent6="accent6" hlink="hlink" folHlink="folHlink"/>
  <p:sldLayoutIdLst>
    <p:sldLayoutId id="2147486152" r:id="rId1"/>
    <p:sldLayoutId id="2147486153" r:id="rId2"/>
    <p:sldLayoutId id="2147486154" r:id="rId3"/>
    <p:sldLayoutId id="2147486155" r:id="rId4"/>
    <p:sldLayoutId id="2147486156" r:id="rId5"/>
    <p:sldLayoutId id="2147486157" r:id="rId6"/>
    <p:sldLayoutId id="2147486158" r:id="rId7"/>
    <p:sldLayoutId id="2147486159" r:id="rId8"/>
    <p:sldLayoutId id="2147486160" r:id="rId9"/>
    <p:sldLayoutId id="2147486161" r:id="rId10"/>
    <p:sldLayoutId id="2147486162" r:id="rId11"/>
  </p:sldLayoutIdLst>
  <p:hf hdr="0" dt="0"/>
  <p:txStyles>
    <p:titleStyle>
      <a:lvl1pPr algn="ctr" rtl="0" eaLnBrk="1" fontAlgn="base" hangingPunct="1">
        <a:spcBef>
          <a:spcPct val="0"/>
        </a:spcBef>
        <a:spcAft>
          <a:spcPct val="0"/>
        </a:spcAft>
        <a:defRPr kumimoji="1" sz="3600">
          <a:solidFill>
            <a:schemeClr val="tx1"/>
          </a:solidFill>
          <a:latin typeface="Meiryo" charset="-128"/>
          <a:ea typeface="Meiryo" charset="-128"/>
          <a:cs typeface="Meiryo" charset="-128"/>
        </a:defRPr>
      </a:lvl1pPr>
      <a:lvl2pPr algn="ctr" rtl="0" eaLnBrk="1" fontAlgn="base" hangingPunct="1">
        <a:spcBef>
          <a:spcPct val="0"/>
        </a:spcBef>
        <a:spcAft>
          <a:spcPct val="0"/>
        </a:spcAft>
        <a:defRPr kumimoji="1" sz="3600">
          <a:solidFill>
            <a:schemeClr val="tx2"/>
          </a:solidFill>
          <a:latin typeface="Arial" charset="0"/>
          <a:ea typeface="ＭＳ Ｐゴシック" charset="0"/>
          <a:cs typeface="ＭＳ Ｐゴシック" charset="0"/>
        </a:defRPr>
      </a:lvl2pPr>
      <a:lvl3pPr algn="ctr" rtl="0" eaLnBrk="1" fontAlgn="base" hangingPunct="1">
        <a:spcBef>
          <a:spcPct val="0"/>
        </a:spcBef>
        <a:spcAft>
          <a:spcPct val="0"/>
        </a:spcAft>
        <a:defRPr kumimoji="1" sz="3600">
          <a:solidFill>
            <a:schemeClr val="tx2"/>
          </a:solidFill>
          <a:latin typeface="Arial" charset="0"/>
          <a:ea typeface="ＭＳ Ｐゴシック" charset="0"/>
          <a:cs typeface="ＭＳ Ｐゴシック" charset="0"/>
        </a:defRPr>
      </a:lvl3pPr>
      <a:lvl4pPr algn="ctr" rtl="0" eaLnBrk="1" fontAlgn="base" hangingPunct="1">
        <a:spcBef>
          <a:spcPct val="0"/>
        </a:spcBef>
        <a:spcAft>
          <a:spcPct val="0"/>
        </a:spcAft>
        <a:defRPr kumimoji="1" sz="3600">
          <a:solidFill>
            <a:schemeClr val="tx2"/>
          </a:solidFill>
          <a:latin typeface="Arial" charset="0"/>
          <a:ea typeface="ＭＳ Ｐゴシック" charset="0"/>
          <a:cs typeface="ＭＳ Ｐゴシック" charset="0"/>
        </a:defRPr>
      </a:lvl4pPr>
      <a:lvl5pPr algn="ctr" rtl="0" eaLnBrk="1" fontAlgn="base" hangingPunct="1">
        <a:spcBef>
          <a:spcPct val="0"/>
        </a:spcBef>
        <a:spcAft>
          <a:spcPct val="0"/>
        </a:spcAft>
        <a:defRPr kumimoji="1" sz="3600">
          <a:solidFill>
            <a:schemeClr val="tx2"/>
          </a:solidFill>
          <a:latin typeface="Arial" charset="0"/>
          <a:ea typeface="ＭＳ Ｐゴシック" charset="0"/>
          <a:cs typeface="ＭＳ Ｐゴシック" charset="0"/>
        </a:defRPr>
      </a:lvl5pPr>
      <a:lvl6pPr marL="457200" algn="ctr" rtl="0" eaLnBrk="1" fontAlgn="base" hangingPunct="1">
        <a:spcBef>
          <a:spcPct val="0"/>
        </a:spcBef>
        <a:spcAft>
          <a:spcPct val="0"/>
        </a:spcAft>
        <a:defRPr kumimoji="1" sz="3600">
          <a:solidFill>
            <a:schemeClr val="tx2"/>
          </a:solidFill>
          <a:latin typeface="Arial" charset="0"/>
          <a:ea typeface="ＭＳ Ｐゴシック" charset="0"/>
          <a:cs typeface="ＭＳ Ｐゴシック" charset="0"/>
        </a:defRPr>
      </a:lvl6pPr>
      <a:lvl7pPr marL="914400" algn="ctr" rtl="0" eaLnBrk="1" fontAlgn="base" hangingPunct="1">
        <a:spcBef>
          <a:spcPct val="0"/>
        </a:spcBef>
        <a:spcAft>
          <a:spcPct val="0"/>
        </a:spcAft>
        <a:defRPr kumimoji="1" sz="3600">
          <a:solidFill>
            <a:schemeClr val="tx2"/>
          </a:solidFill>
          <a:latin typeface="Arial" charset="0"/>
          <a:ea typeface="ＭＳ Ｐゴシック" charset="0"/>
          <a:cs typeface="ＭＳ Ｐゴシック" charset="0"/>
        </a:defRPr>
      </a:lvl7pPr>
      <a:lvl8pPr marL="1371600" algn="ctr" rtl="0" eaLnBrk="1" fontAlgn="base" hangingPunct="1">
        <a:spcBef>
          <a:spcPct val="0"/>
        </a:spcBef>
        <a:spcAft>
          <a:spcPct val="0"/>
        </a:spcAft>
        <a:defRPr kumimoji="1" sz="3600">
          <a:solidFill>
            <a:schemeClr val="tx2"/>
          </a:solidFill>
          <a:latin typeface="Arial" charset="0"/>
          <a:ea typeface="ＭＳ Ｐゴシック" charset="0"/>
          <a:cs typeface="ＭＳ Ｐゴシック" charset="0"/>
        </a:defRPr>
      </a:lvl8pPr>
      <a:lvl9pPr marL="1828800" algn="ctr" rtl="0" eaLnBrk="1" fontAlgn="base" hangingPunct="1">
        <a:spcBef>
          <a:spcPct val="0"/>
        </a:spcBef>
        <a:spcAft>
          <a:spcPct val="0"/>
        </a:spcAft>
        <a:defRPr kumimoji="1" sz="3600">
          <a:solidFill>
            <a:schemeClr val="tx2"/>
          </a:solidFill>
          <a:latin typeface="Arial" charset="0"/>
          <a:ea typeface="ＭＳ Ｐゴシック" charset="0"/>
          <a:cs typeface="ＭＳ Ｐゴシック" charset="0"/>
        </a:defRPr>
      </a:lvl9pPr>
    </p:titleStyle>
    <p:bodyStyle>
      <a:lvl1pPr marL="342900" indent="-342900" algn="just" rtl="0" eaLnBrk="1" fontAlgn="base" hangingPunct="1">
        <a:spcBef>
          <a:spcPct val="20000"/>
        </a:spcBef>
        <a:spcAft>
          <a:spcPct val="0"/>
        </a:spcAft>
        <a:buChar char="•"/>
        <a:defRPr kumimoji="1" sz="3200">
          <a:solidFill>
            <a:schemeClr val="tx1"/>
          </a:solidFill>
          <a:latin typeface="Meiryo" charset="-128"/>
          <a:ea typeface="Meiryo" charset="-128"/>
          <a:cs typeface="Meiryo" charset="-128"/>
        </a:defRPr>
      </a:lvl1pPr>
      <a:lvl2pPr marL="742950" indent="-285750" algn="just" rtl="0" eaLnBrk="1" fontAlgn="base" hangingPunct="1">
        <a:spcBef>
          <a:spcPct val="20000"/>
        </a:spcBef>
        <a:spcAft>
          <a:spcPct val="0"/>
        </a:spcAft>
        <a:buChar char="–"/>
        <a:defRPr kumimoji="1" sz="2800">
          <a:solidFill>
            <a:schemeClr val="tx1"/>
          </a:solidFill>
          <a:latin typeface="Meiryo" charset="-128"/>
          <a:ea typeface="Meiryo" charset="-128"/>
          <a:cs typeface="Meiryo" charset="-128"/>
        </a:defRPr>
      </a:lvl2pPr>
      <a:lvl3pPr marL="1143000" indent="-228600" algn="just" rtl="0" eaLnBrk="1" fontAlgn="base" hangingPunct="1">
        <a:spcBef>
          <a:spcPct val="20000"/>
        </a:spcBef>
        <a:spcAft>
          <a:spcPct val="0"/>
        </a:spcAft>
        <a:buChar char="•"/>
        <a:defRPr kumimoji="1" sz="2400">
          <a:solidFill>
            <a:schemeClr val="tx1"/>
          </a:solidFill>
          <a:latin typeface="Meiryo" charset="-128"/>
          <a:ea typeface="Meiryo" charset="-128"/>
          <a:cs typeface="Meiryo" charset="-128"/>
        </a:defRPr>
      </a:lvl3pPr>
      <a:lvl4pPr marL="1600200" indent="-228600" algn="just" rtl="0" eaLnBrk="1" fontAlgn="base" hangingPunct="1">
        <a:spcBef>
          <a:spcPct val="20000"/>
        </a:spcBef>
        <a:spcAft>
          <a:spcPct val="0"/>
        </a:spcAft>
        <a:buChar char="–"/>
        <a:defRPr kumimoji="1" sz="2000">
          <a:solidFill>
            <a:schemeClr val="tx1"/>
          </a:solidFill>
          <a:latin typeface="Meiryo" charset="-128"/>
          <a:ea typeface="Meiryo" charset="-128"/>
          <a:cs typeface="Meiryo" charset="-128"/>
        </a:defRPr>
      </a:lvl4pPr>
      <a:lvl5pPr marL="2057400" indent="-228600" algn="just" rtl="0" eaLnBrk="1" fontAlgn="base" hangingPunct="1">
        <a:spcBef>
          <a:spcPct val="20000"/>
        </a:spcBef>
        <a:spcAft>
          <a:spcPct val="0"/>
        </a:spcAft>
        <a:buChar char="»"/>
        <a:defRPr kumimoji="1" sz="2000">
          <a:solidFill>
            <a:schemeClr val="tx1"/>
          </a:solidFill>
          <a:latin typeface="Meiryo" charset="-128"/>
          <a:ea typeface="Meiryo" charset="-128"/>
          <a:cs typeface="Meiryo" charset="-128"/>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a:buClr>
                <a:srgbClr val="000000"/>
              </a:buClr>
              <a:buFont typeface="Arial"/>
              <a:buNone/>
            </a:pPr>
            <a:fld id="{00000000-1234-1234-1234-123412341234}" type="slidenum">
              <a:rPr kumimoji="0" lang="en" kern="0">
                <a:solidFill>
                  <a:srgbClr val="595959"/>
                </a:solidFill>
                <a:cs typeface="Arial"/>
                <a:sym typeface="Arial"/>
              </a:rPr>
              <a:pPr>
                <a:buClr>
                  <a:srgbClr val="000000"/>
                </a:buClr>
                <a:buFont typeface="Arial"/>
                <a:buNone/>
              </a:pPr>
              <a:t>‹#›</a:t>
            </a:fld>
            <a:endParaRPr kumimoji="0" kern="0">
              <a:solidFill>
                <a:srgbClr val="595959"/>
              </a:solidFill>
              <a:cs typeface="Arial"/>
              <a:sym typeface="Arial"/>
            </a:endParaRPr>
          </a:p>
        </p:txBody>
      </p:sp>
    </p:spTree>
    <p:extLst>
      <p:ext uri="{BB962C8B-B14F-4D97-AF65-F5344CB8AC3E}">
        <p14:creationId xmlns:p14="http://schemas.microsoft.com/office/powerpoint/2010/main" val="1863335049"/>
      </p:ext>
    </p:extLst>
  </p:cSld>
  <p:clrMap bg1="lt1" tx1="dk1" bg2="dk2" tx2="lt2" accent1="accent1" accent2="accent2" accent3="accent3" accent4="accent4" accent5="accent5" accent6="accent6" hlink="hlink" folHlink="folHlink"/>
  <p:sldLayoutIdLst>
    <p:sldLayoutId id="2147486171" r:id="rId1"/>
    <p:sldLayoutId id="2147486172" r:id="rId2"/>
    <p:sldLayoutId id="2147486173" r:id="rId3"/>
    <p:sldLayoutId id="2147486174" r:id="rId4"/>
    <p:sldLayoutId id="2147486175" r:id="rId5"/>
    <p:sldLayoutId id="2147486176" r:id="rId6"/>
    <p:sldLayoutId id="2147486177" r:id="rId7"/>
    <p:sldLayoutId id="2147486178" r:id="rId8"/>
    <p:sldLayoutId id="2147486179" r:id="rId9"/>
    <p:sldLayoutId id="2147486180" r:id="rId10"/>
    <p:sldLayoutId id="21474861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DCA214-51E8-473D-A2BC-2CFD575B5857}" type="datetime1">
              <a:rPr lang="ja-JP" altLang="en-US" smtClean="0">
                <a:solidFill>
                  <a:prstClr val="black">
                    <a:tint val="75000"/>
                  </a:prstClr>
                </a:solidFill>
              </a:rPr>
              <a:pPr/>
              <a:t>2019/4/9</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BD850E-AB81-4225-A8E4-85D11C8BA6E9}"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03460833"/>
      </p:ext>
    </p:extLst>
  </p:cSld>
  <p:clrMap bg1="lt1" tx1="dk1" bg2="lt2" tx2="dk2" accent1="accent1" accent2="accent2" accent3="accent3" accent4="accent4" accent5="accent5" accent6="accent6" hlink="hlink" folHlink="folHlink"/>
  <p:sldLayoutIdLst>
    <p:sldLayoutId id="2147486183" r:id="rId1"/>
    <p:sldLayoutId id="2147486184" r:id="rId2"/>
    <p:sldLayoutId id="2147486185" r:id="rId3"/>
    <p:sldLayoutId id="2147486186" r:id="rId4"/>
    <p:sldLayoutId id="2147486187" r:id="rId5"/>
    <p:sldLayoutId id="2147486188" r:id="rId6"/>
    <p:sldLayoutId id="2147486189" r:id="rId7"/>
    <p:sldLayoutId id="2147486190" r:id="rId8"/>
    <p:sldLayoutId id="2147486191" r:id="rId9"/>
    <p:sldLayoutId id="2147486192" r:id="rId10"/>
    <p:sldLayoutId id="214748619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85750" y="137772"/>
            <a:ext cx="11620500" cy="646331"/>
          </a:xfrm>
          <a:prstGeom prst="rect">
            <a:avLst/>
          </a:prstGeom>
        </p:spPr>
        <p:txBody>
          <a:bodyPr wrap="square" lIns="0" tIns="0" rIns="0" bIns="0">
            <a:spAutoFit/>
          </a:bodyPr>
          <a:lstStyle>
            <a:lvl1pPr>
              <a:defRPr sz="4200" b="0" i="0">
                <a:solidFill>
                  <a:schemeClr val="tx1"/>
                </a:solidFill>
                <a:latin typeface="Gill Sans MT"/>
                <a:cs typeface="Gill Sans MT"/>
              </a:defRPr>
            </a:lvl1pPr>
          </a:lstStyle>
          <a:p>
            <a:endParaRPr/>
          </a:p>
        </p:txBody>
      </p:sp>
      <p:sp>
        <p:nvSpPr>
          <p:cNvPr id="3" name="Holder 3"/>
          <p:cNvSpPr>
            <a:spLocks noGrp="1"/>
          </p:cNvSpPr>
          <p:nvPr>
            <p:ph type="body" idx="1"/>
          </p:nvPr>
        </p:nvSpPr>
        <p:spPr>
          <a:xfrm>
            <a:off x="392906" y="1161011"/>
            <a:ext cx="11406188"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1" y="6377940"/>
            <a:ext cx="3901439" cy="276999"/>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17627986"/>
      </p:ext>
    </p:extLst>
  </p:cSld>
  <p:clrMap bg1="lt1" tx1="dk1" bg2="lt2" tx2="dk2" accent1="accent1" accent2="accent2" accent3="accent3" accent4="accent4" accent5="accent5" accent6="accent6" hlink="hlink" folHlink="folHlink"/>
  <p:sldLayoutIdLst>
    <p:sldLayoutId id="2147486195" r:id="rId1"/>
    <p:sldLayoutId id="2147486196" r:id="rId2"/>
    <p:sldLayoutId id="2147486197" r:id="rId3"/>
    <p:sldLayoutId id="2147486198" r:id="rId4"/>
    <p:sldLayoutId id="2147486199" r:id="rId5"/>
  </p:sldLayoutIdLst>
  <p:txStyles>
    <p:titleStyle>
      <a:lvl1pPr>
        <a:defRPr>
          <a:latin typeface="+mj-lt"/>
          <a:ea typeface="+mj-ea"/>
          <a:cs typeface="+mj-cs"/>
        </a:defRPr>
      </a:lvl1pPr>
    </p:titleStyle>
    <p:bodyStyle>
      <a:lvl1pPr marL="0">
        <a:defRPr>
          <a:latin typeface="+mn-lt"/>
          <a:ea typeface="+mn-ea"/>
          <a:cs typeface="+mn-cs"/>
        </a:defRPr>
      </a:lvl1pPr>
      <a:lvl2pPr marL="321457">
        <a:defRPr>
          <a:latin typeface="+mn-lt"/>
          <a:ea typeface="+mn-ea"/>
          <a:cs typeface="+mn-cs"/>
        </a:defRPr>
      </a:lvl2pPr>
      <a:lvl3pPr marL="642915">
        <a:defRPr>
          <a:latin typeface="+mn-lt"/>
          <a:ea typeface="+mn-ea"/>
          <a:cs typeface="+mn-cs"/>
        </a:defRPr>
      </a:lvl3pPr>
      <a:lvl4pPr marL="964372">
        <a:defRPr>
          <a:latin typeface="+mn-lt"/>
          <a:ea typeface="+mn-ea"/>
          <a:cs typeface="+mn-cs"/>
        </a:defRPr>
      </a:lvl4pPr>
      <a:lvl5pPr marL="1285829">
        <a:defRPr>
          <a:latin typeface="+mn-lt"/>
          <a:ea typeface="+mn-ea"/>
          <a:cs typeface="+mn-cs"/>
        </a:defRPr>
      </a:lvl5pPr>
      <a:lvl6pPr marL="1607287">
        <a:defRPr>
          <a:latin typeface="+mn-lt"/>
          <a:ea typeface="+mn-ea"/>
          <a:cs typeface="+mn-cs"/>
        </a:defRPr>
      </a:lvl6pPr>
      <a:lvl7pPr marL="1928744">
        <a:defRPr>
          <a:latin typeface="+mn-lt"/>
          <a:ea typeface="+mn-ea"/>
          <a:cs typeface="+mn-cs"/>
        </a:defRPr>
      </a:lvl7pPr>
      <a:lvl8pPr marL="2250201">
        <a:defRPr>
          <a:latin typeface="+mn-lt"/>
          <a:ea typeface="+mn-ea"/>
          <a:cs typeface="+mn-cs"/>
        </a:defRPr>
      </a:lvl8pPr>
      <a:lvl9pPr marL="2571659">
        <a:defRPr>
          <a:latin typeface="+mn-lt"/>
          <a:ea typeface="+mn-ea"/>
          <a:cs typeface="+mn-cs"/>
        </a:defRPr>
      </a:lvl9pPr>
    </p:bodyStyle>
    <p:otherStyle>
      <a:lvl1pPr marL="0">
        <a:defRPr>
          <a:latin typeface="+mn-lt"/>
          <a:ea typeface="+mn-ea"/>
          <a:cs typeface="+mn-cs"/>
        </a:defRPr>
      </a:lvl1pPr>
      <a:lvl2pPr marL="321457">
        <a:defRPr>
          <a:latin typeface="+mn-lt"/>
          <a:ea typeface="+mn-ea"/>
          <a:cs typeface="+mn-cs"/>
        </a:defRPr>
      </a:lvl2pPr>
      <a:lvl3pPr marL="642915">
        <a:defRPr>
          <a:latin typeface="+mn-lt"/>
          <a:ea typeface="+mn-ea"/>
          <a:cs typeface="+mn-cs"/>
        </a:defRPr>
      </a:lvl3pPr>
      <a:lvl4pPr marL="964372">
        <a:defRPr>
          <a:latin typeface="+mn-lt"/>
          <a:ea typeface="+mn-ea"/>
          <a:cs typeface="+mn-cs"/>
        </a:defRPr>
      </a:lvl4pPr>
      <a:lvl5pPr marL="1285829">
        <a:defRPr>
          <a:latin typeface="+mn-lt"/>
          <a:ea typeface="+mn-ea"/>
          <a:cs typeface="+mn-cs"/>
        </a:defRPr>
      </a:lvl5pPr>
      <a:lvl6pPr marL="1607287">
        <a:defRPr>
          <a:latin typeface="+mn-lt"/>
          <a:ea typeface="+mn-ea"/>
          <a:cs typeface="+mn-cs"/>
        </a:defRPr>
      </a:lvl6pPr>
      <a:lvl7pPr marL="1928744">
        <a:defRPr>
          <a:latin typeface="+mn-lt"/>
          <a:ea typeface="+mn-ea"/>
          <a:cs typeface="+mn-cs"/>
        </a:defRPr>
      </a:lvl7pPr>
      <a:lvl8pPr marL="2250201">
        <a:defRPr>
          <a:latin typeface="+mn-lt"/>
          <a:ea typeface="+mn-ea"/>
          <a:cs typeface="+mn-cs"/>
        </a:defRPr>
      </a:lvl8pPr>
      <a:lvl9pPr marL="2571659">
        <a:defRPr>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85750" y="137772"/>
            <a:ext cx="11620500" cy="646331"/>
          </a:xfrm>
          <a:prstGeom prst="rect">
            <a:avLst/>
          </a:prstGeom>
        </p:spPr>
        <p:txBody>
          <a:bodyPr wrap="square" lIns="0" tIns="0" rIns="0" bIns="0">
            <a:spAutoFit/>
          </a:bodyPr>
          <a:lstStyle>
            <a:lvl1pPr>
              <a:defRPr sz="4200" b="0" i="0">
                <a:solidFill>
                  <a:schemeClr val="tx1"/>
                </a:solidFill>
                <a:latin typeface="Gill Sans MT"/>
                <a:cs typeface="Gill Sans MT"/>
              </a:defRPr>
            </a:lvl1pPr>
          </a:lstStyle>
          <a:p>
            <a:endParaRPr/>
          </a:p>
        </p:txBody>
      </p:sp>
      <p:sp>
        <p:nvSpPr>
          <p:cNvPr id="3" name="Holder 3"/>
          <p:cNvSpPr>
            <a:spLocks noGrp="1"/>
          </p:cNvSpPr>
          <p:nvPr>
            <p:ph type="body" idx="1"/>
          </p:nvPr>
        </p:nvSpPr>
        <p:spPr>
          <a:xfrm>
            <a:off x="392906" y="1161011"/>
            <a:ext cx="11406188"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1" y="6377940"/>
            <a:ext cx="3901439" cy="276999"/>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4/9/2019</a:t>
            </a:fld>
            <a:endParaRPr lang="en-US">
              <a:solidFill>
                <a:prstClr val="black">
                  <a:tint val="75000"/>
                </a:prstClr>
              </a:solidFill>
            </a:endParaRPr>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63282546"/>
      </p:ext>
    </p:extLst>
  </p:cSld>
  <p:clrMap bg1="lt1" tx1="dk1" bg2="lt2" tx2="dk2" accent1="accent1" accent2="accent2" accent3="accent3" accent4="accent4" accent5="accent5" accent6="accent6" hlink="hlink" folHlink="folHlink"/>
  <p:sldLayoutIdLst>
    <p:sldLayoutId id="2147486201" r:id="rId1"/>
    <p:sldLayoutId id="2147486202" r:id="rId2"/>
    <p:sldLayoutId id="2147486203" r:id="rId3"/>
    <p:sldLayoutId id="2147486204" r:id="rId4"/>
    <p:sldLayoutId id="2147486205" r:id="rId5"/>
    <p:sldLayoutId id="2147486206" r:id="rId6"/>
  </p:sldLayoutIdLst>
  <p:txStyles>
    <p:titleStyle>
      <a:lvl1pPr>
        <a:defRPr>
          <a:latin typeface="+mj-lt"/>
          <a:ea typeface="+mj-ea"/>
          <a:cs typeface="+mj-cs"/>
        </a:defRPr>
      </a:lvl1pPr>
    </p:titleStyle>
    <p:bodyStyle>
      <a:lvl1pPr marL="0">
        <a:defRPr>
          <a:latin typeface="+mn-lt"/>
          <a:ea typeface="+mn-ea"/>
          <a:cs typeface="+mn-cs"/>
        </a:defRPr>
      </a:lvl1pPr>
      <a:lvl2pPr marL="321457">
        <a:defRPr>
          <a:latin typeface="+mn-lt"/>
          <a:ea typeface="+mn-ea"/>
          <a:cs typeface="+mn-cs"/>
        </a:defRPr>
      </a:lvl2pPr>
      <a:lvl3pPr marL="642915">
        <a:defRPr>
          <a:latin typeface="+mn-lt"/>
          <a:ea typeface="+mn-ea"/>
          <a:cs typeface="+mn-cs"/>
        </a:defRPr>
      </a:lvl3pPr>
      <a:lvl4pPr marL="964372">
        <a:defRPr>
          <a:latin typeface="+mn-lt"/>
          <a:ea typeface="+mn-ea"/>
          <a:cs typeface="+mn-cs"/>
        </a:defRPr>
      </a:lvl4pPr>
      <a:lvl5pPr marL="1285829">
        <a:defRPr>
          <a:latin typeface="+mn-lt"/>
          <a:ea typeface="+mn-ea"/>
          <a:cs typeface="+mn-cs"/>
        </a:defRPr>
      </a:lvl5pPr>
      <a:lvl6pPr marL="1607287">
        <a:defRPr>
          <a:latin typeface="+mn-lt"/>
          <a:ea typeface="+mn-ea"/>
          <a:cs typeface="+mn-cs"/>
        </a:defRPr>
      </a:lvl6pPr>
      <a:lvl7pPr marL="1928744">
        <a:defRPr>
          <a:latin typeface="+mn-lt"/>
          <a:ea typeface="+mn-ea"/>
          <a:cs typeface="+mn-cs"/>
        </a:defRPr>
      </a:lvl7pPr>
      <a:lvl8pPr marL="2250201">
        <a:defRPr>
          <a:latin typeface="+mn-lt"/>
          <a:ea typeface="+mn-ea"/>
          <a:cs typeface="+mn-cs"/>
        </a:defRPr>
      </a:lvl8pPr>
      <a:lvl9pPr marL="2571659">
        <a:defRPr>
          <a:latin typeface="+mn-lt"/>
          <a:ea typeface="+mn-ea"/>
          <a:cs typeface="+mn-cs"/>
        </a:defRPr>
      </a:lvl9pPr>
    </p:bodyStyle>
    <p:otherStyle>
      <a:lvl1pPr marL="0">
        <a:defRPr>
          <a:latin typeface="+mn-lt"/>
          <a:ea typeface="+mn-ea"/>
          <a:cs typeface="+mn-cs"/>
        </a:defRPr>
      </a:lvl1pPr>
      <a:lvl2pPr marL="321457">
        <a:defRPr>
          <a:latin typeface="+mn-lt"/>
          <a:ea typeface="+mn-ea"/>
          <a:cs typeface="+mn-cs"/>
        </a:defRPr>
      </a:lvl2pPr>
      <a:lvl3pPr marL="642915">
        <a:defRPr>
          <a:latin typeface="+mn-lt"/>
          <a:ea typeface="+mn-ea"/>
          <a:cs typeface="+mn-cs"/>
        </a:defRPr>
      </a:lvl3pPr>
      <a:lvl4pPr marL="964372">
        <a:defRPr>
          <a:latin typeface="+mn-lt"/>
          <a:ea typeface="+mn-ea"/>
          <a:cs typeface="+mn-cs"/>
        </a:defRPr>
      </a:lvl4pPr>
      <a:lvl5pPr marL="1285829">
        <a:defRPr>
          <a:latin typeface="+mn-lt"/>
          <a:ea typeface="+mn-ea"/>
          <a:cs typeface="+mn-cs"/>
        </a:defRPr>
      </a:lvl5pPr>
      <a:lvl6pPr marL="1607287">
        <a:defRPr>
          <a:latin typeface="+mn-lt"/>
          <a:ea typeface="+mn-ea"/>
          <a:cs typeface="+mn-cs"/>
        </a:defRPr>
      </a:lvl6pPr>
      <a:lvl7pPr marL="1928744">
        <a:defRPr>
          <a:latin typeface="+mn-lt"/>
          <a:ea typeface="+mn-ea"/>
          <a:cs typeface="+mn-cs"/>
        </a:defRPr>
      </a:lvl7pPr>
      <a:lvl8pPr marL="2250201">
        <a:defRPr>
          <a:latin typeface="+mn-lt"/>
          <a:ea typeface="+mn-ea"/>
          <a:cs typeface="+mn-cs"/>
        </a:defRPr>
      </a:lvl8pPr>
      <a:lvl9pPr marL="257165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59.jpeg"/><Relationship Id="rId18" Type="http://schemas.openxmlformats.org/officeDocument/2006/relationships/image" Target="../media/image64.png"/><Relationship Id="rId3" Type="http://schemas.openxmlformats.org/officeDocument/2006/relationships/notesSlide" Target="../notesSlides/notesSlide2.xml"/><Relationship Id="rId7" Type="http://schemas.openxmlformats.org/officeDocument/2006/relationships/image" Target="../media/image55.jpeg"/><Relationship Id="rId12" Type="http://schemas.openxmlformats.org/officeDocument/2006/relationships/image" Target="../media/image51.png"/><Relationship Id="rId17" Type="http://schemas.openxmlformats.org/officeDocument/2006/relationships/image" Target="../media/image63.jpeg"/><Relationship Id="rId2" Type="http://schemas.openxmlformats.org/officeDocument/2006/relationships/slideLayout" Target="../slideLayouts/slideLayout294.xml"/><Relationship Id="rId16" Type="http://schemas.openxmlformats.org/officeDocument/2006/relationships/image" Target="../media/image62.jpeg"/><Relationship Id="rId20" Type="http://schemas.openxmlformats.org/officeDocument/2006/relationships/image" Target="../media/image66.jpeg"/><Relationship Id="rId1" Type="http://schemas.openxmlformats.org/officeDocument/2006/relationships/vmlDrawing" Target="../drawings/vmlDrawing1.vml"/><Relationship Id="rId6" Type="http://schemas.openxmlformats.org/officeDocument/2006/relationships/image" Target="../media/image54.png"/><Relationship Id="rId11" Type="http://schemas.openxmlformats.org/officeDocument/2006/relationships/oleObject" Target="../embeddings/oleObject1.bin"/><Relationship Id="rId5" Type="http://schemas.openxmlformats.org/officeDocument/2006/relationships/image" Target="../media/image53.jpeg"/><Relationship Id="rId15" Type="http://schemas.openxmlformats.org/officeDocument/2006/relationships/image" Target="../media/image61.jpeg"/><Relationship Id="rId10" Type="http://schemas.openxmlformats.org/officeDocument/2006/relationships/image" Target="../media/image58.png"/><Relationship Id="rId19" Type="http://schemas.openxmlformats.org/officeDocument/2006/relationships/image" Target="../media/image65.jpeg"/><Relationship Id="rId4" Type="http://schemas.openxmlformats.org/officeDocument/2006/relationships/image" Target="../media/image52.jpeg"/><Relationship Id="rId9" Type="http://schemas.openxmlformats.org/officeDocument/2006/relationships/image" Target="../media/image57.jpeg"/><Relationship Id="rId14" Type="http://schemas.openxmlformats.org/officeDocument/2006/relationships/image" Target="../media/image60.png"/></Relationships>
</file>

<file path=ppt/slides/_rels/slide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xml"/><Relationship Id="rId1" Type="http://schemas.openxmlformats.org/officeDocument/2006/relationships/slideLayout" Target="../slideLayouts/slideLayout37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jpeg"/><Relationship Id="rId7" Type="http://schemas.openxmlformats.org/officeDocument/2006/relationships/image" Target="../media/image75.jpg"/><Relationship Id="rId2" Type="http://schemas.openxmlformats.org/officeDocument/2006/relationships/notesSlide" Target="../notesSlides/notesSlide4.xml"/><Relationship Id="rId1" Type="http://schemas.openxmlformats.org/officeDocument/2006/relationships/slideLayout" Target="../slideLayouts/slideLayout208.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notesSlide" Target="../notesSlides/notesSlide5.xml"/><Relationship Id="rId1" Type="http://schemas.openxmlformats.org/officeDocument/2006/relationships/slideLayout" Target="../slideLayouts/slideLayout261.xml"/><Relationship Id="rId6" Type="http://schemas.openxmlformats.org/officeDocument/2006/relationships/image" Target="../media/image80.png"/><Relationship Id="rId11" Type="http://schemas.openxmlformats.org/officeDocument/2006/relationships/image" Target="../media/image85.jpeg"/><Relationship Id="rId5" Type="http://schemas.openxmlformats.org/officeDocument/2006/relationships/image" Target="../media/image79.png"/><Relationship Id="rId10" Type="http://schemas.openxmlformats.org/officeDocument/2006/relationships/image" Target="../media/image84.wmf"/><Relationship Id="rId4" Type="http://schemas.openxmlformats.org/officeDocument/2006/relationships/image" Target="../media/image78.png"/><Relationship Id="rId9" Type="http://schemas.openxmlformats.org/officeDocument/2006/relationships/image" Target="../media/image83.jpg"/></Relationships>
</file>

<file path=ppt/slides/_rels/slide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6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9.xml"/></Relationships>
</file>

<file path=ppt/slides/_rels/slide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xml"/><Relationship Id="rId1" Type="http://schemas.openxmlformats.org/officeDocument/2006/relationships/slideLayout" Target="../slideLayouts/slideLayout25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0.xml"/></Relationships>
</file>

<file path=ppt/slides/_rels/slide13.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270.xml"/><Relationship Id="rId6" Type="http://schemas.openxmlformats.org/officeDocument/2006/relationships/image" Target="../media/image75.jpg"/><Relationship Id="rId5" Type="http://schemas.microsoft.com/office/2007/relationships/hdphoto" Target="../media/hdphoto3.wdp"/><Relationship Id="rId4" Type="http://schemas.openxmlformats.org/officeDocument/2006/relationships/image" Target="../media/image90.png"/></Relationships>
</file>

<file path=ppt/slides/_rels/slide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xml"/><Relationship Id="rId1" Type="http://schemas.openxmlformats.org/officeDocument/2006/relationships/slideLayout" Target="../slideLayouts/slideLayout29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5.xml"/></Relationships>
</file>

<file path=ppt/slides/_rels/slide1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eg"/><Relationship Id="rId1" Type="http://schemas.openxmlformats.org/officeDocument/2006/relationships/slideLayout" Target="../slideLayouts/slideLayout262.xml"/></Relationships>
</file>

<file path=ppt/slides/_rels/slide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xml"/><Relationship Id="rId1" Type="http://schemas.openxmlformats.org/officeDocument/2006/relationships/slideLayout" Target="../slideLayouts/slideLayout290.xml"/></Relationships>
</file>

<file path=ppt/slides/_rels/slide1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4.xml"/><Relationship Id="rId1" Type="http://schemas.openxmlformats.org/officeDocument/2006/relationships/slideLayout" Target="../slideLayouts/slideLayout277.xml"/><Relationship Id="rId4" Type="http://schemas.openxmlformats.org/officeDocument/2006/relationships/image" Target="../media/image9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0.xml"/></Relationships>
</file>

<file path=ppt/slides/_rels/slide2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6.xml"/><Relationship Id="rId1" Type="http://schemas.openxmlformats.org/officeDocument/2006/relationships/slideLayout" Target="../slideLayouts/slideLayout86.xml"/><Relationship Id="rId4" Type="http://schemas.openxmlformats.org/officeDocument/2006/relationships/image" Target="../media/image98.png"/></Relationships>
</file>

<file path=ppt/slides/_rels/slide2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86.xml"/><Relationship Id="rId4" Type="http://schemas.openxmlformats.org/officeDocument/2006/relationships/image" Target="../media/image10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3.xml"/></Relationships>
</file>

<file path=ppt/slides/_rels/slide2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7.xml"/><Relationship Id="rId1" Type="http://schemas.openxmlformats.org/officeDocument/2006/relationships/slideLayout" Target="../slideLayouts/slideLayout393.xml"/><Relationship Id="rId4" Type="http://schemas.openxmlformats.org/officeDocument/2006/relationships/image" Target="../media/image103.png"/></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393.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9.xml"/><Relationship Id="rId1" Type="http://schemas.openxmlformats.org/officeDocument/2006/relationships/slideLayout" Target="../slideLayouts/slideLayout86.xml"/><Relationship Id="rId4" Type="http://schemas.openxmlformats.org/officeDocument/2006/relationships/image" Target="../media/image84.wmf"/></Relationships>
</file>

<file path=ppt/slides/_rels/slide2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0.xml"/><Relationship Id="rId1" Type="http://schemas.openxmlformats.org/officeDocument/2006/relationships/slideLayout" Target="../slideLayouts/slideLayout290.xml"/><Relationship Id="rId4" Type="http://schemas.openxmlformats.org/officeDocument/2006/relationships/image" Target="../media/image10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108.emf"/><Relationship Id="rId2" Type="http://schemas.openxmlformats.org/officeDocument/2006/relationships/slideLayout" Target="../slideLayouts/slideLayout86.xml"/><Relationship Id="rId1" Type="http://schemas.openxmlformats.org/officeDocument/2006/relationships/vmlDrawing" Target="../drawings/vmlDrawing2.vml"/><Relationship Id="rId6" Type="http://schemas.openxmlformats.org/officeDocument/2006/relationships/package" Target="../embeddings/Microsoft_PowerPoint__________2.pptx"/><Relationship Id="rId5" Type="http://schemas.openxmlformats.org/officeDocument/2006/relationships/image" Target="../media/image107.emf"/><Relationship Id="rId4" Type="http://schemas.openxmlformats.org/officeDocument/2006/relationships/package" Target="../embeddings/Microsoft_PowerPoint__________1.pptx"/></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5.xml"/></Relationships>
</file>

<file path=ppt/slides/_rels/slide29.xml.rels><?xml version="1.0" encoding="UTF-8" standalone="yes"?>
<Relationships xmlns="http://schemas.openxmlformats.org/package/2006/relationships"><Relationship Id="rId3" Type="http://schemas.openxmlformats.org/officeDocument/2006/relationships/image" Target="../media/image109.emf"/><Relationship Id="rId7" Type="http://schemas.openxmlformats.org/officeDocument/2006/relationships/image" Target="../media/image113.png"/><Relationship Id="rId2" Type="http://schemas.openxmlformats.org/officeDocument/2006/relationships/notesSlide" Target="../notesSlides/notesSlide22.xml"/><Relationship Id="rId1" Type="http://schemas.openxmlformats.org/officeDocument/2006/relationships/slideLayout" Target="../slideLayouts/slideLayout316.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emf"/></Relationships>
</file>

<file path=ppt/slides/_rels/slide3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96.png"/><Relationship Id="rId1" Type="http://schemas.openxmlformats.org/officeDocument/2006/relationships/slideLayout" Target="../slideLayouts/slideLayout327.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3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3.xml"/><Relationship Id="rId1" Type="http://schemas.openxmlformats.org/officeDocument/2006/relationships/slideLayout" Target="../slideLayouts/slideLayout383.xml"/></Relationships>
</file>

<file path=ppt/slides/_rels/slide32.xml.rels><?xml version="1.0" encoding="UTF-8" standalone="yes"?>
<Relationships xmlns="http://schemas.openxmlformats.org/package/2006/relationships"><Relationship Id="rId8" Type="http://schemas.openxmlformats.org/officeDocument/2006/relationships/image" Target="../media/image124.jpg"/><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notesSlide" Target="../notesSlides/notesSlide24.xml"/><Relationship Id="rId1" Type="http://schemas.openxmlformats.org/officeDocument/2006/relationships/slideLayout" Target="../slideLayouts/slideLayout404.xml"/><Relationship Id="rId6" Type="http://schemas.openxmlformats.org/officeDocument/2006/relationships/image" Target="../media/image122.jpg"/><Relationship Id="rId11" Type="http://schemas.openxmlformats.org/officeDocument/2006/relationships/image" Target="../media/image127.jpg"/><Relationship Id="rId5" Type="http://schemas.openxmlformats.org/officeDocument/2006/relationships/image" Target="../media/image121.jpg"/><Relationship Id="rId10" Type="http://schemas.openxmlformats.org/officeDocument/2006/relationships/image" Target="../media/image126.jpg"/><Relationship Id="rId4" Type="http://schemas.openxmlformats.org/officeDocument/2006/relationships/image" Target="../media/image120.jpg"/><Relationship Id="rId9" Type="http://schemas.openxmlformats.org/officeDocument/2006/relationships/image" Target="../media/image125.jpg"/></Relationships>
</file>

<file path=ppt/slides/_rels/slide33.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image" Target="../media/image128.png"/><Relationship Id="rId1" Type="http://schemas.openxmlformats.org/officeDocument/2006/relationships/slideLayout" Target="../slideLayouts/slideLayout403.xml"/><Relationship Id="rId5" Type="http://schemas.openxmlformats.org/officeDocument/2006/relationships/image" Target="../media/image131.emf"/><Relationship Id="rId4" Type="http://schemas.openxmlformats.org/officeDocument/2006/relationships/image" Target="../media/image130.emf"/></Relationships>
</file>

<file path=ppt/slides/_rels/slide34.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image" Target="../media/image132.png"/><Relationship Id="rId1" Type="http://schemas.openxmlformats.org/officeDocument/2006/relationships/slideLayout" Target="../slideLayouts/slideLayout403.xml"/></Relationships>
</file>

<file path=ppt/slides/_rels/slide35.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image" Target="../media/image134.png"/><Relationship Id="rId1" Type="http://schemas.openxmlformats.org/officeDocument/2006/relationships/slideLayout" Target="../slideLayouts/slideLayout413.xml"/><Relationship Id="rId6" Type="http://schemas.openxmlformats.org/officeDocument/2006/relationships/image" Target="../media/image138.png"/><Relationship Id="rId5" Type="http://schemas.openxmlformats.org/officeDocument/2006/relationships/image" Target="../media/image137.jpeg"/><Relationship Id="rId4" Type="http://schemas.openxmlformats.org/officeDocument/2006/relationships/image" Target="../media/image136.png"/><Relationship Id="rId9" Type="http://schemas.openxmlformats.org/officeDocument/2006/relationships/image" Target="../media/image141.jpg"/></Relationships>
</file>

<file path=ppt/slides/_rels/slide3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35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60.xml"/></Relationships>
</file>

<file path=ppt/slides/_rels/slide39.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360.xml"/></Relationships>
</file>

<file path=ppt/slides/_rels/slide40.xml.rels><?xml version="1.0" encoding="UTF-8" standalone="yes"?>
<Relationships xmlns="http://schemas.openxmlformats.org/package/2006/relationships"><Relationship Id="rId8" Type="http://schemas.openxmlformats.org/officeDocument/2006/relationships/hyperlink" Target="http://proxyapps.exascaleproject.org/apps/miniamr" TargetMode="External"/><Relationship Id="rId13" Type="http://schemas.openxmlformats.org/officeDocument/2006/relationships/hyperlink" Target="http://proxyapps.exascaleproject.org/apps/swfft" TargetMode="External"/><Relationship Id="rId3" Type="http://schemas.openxmlformats.org/officeDocument/2006/relationships/hyperlink" Target="http://proxyapps.exascaleproject.org/apps/amg" TargetMode="External"/><Relationship Id="rId7" Type="http://schemas.openxmlformats.org/officeDocument/2006/relationships/hyperlink" Target="http://proxyapps.exascaleproject.org/apps/macsio" TargetMode="External"/><Relationship Id="rId12" Type="http://schemas.openxmlformats.org/officeDocument/2006/relationships/hyperlink" Target="http://proxyapps.exascaleproject.org/apps/sw4lite" TargetMode="External"/><Relationship Id="rId2" Type="http://schemas.openxmlformats.org/officeDocument/2006/relationships/notesSlide" Target="../notesSlides/notesSlide26.xml"/><Relationship Id="rId1" Type="http://schemas.openxmlformats.org/officeDocument/2006/relationships/slideLayout" Target="../slideLayouts/slideLayout360.xml"/><Relationship Id="rId6" Type="http://schemas.openxmlformats.org/officeDocument/2006/relationships/hyperlink" Target="http://proxyapps.exascaleproject.org/apps/laghos" TargetMode="External"/><Relationship Id="rId11" Type="http://schemas.openxmlformats.org/officeDocument/2006/relationships/hyperlink" Target="http://proxyapps.exascaleproject.org/apps/nekbone" TargetMode="External"/><Relationship Id="rId5" Type="http://schemas.openxmlformats.org/officeDocument/2006/relationships/hyperlink" Target="http://proxyapps.exascaleproject.org/apps/comd" TargetMode="External"/><Relationship Id="rId10" Type="http://schemas.openxmlformats.org/officeDocument/2006/relationships/hyperlink" Target="http://proxyapps.exascaleproject.org/apps/minitri" TargetMode="External"/><Relationship Id="rId4" Type="http://schemas.openxmlformats.org/officeDocument/2006/relationships/hyperlink" Target="http://proxyapps.exascaleproject.org/apps/candle" TargetMode="External"/><Relationship Id="rId9" Type="http://schemas.openxmlformats.org/officeDocument/2006/relationships/hyperlink" Target="http://proxyapps.exascaleproject.org/apps/minife" TargetMode="External"/><Relationship Id="rId14" Type="http://schemas.openxmlformats.org/officeDocument/2006/relationships/hyperlink" Target="http://proxyapps.exascaleproject.org/apps/xsbench"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144.emf"/><Relationship Id="rId1" Type="http://schemas.openxmlformats.org/officeDocument/2006/relationships/slideLayout" Target="../slideLayouts/slideLayout36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60.xml"/></Relationships>
</file>

<file path=ppt/slides/_rels/slide43.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360.xml"/></Relationships>
</file>

<file path=ppt/slides/_rels/slide44.xml.rels><?xml version="1.0" encoding="UTF-8" standalone="yes"?>
<Relationships xmlns="http://schemas.openxmlformats.org/package/2006/relationships"><Relationship Id="rId8" Type="http://schemas.openxmlformats.org/officeDocument/2006/relationships/image" Target="../media/image152.jpeg"/><Relationship Id="rId13" Type="http://schemas.openxmlformats.org/officeDocument/2006/relationships/image" Target="../media/image157.png"/><Relationship Id="rId3" Type="http://schemas.openxmlformats.org/officeDocument/2006/relationships/image" Target="../media/image147.png"/><Relationship Id="rId7" Type="http://schemas.openxmlformats.org/officeDocument/2006/relationships/image" Target="../media/image151.jpeg"/><Relationship Id="rId12" Type="http://schemas.openxmlformats.org/officeDocument/2006/relationships/image" Target="../media/image156.png"/><Relationship Id="rId17" Type="http://schemas.openxmlformats.org/officeDocument/2006/relationships/image" Target="../media/image161.png"/><Relationship Id="rId2" Type="http://schemas.openxmlformats.org/officeDocument/2006/relationships/image" Target="../media/image146.jpeg"/><Relationship Id="rId16" Type="http://schemas.openxmlformats.org/officeDocument/2006/relationships/image" Target="../media/image160.png"/><Relationship Id="rId1" Type="http://schemas.openxmlformats.org/officeDocument/2006/relationships/slideLayout" Target="../slideLayouts/slideLayout360.xml"/><Relationship Id="rId6" Type="http://schemas.openxmlformats.org/officeDocument/2006/relationships/image" Target="../media/image150.jpeg"/><Relationship Id="rId11" Type="http://schemas.openxmlformats.org/officeDocument/2006/relationships/image" Target="../media/image155.jpeg"/><Relationship Id="rId5" Type="http://schemas.openxmlformats.org/officeDocument/2006/relationships/image" Target="../media/image149.jpeg"/><Relationship Id="rId15" Type="http://schemas.openxmlformats.org/officeDocument/2006/relationships/image" Target="../media/image159.png"/><Relationship Id="rId10" Type="http://schemas.openxmlformats.org/officeDocument/2006/relationships/image" Target="../media/image154.png"/><Relationship Id="rId4" Type="http://schemas.openxmlformats.org/officeDocument/2006/relationships/image" Target="../media/image148.png"/><Relationship Id="rId9" Type="http://schemas.openxmlformats.org/officeDocument/2006/relationships/image" Target="../media/image153.png"/><Relationship Id="rId14" Type="http://schemas.openxmlformats.org/officeDocument/2006/relationships/image" Target="../media/image158.jpeg"/></Relationships>
</file>

<file path=ppt/slides/_rels/slide4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362.xml"/><Relationship Id="rId4" Type="http://schemas.openxmlformats.org/officeDocument/2006/relationships/image" Target="../media/image164.png"/></Relationships>
</file>

<file path=ppt/slides/_rels/slide46.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slideLayout" Target="../slideLayouts/slideLayout343.xml"/><Relationship Id="rId6" Type="http://schemas.openxmlformats.org/officeDocument/2006/relationships/image" Target="../media/image169.png"/><Relationship Id="rId5" Type="http://schemas.openxmlformats.org/officeDocument/2006/relationships/image" Target="../media/image168.jpeg"/><Relationship Id="rId4" Type="http://schemas.openxmlformats.org/officeDocument/2006/relationships/image" Target="../media/image1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470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2713" y="-587387"/>
            <a:ext cx="12575099" cy="7904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タイトル 3"/>
          <p:cNvSpPr>
            <a:spLocks noGrp="1"/>
          </p:cNvSpPr>
          <p:nvPr>
            <p:ph type="ctrTitle"/>
          </p:nvPr>
        </p:nvSpPr>
        <p:spPr>
          <a:xfrm>
            <a:off x="1559496" y="2204864"/>
            <a:ext cx="9793088" cy="1470025"/>
          </a:xfrm>
        </p:spPr>
        <p:txBody>
          <a:bodyPr>
            <a:noAutofit/>
          </a:bodyPr>
          <a:lstStyle/>
          <a:p>
            <a:r>
              <a:rPr lang="en-US" altLang="ja-JP" sz="4400" dirty="0">
                <a:solidFill>
                  <a:schemeClr val="bg1"/>
                </a:solidFill>
                <a:effectLst>
                  <a:outerShdw blurRad="38100" dist="38100" dir="2700000" algn="tl">
                    <a:srgbClr val="000000">
                      <a:alpha val="43137"/>
                    </a:srgbClr>
                  </a:outerShdw>
                </a:effectLst>
                <a:latin typeface="Comic Sans MS" pitchFamily="66" charset="0"/>
              </a:rPr>
              <a:t>Post-K: the first ‘exascale’ supercomputer for convergence of HPC and big data/AI</a:t>
            </a:r>
            <a:endParaRPr kumimoji="1" lang="ja-JP" altLang="en-US" sz="4400" dirty="0">
              <a:solidFill>
                <a:schemeClr val="bg1"/>
              </a:solidFill>
              <a:effectLst>
                <a:outerShdw blurRad="38100" dist="38100" dir="2700000" algn="tl">
                  <a:srgbClr val="000000">
                    <a:alpha val="43137"/>
                  </a:srgbClr>
                </a:outerShdw>
              </a:effectLst>
              <a:latin typeface="Comic Sans MS" pitchFamily="66" charset="0"/>
            </a:endParaRPr>
          </a:p>
        </p:txBody>
      </p:sp>
      <p:sp>
        <p:nvSpPr>
          <p:cNvPr id="5" name="サブタイトル 4"/>
          <p:cNvSpPr>
            <a:spLocks noGrp="1"/>
          </p:cNvSpPr>
          <p:nvPr>
            <p:ph type="subTitle" idx="1"/>
          </p:nvPr>
        </p:nvSpPr>
        <p:spPr>
          <a:xfrm>
            <a:off x="2727960" y="3870960"/>
            <a:ext cx="7597180" cy="2347704"/>
          </a:xfrm>
        </p:spPr>
        <p:txBody>
          <a:bodyPr>
            <a:noAutofit/>
          </a:bodyPr>
          <a:lstStyle/>
          <a:p>
            <a:r>
              <a:rPr lang="en-US" altLang="ja-JP" dirty="0" smtClean="0">
                <a:solidFill>
                  <a:schemeClr val="bg1"/>
                </a:solidFill>
                <a:effectLst>
                  <a:outerShdw blurRad="38100" dist="38100" dir="2700000" algn="tl">
                    <a:srgbClr val="000000">
                      <a:alpha val="43137"/>
                    </a:srgbClr>
                  </a:outerShdw>
                </a:effectLst>
                <a:latin typeface="Comic Sans MS" pitchFamily="66" charset="0"/>
              </a:rPr>
              <a:t>Satoshi Matsuoka</a:t>
            </a:r>
          </a:p>
          <a:p>
            <a:r>
              <a:rPr lang="en-US" altLang="ja-JP" dirty="0" smtClean="0">
                <a:solidFill>
                  <a:schemeClr val="bg1"/>
                </a:solidFill>
                <a:effectLst>
                  <a:outerShdw blurRad="38100" dist="38100" dir="2700000" algn="tl">
                    <a:srgbClr val="000000">
                      <a:alpha val="43137"/>
                    </a:srgbClr>
                  </a:outerShdw>
                </a:effectLst>
                <a:latin typeface="Comic Sans MS" pitchFamily="66" charset="0"/>
              </a:rPr>
              <a:t>Director</a:t>
            </a:r>
            <a:r>
              <a:rPr lang="en-US" altLang="ja-JP" dirty="0">
                <a:solidFill>
                  <a:schemeClr val="bg1"/>
                </a:solidFill>
                <a:effectLst>
                  <a:outerShdw blurRad="38100" dist="38100" dir="2700000" algn="tl">
                    <a:srgbClr val="000000">
                      <a:alpha val="43137"/>
                    </a:srgbClr>
                  </a:outerShdw>
                </a:effectLst>
                <a:latin typeface="Comic Sans MS" pitchFamily="66" charset="0"/>
              </a:rPr>
              <a:t>, </a:t>
            </a:r>
            <a:r>
              <a:rPr lang="en-US" altLang="ja-JP" dirty="0" smtClean="0">
                <a:solidFill>
                  <a:schemeClr val="bg1"/>
                </a:solidFill>
                <a:effectLst>
                  <a:outerShdw blurRad="38100" dist="38100" dir="2700000" algn="tl">
                    <a:srgbClr val="000000">
                      <a:alpha val="43137"/>
                    </a:srgbClr>
                  </a:outerShdw>
                </a:effectLst>
                <a:latin typeface="Comic Sans MS" pitchFamily="66" charset="0"/>
              </a:rPr>
              <a:t>Riken Center for Computational Science /</a:t>
            </a:r>
            <a:endParaRPr lang="en-US" altLang="ja-JP" dirty="0">
              <a:solidFill>
                <a:schemeClr val="bg1"/>
              </a:solidFill>
              <a:effectLst>
                <a:outerShdw blurRad="38100" dist="38100" dir="2700000" algn="tl">
                  <a:srgbClr val="000000">
                    <a:alpha val="43137"/>
                  </a:srgbClr>
                </a:outerShdw>
              </a:effectLst>
              <a:latin typeface="Comic Sans MS" pitchFamily="66" charset="0"/>
            </a:endParaRPr>
          </a:p>
          <a:p>
            <a:r>
              <a:rPr lang="en-US" altLang="ja-JP" dirty="0" smtClean="0">
                <a:solidFill>
                  <a:schemeClr val="bg1"/>
                </a:solidFill>
                <a:effectLst>
                  <a:outerShdw blurRad="38100" dist="38100" dir="2700000" algn="tl">
                    <a:srgbClr val="000000">
                      <a:alpha val="43137"/>
                    </a:srgbClr>
                  </a:outerShdw>
                </a:effectLst>
                <a:latin typeface="Comic Sans MS" pitchFamily="66" charset="0"/>
              </a:rPr>
              <a:t>Professor</a:t>
            </a:r>
            <a:r>
              <a:rPr lang="en-US" altLang="ja-JP" dirty="0">
                <a:solidFill>
                  <a:schemeClr val="bg1"/>
                </a:solidFill>
                <a:effectLst>
                  <a:outerShdw blurRad="38100" dist="38100" dir="2700000" algn="tl">
                    <a:srgbClr val="000000">
                      <a:alpha val="43137"/>
                    </a:srgbClr>
                  </a:outerShdw>
                </a:effectLst>
                <a:latin typeface="Comic Sans MS" pitchFamily="66" charset="0"/>
              </a:rPr>
              <a:t>, </a:t>
            </a:r>
            <a:r>
              <a:rPr lang="en-US" altLang="ja-JP" dirty="0" smtClean="0">
                <a:solidFill>
                  <a:schemeClr val="bg1"/>
                </a:solidFill>
                <a:effectLst>
                  <a:outerShdw blurRad="38100" dist="38100" dir="2700000" algn="tl">
                    <a:srgbClr val="000000">
                      <a:alpha val="43137"/>
                    </a:srgbClr>
                  </a:outerShdw>
                </a:effectLst>
                <a:latin typeface="Comic Sans MS" pitchFamily="66" charset="0"/>
              </a:rPr>
              <a:t>Tokyo </a:t>
            </a:r>
            <a:r>
              <a:rPr lang="en-US" altLang="ja-JP" dirty="0">
                <a:solidFill>
                  <a:schemeClr val="bg1"/>
                </a:solidFill>
                <a:effectLst>
                  <a:outerShdw blurRad="38100" dist="38100" dir="2700000" algn="tl">
                    <a:srgbClr val="000000">
                      <a:alpha val="43137"/>
                    </a:srgbClr>
                  </a:outerShdw>
                </a:effectLst>
                <a:latin typeface="Comic Sans MS" pitchFamily="66" charset="0"/>
              </a:rPr>
              <a:t>Institute of </a:t>
            </a:r>
            <a:r>
              <a:rPr lang="en-US" altLang="ja-JP" dirty="0" smtClean="0">
                <a:solidFill>
                  <a:schemeClr val="bg1"/>
                </a:solidFill>
                <a:effectLst>
                  <a:outerShdw blurRad="38100" dist="38100" dir="2700000" algn="tl">
                    <a:srgbClr val="000000">
                      <a:alpha val="43137"/>
                    </a:srgbClr>
                  </a:outerShdw>
                </a:effectLst>
                <a:latin typeface="Comic Sans MS" pitchFamily="66" charset="0"/>
              </a:rPr>
              <a:t>Technology</a:t>
            </a:r>
          </a:p>
          <a:p>
            <a:endParaRPr lang="en-US" altLang="ja-JP" sz="1600" dirty="0" smtClean="0">
              <a:solidFill>
                <a:schemeClr val="bg1"/>
              </a:solidFill>
              <a:effectLst>
                <a:outerShdw blurRad="38100" dist="38100" dir="2700000" algn="tl">
                  <a:srgbClr val="000000">
                    <a:alpha val="43137"/>
                  </a:srgbClr>
                </a:outerShdw>
              </a:effectLst>
              <a:latin typeface="Comic Sans MS" pitchFamily="66" charset="0"/>
            </a:endParaRPr>
          </a:p>
          <a:p>
            <a:r>
              <a:rPr lang="en-US" altLang="ja-JP" sz="1600" dirty="0">
                <a:solidFill>
                  <a:schemeClr val="bg1"/>
                </a:solidFill>
                <a:effectLst>
                  <a:outerShdw blurRad="38100" dist="38100" dir="2700000" algn="tl">
                    <a:srgbClr val="000000">
                      <a:alpha val="43137"/>
                    </a:srgbClr>
                  </a:outerShdw>
                </a:effectLst>
                <a:latin typeface="Comic Sans MS" pitchFamily="66" charset="0"/>
              </a:rPr>
              <a:t>Numerical </a:t>
            </a:r>
            <a:r>
              <a:rPr lang="en-US" altLang="ja-JP" sz="1600" dirty="0" err="1">
                <a:solidFill>
                  <a:schemeClr val="bg1"/>
                </a:solidFill>
                <a:effectLst>
                  <a:outerShdw blurRad="38100" dist="38100" dir="2700000" algn="tl">
                    <a:srgbClr val="000000">
                      <a:alpha val="43137"/>
                    </a:srgbClr>
                  </a:outerShdw>
                </a:effectLst>
                <a:latin typeface="Comic Sans MS" pitchFamily="66" charset="0"/>
              </a:rPr>
              <a:t>Numerical</a:t>
            </a:r>
            <a:r>
              <a:rPr lang="en-US" altLang="ja-JP" sz="1600" dirty="0">
                <a:solidFill>
                  <a:schemeClr val="bg1"/>
                </a:solidFill>
                <a:effectLst>
                  <a:outerShdw blurRad="38100" dist="38100" dir="2700000" algn="tl">
                    <a:srgbClr val="000000">
                      <a:alpha val="43137"/>
                    </a:srgbClr>
                  </a:outerShdw>
                </a:effectLst>
                <a:latin typeface="Comic Sans MS" pitchFamily="66" charset="0"/>
              </a:rPr>
              <a:t> algorithms for high-performance computational science</a:t>
            </a:r>
            <a:endParaRPr lang="en-US" altLang="ja-JP" sz="1600" dirty="0" smtClean="0">
              <a:solidFill>
                <a:schemeClr val="bg1"/>
              </a:solidFill>
              <a:effectLst>
                <a:outerShdw blurRad="38100" dist="38100" dir="2700000" algn="tl">
                  <a:srgbClr val="000000">
                    <a:alpha val="43137"/>
                  </a:srgbClr>
                </a:outerShdw>
              </a:effectLst>
              <a:latin typeface="Comic Sans MS" pitchFamily="66" charset="0"/>
            </a:endParaRPr>
          </a:p>
          <a:p>
            <a:r>
              <a:rPr lang="en-US" altLang="ja-JP" sz="1600" dirty="0" smtClean="0">
                <a:solidFill>
                  <a:schemeClr val="bg1"/>
                </a:solidFill>
                <a:effectLst>
                  <a:outerShdw blurRad="38100" dist="38100" dir="2700000" algn="tl">
                    <a:srgbClr val="000000">
                      <a:alpha val="43137"/>
                    </a:srgbClr>
                  </a:outerShdw>
                </a:effectLst>
                <a:latin typeface="Comic Sans MS" pitchFamily="66" charset="0"/>
              </a:rPr>
              <a:t>The Royal Society, London, UK</a:t>
            </a:r>
            <a:endParaRPr lang="en-US" altLang="ja-JP" sz="1600" dirty="0" smtClean="0">
              <a:solidFill>
                <a:schemeClr val="bg1"/>
              </a:solidFill>
              <a:effectLst>
                <a:outerShdw blurRad="38100" dist="38100" dir="2700000" algn="tl">
                  <a:srgbClr val="000000">
                    <a:alpha val="43137"/>
                  </a:srgbClr>
                </a:outerShdw>
              </a:effectLst>
              <a:latin typeface="Comic Sans MS" pitchFamily="66" charset="0"/>
            </a:endParaRPr>
          </a:p>
          <a:p>
            <a:r>
              <a:rPr lang="en-US" altLang="ja-JP" sz="1600" dirty="0" smtClean="0">
                <a:solidFill>
                  <a:schemeClr val="bg1"/>
                </a:solidFill>
                <a:effectLst>
                  <a:outerShdw blurRad="38100" dist="38100" dir="2700000" algn="tl">
                    <a:srgbClr val="000000">
                      <a:alpha val="43137"/>
                    </a:srgbClr>
                  </a:outerShdw>
                </a:effectLst>
                <a:latin typeface="Comic Sans MS" pitchFamily="66" charset="0"/>
              </a:rPr>
              <a:t>20190409</a:t>
            </a:r>
            <a:endParaRPr lang="en-US" altLang="ja-JP" sz="1600" dirty="0" smtClean="0">
              <a:solidFill>
                <a:schemeClr val="bg1"/>
              </a:solidFill>
              <a:effectLst>
                <a:outerShdw blurRad="38100" dist="38100" dir="2700000" algn="tl">
                  <a:srgbClr val="000000">
                    <a:alpha val="43137"/>
                  </a:srgbClr>
                </a:outerShdw>
              </a:effectLst>
              <a:latin typeface="Comic Sans MS" pitchFamily="66" charset="0"/>
            </a:endParaRPr>
          </a:p>
          <a:p>
            <a:endParaRPr lang="en-US" altLang="ja-JP" sz="1600" dirty="0" smtClean="0">
              <a:solidFill>
                <a:schemeClr val="bg1"/>
              </a:solidFill>
              <a:effectLst>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val="426413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2960" y="0"/>
            <a:ext cx="10515600" cy="1325563"/>
          </a:xfrm>
        </p:spPr>
        <p:txBody>
          <a:bodyPr/>
          <a:lstStyle/>
          <a:p>
            <a:r>
              <a:rPr kumimoji="1" lang="en-US" altLang="ja-JP" dirty="0" smtClean="0"/>
              <a:t>What we have heard in this meeting so far:</a:t>
            </a:r>
            <a:endParaRPr kumimoji="1" lang="ja-JP" altLang="en-US" dirty="0"/>
          </a:p>
        </p:txBody>
      </p:sp>
      <p:sp>
        <p:nvSpPr>
          <p:cNvPr id="3" name="コンテンツ プレースホルダー 2"/>
          <p:cNvSpPr>
            <a:spLocks noGrp="1"/>
          </p:cNvSpPr>
          <p:nvPr>
            <p:ph idx="1"/>
          </p:nvPr>
        </p:nvSpPr>
        <p:spPr>
          <a:xfrm>
            <a:off x="578271" y="1414145"/>
            <a:ext cx="10515600" cy="4351338"/>
          </a:xfrm>
        </p:spPr>
        <p:txBody>
          <a:bodyPr>
            <a:noAutofit/>
          </a:bodyPr>
          <a:lstStyle/>
          <a:p>
            <a:pPr>
              <a:spcBef>
                <a:spcPts val="0"/>
              </a:spcBef>
            </a:pPr>
            <a:r>
              <a:rPr kumimoji="1" lang="en-US" altLang="ja-JP" b="1" dirty="0" smtClean="0"/>
              <a:t>“It’s the Bandwidth” </a:t>
            </a:r>
          </a:p>
          <a:p>
            <a:pPr>
              <a:spcBef>
                <a:spcPts val="0"/>
              </a:spcBef>
            </a:pPr>
            <a:r>
              <a:rPr lang="en-US" altLang="ja-JP" dirty="0" smtClean="0"/>
              <a:t>Future FLOPS acceleration via reduced precision (end of Moore’s law)</a:t>
            </a:r>
          </a:p>
          <a:p>
            <a:pPr>
              <a:spcBef>
                <a:spcPts val="0"/>
              </a:spcBef>
            </a:pPr>
            <a:r>
              <a:rPr lang="en-US" altLang="ja-JP" dirty="0"/>
              <a:t>C</a:t>
            </a:r>
            <a:r>
              <a:rPr lang="en-US" altLang="ja-JP" dirty="0" smtClean="0"/>
              <a:t>ustomized HW co-design to increase data throughput now feasible</a:t>
            </a:r>
          </a:p>
          <a:p>
            <a:pPr>
              <a:spcBef>
                <a:spcPts val="0"/>
              </a:spcBef>
            </a:pPr>
            <a:endParaRPr kumimoji="1" lang="en-US" altLang="ja-JP" dirty="0"/>
          </a:p>
          <a:p>
            <a:pPr>
              <a:spcBef>
                <a:spcPts val="0"/>
              </a:spcBef>
            </a:pPr>
            <a:r>
              <a:rPr lang="en-US" altLang="ja-JP" dirty="0" smtClean="0"/>
              <a:t>David Keyes : “Convert dense matrices to sparse via SVD, H-Matrices etc., achieve order of magnitude speedup with new algorithms”</a:t>
            </a:r>
          </a:p>
          <a:p>
            <a:pPr>
              <a:spcBef>
                <a:spcPts val="0"/>
              </a:spcBef>
            </a:pPr>
            <a:r>
              <a:rPr kumimoji="1" lang="en-US" altLang="ja-JP" dirty="0" smtClean="0"/>
              <a:t>Kathy </a:t>
            </a:r>
            <a:r>
              <a:rPr kumimoji="1" lang="en-US" altLang="ja-JP" dirty="0" err="1" smtClean="0"/>
              <a:t>Yelick</a:t>
            </a:r>
            <a:r>
              <a:rPr lang="en-US" altLang="ja-JP" dirty="0" smtClean="0"/>
              <a:t>: “Many biology application speedup via new algorithms that require system bandwidth”</a:t>
            </a:r>
          </a:p>
          <a:p>
            <a:pPr>
              <a:spcBef>
                <a:spcPts val="0"/>
              </a:spcBef>
            </a:pPr>
            <a:r>
              <a:rPr kumimoji="1" lang="en-US" altLang="ja-JP" dirty="0" smtClean="0"/>
              <a:t>Rick Stevens: “Opportunities for AI speedup with sparsity and vastly reduced precision”</a:t>
            </a:r>
          </a:p>
          <a:p>
            <a:pPr>
              <a:spcBef>
                <a:spcPts val="0"/>
              </a:spcBef>
            </a:pPr>
            <a:r>
              <a:rPr lang="en-US" altLang="ja-JP" dirty="0" smtClean="0"/>
              <a:t>John </a:t>
            </a:r>
            <a:r>
              <a:rPr lang="en-US" altLang="ja-JP" dirty="0" err="1" smtClean="0"/>
              <a:t>Shalf</a:t>
            </a:r>
            <a:r>
              <a:rPr lang="en-US" altLang="ja-JP" dirty="0" smtClean="0"/>
              <a:t>: “Post-Moore near-term speedup not “by device but w/ architecture customization optimizing system bandwidth e.g. FFT”</a:t>
            </a:r>
          </a:p>
          <a:p>
            <a:pPr marL="0" indent="0">
              <a:spcBef>
                <a:spcPts val="0"/>
              </a:spcBef>
              <a:buNone/>
            </a:pPr>
            <a:endParaRPr lang="en-US" altLang="ja-JP" dirty="0"/>
          </a:p>
          <a:p>
            <a:pPr marL="0" indent="0">
              <a:spcBef>
                <a:spcPts val="0"/>
              </a:spcBef>
              <a:buNone/>
            </a:pPr>
            <a:r>
              <a:rPr lang="en-US" altLang="ja-JP" b="1" dirty="0" smtClean="0">
                <a:solidFill>
                  <a:srgbClr val="C00000"/>
                </a:solidFill>
              </a:rPr>
              <a:t>NUMERICAL ALGORITHMS &amp; APPS MUST COPE WITH THE TREND</a:t>
            </a:r>
            <a:r>
              <a:rPr lang="en-US" altLang="ja-JP" dirty="0" smtClean="0"/>
              <a:t> </a:t>
            </a:r>
          </a:p>
        </p:txBody>
      </p:sp>
      <p:pic>
        <p:nvPicPr>
          <p:cNvPr id="4098" name="Picture 2" descr="https://www.cray.com/sites/default/files/resources/SeymourCray_retouch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8109" y="877664"/>
            <a:ext cx="2593975" cy="9843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novacreations.net/wp-content/uploads/2008/09/moore.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360605" y="877664"/>
            <a:ext cx="1466531" cy="983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1388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1600200" y="641351"/>
            <a:ext cx="9067800"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 rIns="18000" anchor="ctr"/>
          <a:lstStyle/>
          <a:p>
            <a:endParaRPr lang="ja-JP" altLang="ja-JP" sz="1600">
              <a:solidFill>
                <a:prstClr val="black"/>
              </a:solidFill>
            </a:endParaRPr>
          </a:p>
        </p:txBody>
      </p:sp>
      <p:sp>
        <p:nvSpPr>
          <p:cNvPr id="2" name="テキスト ボックス 1"/>
          <p:cNvSpPr txBox="1"/>
          <p:nvPr/>
        </p:nvSpPr>
        <p:spPr>
          <a:xfrm>
            <a:off x="2716825" y="-7938"/>
            <a:ext cx="1055097" cy="276999"/>
          </a:xfrm>
          <a:prstGeom prst="rect">
            <a:avLst/>
          </a:prstGeom>
          <a:noFill/>
        </p:spPr>
        <p:txBody>
          <a:bodyPr wrap="none">
            <a:spAutoFit/>
          </a:bodyPr>
          <a:lstStyle/>
          <a:p>
            <a:pPr>
              <a:defRPr/>
            </a:pPr>
            <a:r>
              <a:rPr lang="en-US" altLang="ja-JP" sz="1200" b="1" dirty="0">
                <a:solidFill>
                  <a:prstClr val="white"/>
                </a:solidFill>
                <a:latin typeface="ＭＳ Ｐゴシック" panose="020B0600070205080204" pitchFamily="50" charset="-128"/>
              </a:rPr>
              <a:t>TSUBAME3.0</a:t>
            </a:r>
            <a:endParaRPr lang="ja-JP" altLang="en-US" sz="1200" b="1" dirty="0">
              <a:solidFill>
                <a:prstClr val="white"/>
              </a:solidFill>
              <a:latin typeface="ＭＳ Ｐゴシック" panose="020B0600070205080204" pitchFamily="50" charset="-128"/>
            </a:endParaRPr>
          </a:p>
        </p:txBody>
      </p:sp>
      <p:sp>
        <p:nvSpPr>
          <p:cNvPr id="2057" name="テキスト ボックス 19"/>
          <p:cNvSpPr txBox="1">
            <a:spLocks noChangeArrowheads="1"/>
          </p:cNvSpPr>
          <p:nvPr/>
        </p:nvSpPr>
        <p:spPr bwMode="auto">
          <a:xfrm>
            <a:off x="3914284" y="2559748"/>
            <a:ext cx="219899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600" dirty="0" smtClean="0">
                <a:solidFill>
                  <a:prstClr val="black"/>
                </a:solidFill>
              </a:rPr>
              <a:t>2006</a:t>
            </a:r>
            <a:r>
              <a:rPr lang="ja-JP" altLang="en-US" sz="1600" dirty="0" smtClean="0">
                <a:solidFill>
                  <a:prstClr val="black"/>
                </a:solidFill>
              </a:rPr>
              <a:t> </a:t>
            </a:r>
            <a:r>
              <a:rPr lang="en-US" altLang="ja-JP" sz="1600" dirty="0">
                <a:solidFill>
                  <a:prstClr val="black"/>
                </a:solidFill>
              </a:rPr>
              <a:t>TSUBAME1.0</a:t>
            </a:r>
            <a:br>
              <a:rPr lang="en-US" altLang="ja-JP" sz="1600" dirty="0">
                <a:solidFill>
                  <a:prstClr val="black"/>
                </a:solidFill>
              </a:rPr>
            </a:br>
            <a:r>
              <a:rPr lang="en-US" altLang="ja-JP" sz="1600" dirty="0" smtClean="0">
                <a:solidFill>
                  <a:prstClr val="black"/>
                </a:solidFill>
              </a:rPr>
              <a:t>80 </a:t>
            </a:r>
            <a:r>
              <a:rPr lang="en-US" altLang="ja-JP" sz="1600" dirty="0" err="1" smtClean="0">
                <a:solidFill>
                  <a:prstClr val="black"/>
                </a:solidFill>
              </a:rPr>
              <a:t>TeraFlops</a:t>
            </a:r>
            <a:r>
              <a:rPr lang="en-US" altLang="ja-JP" sz="1600" dirty="0" smtClean="0">
                <a:solidFill>
                  <a:prstClr val="black"/>
                </a:solidFill>
              </a:rPr>
              <a:t/>
            </a:r>
            <a:br>
              <a:rPr lang="en-US" altLang="ja-JP" sz="1600" dirty="0" smtClean="0">
                <a:solidFill>
                  <a:prstClr val="black"/>
                </a:solidFill>
              </a:rPr>
            </a:br>
            <a:r>
              <a:rPr lang="en-US" altLang="ja-JP" sz="1600" dirty="0" smtClean="0">
                <a:solidFill>
                  <a:prstClr val="black"/>
                </a:solidFill>
              </a:rPr>
              <a:t>No.1 Asia, No.7 World</a:t>
            </a:r>
            <a:br>
              <a:rPr lang="en-US" altLang="ja-JP" sz="1600" dirty="0" smtClean="0">
                <a:solidFill>
                  <a:prstClr val="black"/>
                </a:solidFill>
              </a:rPr>
            </a:br>
            <a:r>
              <a:rPr lang="en-US" altLang="ja-JP" b="1" dirty="0" smtClean="0">
                <a:solidFill>
                  <a:srgbClr val="C00000"/>
                </a:solidFill>
              </a:rPr>
              <a:t>10,000 cores</a:t>
            </a:r>
            <a:endParaRPr lang="ja-JP" altLang="en-US" b="1" dirty="0">
              <a:solidFill>
                <a:srgbClr val="C00000"/>
              </a:solidFill>
            </a:endParaRPr>
          </a:p>
        </p:txBody>
      </p:sp>
      <p:pic>
        <p:nvPicPr>
          <p:cNvPr id="47" name="図 46" descr="A-0013_2_20100512_124126.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38983" y="1401478"/>
            <a:ext cx="1833451" cy="1375088"/>
          </a:xfrm>
          <a:prstGeom prst="rect">
            <a:avLst/>
          </a:prstGeom>
          <a:effectLst>
            <a:softEdge rad="190500"/>
          </a:effectLst>
        </p:spPr>
      </p:pic>
      <p:pic>
        <p:nvPicPr>
          <p:cNvPr id="49" name="図プレースホルダー 3"/>
          <p:cNvPicPr>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9445650" y="1474258"/>
            <a:ext cx="1941545" cy="1170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テキスト ボックス 19"/>
          <p:cNvSpPr txBox="1">
            <a:spLocks noChangeArrowheads="1"/>
          </p:cNvSpPr>
          <p:nvPr/>
        </p:nvSpPr>
        <p:spPr bwMode="auto">
          <a:xfrm>
            <a:off x="9144663" y="2655616"/>
            <a:ext cx="24721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600" dirty="0" smtClean="0">
                <a:solidFill>
                  <a:prstClr val="black"/>
                </a:solidFill>
              </a:rPr>
              <a:t>2010</a:t>
            </a:r>
            <a:r>
              <a:rPr lang="ja-JP" altLang="en-US" sz="1600" dirty="0" smtClean="0">
                <a:solidFill>
                  <a:prstClr val="black"/>
                </a:solidFill>
              </a:rPr>
              <a:t> </a:t>
            </a:r>
            <a:r>
              <a:rPr lang="en-US" altLang="ja-JP" sz="1600" dirty="0">
                <a:solidFill>
                  <a:prstClr val="black"/>
                </a:solidFill>
              </a:rPr>
              <a:t>TSUBAME2.0</a:t>
            </a:r>
            <a:br>
              <a:rPr lang="en-US" altLang="ja-JP" sz="1600" dirty="0">
                <a:solidFill>
                  <a:prstClr val="black"/>
                </a:solidFill>
              </a:rPr>
            </a:br>
            <a:r>
              <a:rPr lang="en-US" altLang="ja-JP" sz="1600" dirty="0" smtClean="0">
                <a:solidFill>
                  <a:prstClr val="black"/>
                </a:solidFill>
              </a:rPr>
              <a:t>2.4 </a:t>
            </a:r>
            <a:r>
              <a:rPr lang="en-US" altLang="ja-JP" sz="1600" dirty="0" err="1" smtClean="0">
                <a:solidFill>
                  <a:prstClr val="black"/>
                </a:solidFill>
              </a:rPr>
              <a:t>Petarlops</a:t>
            </a:r>
            <a:r>
              <a:rPr lang="en-US" altLang="ja-JP" sz="1600" dirty="0" smtClean="0">
                <a:solidFill>
                  <a:prstClr val="black"/>
                </a:solidFill>
              </a:rPr>
              <a:t> No1 World</a:t>
            </a:r>
            <a:endParaRPr lang="en-US" altLang="ja-JP" sz="1600" dirty="0">
              <a:solidFill>
                <a:prstClr val="black"/>
              </a:solidFill>
            </a:endParaRPr>
          </a:p>
          <a:p>
            <a:pPr algn="ctr" eaLnBrk="1" hangingPunct="1"/>
            <a:r>
              <a:rPr lang="en-US" altLang="ja-JP" sz="1600" b="1" dirty="0" smtClean="0">
                <a:solidFill>
                  <a:srgbClr val="00B050"/>
                </a:solidFill>
              </a:rPr>
              <a:t>No.1 Production Green</a:t>
            </a:r>
          </a:p>
          <a:p>
            <a:pPr algn="ctr" eaLnBrk="1" hangingPunct="1"/>
            <a:r>
              <a:rPr lang="en-US" altLang="ja-JP" sz="1600" dirty="0" smtClean="0">
                <a:solidFill>
                  <a:prstClr val="black"/>
                </a:solidFill>
              </a:rPr>
              <a:t>ACM Gordon Bell Prize</a:t>
            </a:r>
            <a:endParaRPr lang="ja-JP" altLang="en-US" sz="1600" dirty="0">
              <a:solidFill>
                <a:prstClr val="black"/>
              </a:solidFill>
            </a:endParaRPr>
          </a:p>
        </p:txBody>
      </p:sp>
      <p:sp>
        <p:nvSpPr>
          <p:cNvPr id="53" name="テキスト ボックス 19"/>
          <p:cNvSpPr txBox="1">
            <a:spLocks noChangeArrowheads="1"/>
          </p:cNvSpPr>
          <p:nvPr/>
        </p:nvSpPr>
        <p:spPr bwMode="auto">
          <a:xfrm>
            <a:off x="142173" y="5559788"/>
            <a:ext cx="291605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600" dirty="0" smtClean="0">
                <a:solidFill>
                  <a:prstClr val="black"/>
                </a:solidFill>
              </a:rPr>
              <a:t>2013</a:t>
            </a:r>
            <a:r>
              <a:rPr lang="ja-JP" altLang="en-US" sz="1600" dirty="0">
                <a:solidFill>
                  <a:prstClr val="black"/>
                </a:solidFill>
              </a:rPr>
              <a:t> </a:t>
            </a:r>
            <a:r>
              <a:rPr lang="en-US" altLang="ja-JP" sz="1600" dirty="0" smtClean="0">
                <a:solidFill>
                  <a:prstClr val="black"/>
                </a:solidFill>
              </a:rPr>
              <a:t>TSUBAME2.5</a:t>
            </a:r>
            <a:r>
              <a:rPr lang="en-US" altLang="ja-JP" sz="1600" dirty="0">
                <a:solidFill>
                  <a:prstClr val="black"/>
                </a:solidFill>
              </a:rPr>
              <a:t/>
            </a:r>
            <a:br>
              <a:rPr lang="en-US" altLang="ja-JP" sz="1600" dirty="0">
                <a:solidFill>
                  <a:prstClr val="black"/>
                </a:solidFill>
              </a:rPr>
            </a:br>
            <a:r>
              <a:rPr lang="en-US" altLang="ja-JP" sz="1600" dirty="0" smtClean="0">
                <a:solidFill>
                  <a:prstClr val="black"/>
                </a:solidFill>
              </a:rPr>
              <a:t>41</a:t>
            </a:r>
            <a:r>
              <a:rPr lang="ja-JP" altLang="en-US" sz="1600" dirty="0" smtClean="0">
                <a:solidFill>
                  <a:prstClr val="black"/>
                </a:solidFill>
              </a:rPr>
              <a:t>１</a:t>
            </a:r>
            <a:r>
              <a:rPr lang="en-US" altLang="ja-JP" sz="1600" dirty="0" smtClean="0">
                <a:solidFill>
                  <a:prstClr val="black"/>
                </a:solidFill>
              </a:rPr>
              <a:t>8</a:t>
            </a:r>
            <a:r>
              <a:rPr lang="ja-JP" altLang="en-US" sz="1600" dirty="0" smtClean="0">
                <a:solidFill>
                  <a:prstClr val="black"/>
                </a:solidFill>
              </a:rPr>
              <a:t> </a:t>
            </a:r>
            <a:r>
              <a:rPr lang="en-US" altLang="ja-JP" sz="1600" dirty="0" smtClean="0">
                <a:solidFill>
                  <a:prstClr val="black"/>
                </a:solidFill>
              </a:rPr>
              <a:t>GPUs Upgraded</a:t>
            </a:r>
            <a:endParaRPr lang="en-US" altLang="ja-JP" sz="1600" dirty="0">
              <a:solidFill>
                <a:prstClr val="black"/>
              </a:solidFill>
            </a:endParaRPr>
          </a:p>
          <a:p>
            <a:pPr algn="ctr" eaLnBrk="1" hangingPunct="1"/>
            <a:r>
              <a:rPr lang="en-US" altLang="ja-JP" sz="1600" dirty="0" smtClean="0">
                <a:solidFill>
                  <a:prstClr val="black"/>
                </a:solidFill>
              </a:rPr>
              <a:t>5.7 </a:t>
            </a:r>
            <a:r>
              <a:rPr lang="en-US" altLang="ja-JP" sz="1600" dirty="0" err="1" smtClean="0">
                <a:solidFill>
                  <a:prstClr val="black"/>
                </a:solidFill>
              </a:rPr>
              <a:t>Petaflps</a:t>
            </a:r>
            <a:r>
              <a:rPr lang="en-US" altLang="ja-JP" sz="1600" dirty="0" smtClean="0">
                <a:solidFill>
                  <a:prstClr val="black"/>
                </a:solidFill>
              </a:rPr>
              <a:t>, No.2 Japan</a:t>
            </a:r>
          </a:p>
          <a:p>
            <a:pPr algn="ctr" eaLnBrk="1" hangingPunct="1"/>
            <a:r>
              <a:rPr lang="en-US" altLang="ja-JP" sz="1600" dirty="0" smtClean="0">
                <a:solidFill>
                  <a:prstClr val="black"/>
                </a:solidFill>
              </a:rPr>
              <a:t>AI Flops 17.1</a:t>
            </a:r>
            <a:r>
              <a:rPr lang="ja-JP" altLang="en-US" sz="1600" dirty="0">
                <a:solidFill>
                  <a:prstClr val="black"/>
                </a:solidFill>
              </a:rPr>
              <a:t> </a:t>
            </a:r>
            <a:r>
              <a:rPr lang="en-US" altLang="ja-JP" sz="1600" dirty="0" smtClean="0">
                <a:solidFill>
                  <a:prstClr val="black"/>
                </a:solidFill>
              </a:rPr>
              <a:t>Petaflops</a:t>
            </a:r>
          </a:p>
        </p:txBody>
      </p:sp>
      <p:sp>
        <p:nvSpPr>
          <p:cNvPr id="54" name="テキスト ボックス 19"/>
          <p:cNvSpPr txBox="1">
            <a:spLocks noChangeArrowheads="1"/>
          </p:cNvSpPr>
          <p:nvPr/>
        </p:nvSpPr>
        <p:spPr bwMode="auto">
          <a:xfrm>
            <a:off x="4006088" y="5559787"/>
            <a:ext cx="358290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600" dirty="0" smtClean="0">
                <a:solidFill>
                  <a:prstClr val="black"/>
                </a:solidFill>
              </a:rPr>
              <a:t>2013</a:t>
            </a:r>
            <a:r>
              <a:rPr lang="ja-JP" altLang="en-US" sz="1600" dirty="0">
                <a:solidFill>
                  <a:prstClr val="black"/>
                </a:solidFill>
              </a:rPr>
              <a:t> </a:t>
            </a:r>
            <a:r>
              <a:rPr lang="en-US" altLang="ja-JP" sz="1600" dirty="0" smtClean="0">
                <a:solidFill>
                  <a:prstClr val="black"/>
                </a:solidFill>
              </a:rPr>
              <a:t>TSUBAME-KFC</a:t>
            </a:r>
          </a:p>
          <a:p>
            <a:pPr algn="ctr" eaLnBrk="1" hangingPunct="1"/>
            <a:r>
              <a:rPr lang="en-US" altLang="ja-JP" sz="1600" dirty="0" smtClean="0">
                <a:solidFill>
                  <a:prstClr val="black"/>
                </a:solidFill>
              </a:rPr>
              <a:t>TSUBAME3</a:t>
            </a:r>
            <a:r>
              <a:rPr lang="ja-JP" altLang="en-US" sz="1600" dirty="0" smtClean="0">
                <a:solidFill>
                  <a:prstClr val="black"/>
                </a:solidFill>
              </a:rPr>
              <a:t> </a:t>
            </a:r>
            <a:r>
              <a:rPr lang="en-US" altLang="ja-JP" sz="1600" dirty="0" smtClean="0">
                <a:solidFill>
                  <a:prstClr val="black"/>
                </a:solidFill>
              </a:rPr>
              <a:t>Prototype</a:t>
            </a:r>
          </a:p>
          <a:p>
            <a:pPr algn="ctr" eaLnBrk="1" hangingPunct="1"/>
            <a:r>
              <a:rPr lang="en-US" altLang="ja-JP" sz="1600" dirty="0" smtClean="0">
                <a:solidFill>
                  <a:prstClr val="black"/>
                </a:solidFill>
              </a:rPr>
              <a:t>Oil Immersive Cooling</a:t>
            </a:r>
            <a:br>
              <a:rPr lang="en-US" altLang="ja-JP" sz="1600" dirty="0" smtClean="0">
                <a:solidFill>
                  <a:prstClr val="black"/>
                </a:solidFill>
              </a:rPr>
            </a:br>
            <a:r>
              <a:rPr lang="en-US" altLang="ja-JP" sz="1600" b="1" dirty="0" smtClean="0">
                <a:solidFill>
                  <a:srgbClr val="00B050"/>
                </a:solidFill>
              </a:rPr>
              <a:t>Green  World No.1</a:t>
            </a:r>
          </a:p>
          <a:p>
            <a:pPr algn="ctr" eaLnBrk="1" hangingPunct="1"/>
            <a:r>
              <a:rPr lang="en-US" altLang="ja-JP" sz="1600" dirty="0" smtClean="0">
                <a:solidFill>
                  <a:prstClr val="black"/>
                </a:solidFill>
              </a:rPr>
              <a:t>2015</a:t>
            </a:r>
            <a:r>
              <a:rPr lang="ja-JP" altLang="en-US" sz="1600" dirty="0">
                <a:solidFill>
                  <a:prstClr val="black"/>
                </a:solidFill>
              </a:rPr>
              <a:t> </a:t>
            </a:r>
            <a:r>
              <a:rPr lang="en-US" altLang="ja-JP" sz="1600" dirty="0" smtClean="0">
                <a:solidFill>
                  <a:prstClr val="black"/>
                </a:solidFill>
              </a:rPr>
              <a:t>AI Prototype Upgrade (KFC/DL)</a:t>
            </a:r>
            <a:endParaRPr lang="ja-JP" altLang="en-US" sz="1600" dirty="0">
              <a:solidFill>
                <a:prstClr val="black"/>
              </a:solidFill>
            </a:endParaRPr>
          </a:p>
        </p:txBody>
      </p:sp>
      <p:pic>
        <p:nvPicPr>
          <p:cNvPr id="56"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992156" y="4603092"/>
            <a:ext cx="1763961" cy="844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図 5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21290" y="4357636"/>
            <a:ext cx="748715" cy="1118565"/>
          </a:xfrm>
          <a:prstGeom prst="rect">
            <a:avLst/>
          </a:prstGeom>
        </p:spPr>
      </p:pic>
      <p:pic>
        <p:nvPicPr>
          <p:cNvPr id="60" name="図 5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17233" y="5456930"/>
            <a:ext cx="1219792" cy="938870"/>
          </a:xfrm>
          <a:prstGeom prst="rect">
            <a:avLst/>
          </a:prstGeom>
        </p:spPr>
      </p:pic>
      <p:pic>
        <p:nvPicPr>
          <p:cNvPr id="64" name="図 63" descr="GB-Prize-2011-special.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002527" y="1575286"/>
            <a:ext cx="1189473" cy="909597"/>
          </a:xfrm>
          <a:prstGeom prst="rect">
            <a:avLst/>
          </a:prstGeom>
        </p:spPr>
      </p:pic>
      <p:sp>
        <p:nvSpPr>
          <p:cNvPr id="66" name="テキスト ボックス 19"/>
          <p:cNvSpPr txBox="1">
            <a:spLocks noChangeArrowheads="1"/>
          </p:cNvSpPr>
          <p:nvPr/>
        </p:nvSpPr>
        <p:spPr bwMode="auto">
          <a:xfrm>
            <a:off x="7874071" y="5825486"/>
            <a:ext cx="381226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600" dirty="0" smtClean="0">
                <a:solidFill>
                  <a:prstClr val="black"/>
                </a:solidFill>
              </a:rPr>
              <a:t>2017</a:t>
            </a:r>
            <a:r>
              <a:rPr lang="ja-JP" altLang="en-US" sz="1600" dirty="0" smtClean="0">
                <a:solidFill>
                  <a:prstClr val="black"/>
                </a:solidFill>
              </a:rPr>
              <a:t> </a:t>
            </a:r>
            <a:r>
              <a:rPr lang="en-US" altLang="ja-JP" sz="1600" dirty="0" smtClean="0">
                <a:solidFill>
                  <a:prstClr val="black"/>
                </a:solidFill>
              </a:rPr>
              <a:t>TSUBAME3.0, </a:t>
            </a:r>
            <a:r>
              <a:rPr lang="en-US" altLang="ja-JP" sz="1600" b="1" dirty="0" smtClean="0">
                <a:solidFill>
                  <a:srgbClr val="C00000"/>
                </a:solidFill>
              </a:rPr>
              <a:t>&gt; 10 million cores</a:t>
            </a:r>
            <a:r>
              <a:rPr lang="en-US" altLang="ja-JP" sz="1600" b="1" dirty="0">
                <a:solidFill>
                  <a:srgbClr val="C00000"/>
                </a:solidFill>
              </a:rPr>
              <a:t/>
            </a:r>
            <a:br>
              <a:rPr lang="en-US" altLang="ja-JP" sz="1600" b="1" dirty="0">
                <a:solidFill>
                  <a:srgbClr val="C00000"/>
                </a:solidFill>
              </a:rPr>
            </a:br>
            <a:r>
              <a:rPr lang="en-US" altLang="ja-JP" sz="1600" dirty="0" smtClean="0">
                <a:solidFill>
                  <a:prstClr val="black"/>
                </a:solidFill>
              </a:rPr>
              <a:t>12.1</a:t>
            </a:r>
            <a:r>
              <a:rPr lang="ja-JP" altLang="en-US" sz="1600" dirty="0" smtClean="0">
                <a:solidFill>
                  <a:prstClr val="black"/>
                </a:solidFill>
              </a:rPr>
              <a:t> </a:t>
            </a:r>
            <a:r>
              <a:rPr lang="en-US" altLang="ja-JP" sz="1600" dirty="0" smtClean="0">
                <a:solidFill>
                  <a:prstClr val="black"/>
                </a:solidFill>
              </a:rPr>
              <a:t>Petaflops</a:t>
            </a:r>
            <a:r>
              <a:rPr lang="ja-JP" altLang="en-US" sz="1600" dirty="0" smtClean="0">
                <a:solidFill>
                  <a:prstClr val="black"/>
                </a:solidFill>
              </a:rPr>
              <a:t> </a:t>
            </a:r>
            <a:r>
              <a:rPr lang="en-US" altLang="ja-JP" sz="1600" dirty="0" smtClean="0">
                <a:solidFill>
                  <a:prstClr val="black"/>
                </a:solidFill>
              </a:rPr>
              <a:t>(AI Flops 47.2</a:t>
            </a:r>
            <a:r>
              <a:rPr lang="ja-JP" altLang="en-US" sz="1600" dirty="0">
                <a:solidFill>
                  <a:prstClr val="black"/>
                </a:solidFill>
              </a:rPr>
              <a:t> </a:t>
            </a:r>
            <a:r>
              <a:rPr lang="en-US" altLang="ja-JP" sz="1600" dirty="0" smtClean="0">
                <a:solidFill>
                  <a:prstClr val="black"/>
                </a:solidFill>
              </a:rPr>
              <a:t>Petaflops)</a:t>
            </a:r>
            <a:endParaRPr lang="en-US" altLang="ja-JP" sz="1600" b="1" dirty="0" smtClean="0">
              <a:solidFill>
                <a:prstClr val="black"/>
              </a:solidFill>
            </a:endParaRPr>
          </a:p>
          <a:p>
            <a:pPr algn="ctr" eaLnBrk="1" hangingPunct="1"/>
            <a:r>
              <a:rPr lang="en-US" altLang="ja-JP" sz="1600" b="1" dirty="0" smtClean="0">
                <a:solidFill>
                  <a:srgbClr val="00B050"/>
                </a:solidFill>
              </a:rPr>
              <a:t>Green World No1 </a:t>
            </a:r>
            <a:r>
              <a:rPr lang="en-US" altLang="ja-JP" sz="1600" dirty="0" smtClean="0">
                <a:solidFill>
                  <a:prstClr val="black"/>
                </a:solidFill>
              </a:rPr>
              <a:t/>
            </a:r>
            <a:br>
              <a:rPr lang="en-US" altLang="ja-JP" sz="1600" dirty="0" smtClean="0">
                <a:solidFill>
                  <a:prstClr val="black"/>
                </a:solidFill>
              </a:rPr>
            </a:br>
            <a:r>
              <a:rPr lang="en-US" altLang="ja-JP" sz="1600" dirty="0" smtClean="0">
                <a:solidFill>
                  <a:prstClr val="black"/>
                </a:solidFill>
              </a:rPr>
              <a:t>HPC and Big Data / AI Convergence</a:t>
            </a:r>
            <a:endParaRPr lang="en-US" altLang="ja-JP" sz="1600" dirty="0">
              <a:solidFill>
                <a:prstClr val="black"/>
              </a:solidFill>
            </a:endParaRPr>
          </a:p>
        </p:txBody>
      </p:sp>
      <p:pic>
        <p:nvPicPr>
          <p:cNvPr id="67" name="Picture 2" descr="TOP500certAsia1"/>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017937" y="1657051"/>
            <a:ext cx="1191822" cy="840183"/>
          </a:xfrm>
          <a:prstGeom prst="rect">
            <a:avLst/>
          </a:prstGeom>
          <a:noFill/>
          <a:ln w="9525">
            <a:noFill/>
            <a:miter lim="800000"/>
            <a:headEnd/>
            <a:tailEnd/>
          </a:ln>
        </p:spPr>
      </p:pic>
      <p:sp>
        <p:nvSpPr>
          <p:cNvPr id="5" name="タイトル 4"/>
          <p:cNvSpPr>
            <a:spLocks noGrp="1"/>
          </p:cNvSpPr>
          <p:nvPr>
            <p:ph type="title"/>
          </p:nvPr>
        </p:nvSpPr>
        <p:spPr>
          <a:xfrm>
            <a:off x="983605" y="348767"/>
            <a:ext cx="10972800" cy="1143000"/>
          </a:xfrm>
        </p:spPr>
        <p:txBody>
          <a:bodyPr>
            <a:normAutofit fontScale="90000"/>
          </a:bodyPr>
          <a:lstStyle/>
          <a:p>
            <a:r>
              <a:rPr kumimoji="1" lang="en-US" altLang="ja-JP" b="1" dirty="0" smtClean="0"/>
              <a:t>Tokyo Tech. TSUBAME Supercomputing History</a:t>
            </a:r>
            <a:br>
              <a:rPr kumimoji="1" lang="en-US" altLang="ja-JP" b="1" dirty="0" smtClean="0"/>
            </a:br>
            <a:r>
              <a:rPr lang="en-US" altLang="ja-JP" sz="2700" i="1" dirty="0" smtClean="0">
                <a:solidFill>
                  <a:srgbClr val="C00000"/>
                </a:solidFill>
              </a:rPr>
              <a:t>World’s Leading Supercomputer. </a:t>
            </a:r>
            <a:r>
              <a:rPr lang="en-US" altLang="ja-JP" sz="2700" b="1" i="1" u="sng" dirty="0" smtClean="0">
                <a:solidFill>
                  <a:srgbClr val="C00000"/>
                </a:solidFill>
              </a:rPr>
              <a:t>x100,000</a:t>
            </a:r>
            <a:r>
              <a:rPr lang="en-US" altLang="ja-JP" sz="2700" i="1" dirty="0" smtClean="0">
                <a:solidFill>
                  <a:srgbClr val="C00000"/>
                </a:solidFill>
              </a:rPr>
              <a:t> speedup in 17 years developing world-leading use of </a:t>
            </a:r>
            <a:r>
              <a:rPr lang="en-US" altLang="ja-JP" sz="2700" b="1" i="1" u="sng" dirty="0" smtClean="0">
                <a:solidFill>
                  <a:srgbClr val="C00000"/>
                </a:solidFill>
              </a:rPr>
              <a:t>massively parallel, many-core technology</a:t>
            </a:r>
            <a:r>
              <a:rPr kumimoji="1" lang="en-US" altLang="ja-JP" b="1" dirty="0" smtClean="0"/>
              <a:t/>
            </a:r>
            <a:br>
              <a:rPr kumimoji="1" lang="en-US" altLang="ja-JP" b="1" dirty="0" smtClean="0"/>
            </a:br>
            <a:endParaRPr kumimoji="1" lang="ja-JP" altLang="en-US" b="1" dirty="0"/>
          </a:p>
        </p:txBody>
      </p:sp>
      <p:graphicFrame>
        <p:nvGraphicFramePr>
          <p:cNvPr id="32" name="Object 120"/>
          <p:cNvGraphicFramePr>
            <a:graphicFrameLocks noChangeAspect="1"/>
          </p:cNvGraphicFramePr>
          <p:nvPr>
            <p:extLst/>
          </p:nvPr>
        </p:nvGraphicFramePr>
        <p:xfrm>
          <a:off x="2352709" y="1598164"/>
          <a:ext cx="807970" cy="1077293"/>
        </p:xfrm>
        <a:graphic>
          <a:graphicData uri="http://schemas.openxmlformats.org/presentationml/2006/ole">
            <mc:AlternateContent xmlns:mc="http://schemas.openxmlformats.org/markup-compatibility/2006">
              <mc:Choice xmlns:v="urn:schemas-microsoft-com:vml" Requires="v">
                <p:oleObj spid="_x0000_s3086" name="Photo Editor Photo" r:id="rId11" imgW="3657143" imgH="4877481" progId="MSPhotoEd.3">
                  <p:embed/>
                </p:oleObj>
              </mc:Choice>
              <mc:Fallback>
                <p:oleObj name="Photo Editor Photo" r:id="rId11" imgW="3657143" imgH="4877481" progId="MSPhotoEd.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52709" y="1598164"/>
                        <a:ext cx="807970" cy="1077293"/>
                      </a:xfrm>
                      <a:prstGeom prst="rect">
                        <a:avLst/>
                      </a:prstGeom>
                      <a:noFill/>
                      <a:ln>
                        <a:noFill/>
                      </a:ln>
                      <a:effectLst/>
                      <a:extLst/>
                    </p:spPr>
                  </p:pic>
                </p:oleObj>
              </mc:Fallback>
            </mc:AlternateContent>
          </a:graphicData>
        </a:graphic>
      </p:graphicFrame>
      <p:pic>
        <p:nvPicPr>
          <p:cNvPr id="33" name="Picture 121" descr="http://www.astrosurf.com/luxorion/Documents/meteo-nec-sx5.jp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59597" y="1886932"/>
            <a:ext cx="1074310" cy="833558"/>
          </a:xfrm>
          <a:prstGeom prst="rect">
            <a:avLst/>
          </a:prstGeom>
          <a:noFill/>
          <a:extLst>
            <a:ext uri="{909E8E84-426E-40DD-AFC4-6F175D3DCCD1}">
              <a14:hiddenFill xmlns:a14="http://schemas.microsoft.com/office/drawing/2010/main">
                <a:solidFill>
                  <a:srgbClr val="FFFFFF"/>
                </a:solidFill>
              </a14:hiddenFill>
            </a:ext>
          </a:extLst>
        </p:spPr>
      </p:pic>
      <p:sp>
        <p:nvSpPr>
          <p:cNvPr id="34" name="テキスト ボックス 19"/>
          <p:cNvSpPr txBox="1">
            <a:spLocks noChangeArrowheads="1"/>
          </p:cNvSpPr>
          <p:nvPr/>
        </p:nvSpPr>
        <p:spPr bwMode="auto">
          <a:xfrm>
            <a:off x="1562168" y="2686603"/>
            <a:ext cx="2389051"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600" dirty="0" smtClean="0">
                <a:solidFill>
                  <a:prstClr val="black"/>
                </a:solidFill>
              </a:rPr>
              <a:t>2002</a:t>
            </a:r>
            <a:r>
              <a:rPr lang="ja-JP" altLang="en-US" sz="1600" dirty="0" smtClean="0">
                <a:solidFill>
                  <a:prstClr val="black"/>
                </a:solidFill>
              </a:rPr>
              <a:t> </a:t>
            </a:r>
            <a:r>
              <a:rPr lang="en-US" altLang="ja-JP" sz="1600" dirty="0" smtClean="0">
                <a:solidFill>
                  <a:prstClr val="black"/>
                </a:solidFill>
              </a:rPr>
              <a:t>“TSUBAME0”</a:t>
            </a:r>
            <a:br>
              <a:rPr lang="en-US" altLang="ja-JP" sz="1600" dirty="0" smtClean="0">
                <a:solidFill>
                  <a:prstClr val="black"/>
                </a:solidFill>
              </a:rPr>
            </a:br>
            <a:r>
              <a:rPr lang="en-US" altLang="ja-JP" sz="1600" dirty="0" smtClean="0">
                <a:solidFill>
                  <a:prstClr val="black"/>
                </a:solidFill>
              </a:rPr>
              <a:t>1.3</a:t>
            </a:r>
            <a:r>
              <a:rPr lang="ja-JP" altLang="en-US" sz="1600" dirty="0" smtClean="0">
                <a:solidFill>
                  <a:prstClr val="black"/>
                </a:solidFill>
              </a:rPr>
              <a:t> </a:t>
            </a:r>
            <a:r>
              <a:rPr lang="en-US" altLang="ja-JP" sz="1600" dirty="0" err="1" smtClean="0">
                <a:solidFill>
                  <a:prstClr val="black"/>
                </a:solidFill>
              </a:rPr>
              <a:t>TeraFlops</a:t>
            </a:r>
            <a:endParaRPr lang="en-US" altLang="ja-JP" sz="1600" dirty="0" smtClean="0">
              <a:solidFill>
                <a:prstClr val="black"/>
              </a:solidFill>
            </a:endParaRPr>
          </a:p>
          <a:p>
            <a:pPr algn="ctr" eaLnBrk="1" hangingPunct="1"/>
            <a:r>
              <a:rPr lang="en-US" altLang="ja-JP" sz="1600" dirty="0" smtClean="0">
                <a:solidFill>
                  <a:prstClr val="black"/>
                </a:solidFill>
              </a:rPr>
              <a:t>First  “</a:t>
            </a:r>
            <a:r>
              <a:rPr lang="en-US" altLang="ja-JP" sz="1600" dirty="0" err="1" smtClean="0">
                <a:solidFill>
                  <a:prstClr val="black"/>
                </a:solidFill>
              </a:rPr>
              <a:t>TeraScale</a:t>
            </a:r>
            <a:r>
              <a:rPr lang="en-US" altLang="ja-JP" sz="1600" dirty="0" smtClean="0">
                <a:solidFill>
                  <a:prstClr val="black"/>
                </a:solidFill>
              </a:rPr>
              <a:t>”</a:t>
            </a:r>
            <a:br>
              <a:rPr lang="en-US" altLang="ja-JP" sz="1600" dirty="0" smtClean="0">
                <a:solidFill>
                  <a:prstClr val="black"/>
                </a:solidFill>
              </a:rPr>
            </a:br>
            <a:r>
              <a:rPr lang="en-US" altLang="ja-JP" sz="1600" dirty="0" smtClean="0">
                <a:solidFill>
                  <a:prstClr val="black"/>
                </a:solidFill>
              </a:rPr>
              <a:t>JP Univ. Supercomputer</a:t>
            </a:r>
            <a:br>
              <a:rPr lang="en-US" altLang="ja-JP" sz="1600" dirty="0" smtClean="0">
                <a:solidFill>
                  <a:prstClr val="black"/>
                </a:solidFill>
              </a:rPr>
            </a:br>
            <a:r>
              <a:rPr lang="en-US" altLang="ja-JP" b="1" dirty="0" smtClean="0">
                <a:solidFill>
                  <a:srgbClr val="C00000"/>
                </a:solidFill>
              </a:rPr>
              <a:t>800 cores</a:t>
            </a:r>
          </a:p>
        </p:txBody>
      </p:sp>
      <p:sp>
        <p:nvSpPr>
          <p:cNvPr id="35" name="テキスト ボックス 19"/>
          <p:cNvSpPr txBox="1">
            <a:spLocks noChangeArrowheads="1"/>
          </p:cNvSpPr>
          <p:nvPr/>
        </p:nvSpPr>
        <p:spPr bwMode="auto">
          <a:xfrm>
            <a:off x="-58264" y="2761617"/>
            <a:ext cx="1587294"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600" dirty="0" smtClean="0">
                <a:solidFill>
                  <a:prstClr val="black"/>
                </a:solidFill>
              </a:rPr>
              <a:t>2000</a:t>
            </a:r>
          </a:p>
          <a:p>
            <a:pPr algn="ctr" eaLnBrk="1" hangingPunct="1"/>
            <a:r>
              <a:rPr lang="en-US" altLang="ja-JP" sz="1600" dirty="0" smtClean="0">
                <a:solidFill>
                  <a:prstClr val="black"/>
                </a:solidFill>
              </a:rPr>
              <a:t>128 Gigaflops</a:t>
            </a:r>
            <a:r>
              <a:rPr lang="en-US" altLang="ja-JP" sz="1600" dirty="0">
                <a:solidFill>
                  <a:prstClr val="black"/>
                </a:solidFill>
              </a:rPr>
              <a:t/>
            </a:r>
            <a:br>
              <a:rPr lang="en-US" altLang="ja-JP" sz="1600" dirty="0">
                <a:solidFill>
                  <a:prstClr val="black"/>
                </a:solidFill>
              </a:rPr>
            </a:br>
            <a:r>
              <a:rPr lang="en-US" altLang="ja-JP" sz="1600" dirty="0" smtClean="0">
                <a:solidFill>
                  <a:prstClr val="black"/>
                </a:solidFill>
              </a:rPr>
              <a:t>Custom</a:t>
            </a:r>
            <a:br>
              <a:rPr lang="en-US" altLang="ja-JP" sz="1600" dirty="0" smtClean="0">
                <a:solidFill>
                  <a:prstClr val="black"/>
                </a:solidFill>
              </a:rPr>
            </a:br>
            <a:r>
              <a:rPr lang="en-US" altLang="ja-JP" sz="1600" dirty="0" smtClean="0">
                <a:solidFill>
                  <a:prstClr val="black"/>
                </a:solidFill>
              </a:rPr>
              <a:t>Supercomputer</a:t>
            </a:r>
          </a:p>
          <a:p>
            <a:pPr algn="ctr" eaLnBrk="1" hangingPunct="1"/>
            <a:r>
              <a:rPr lang="en-US" altLang="ja-JP" dirty="0" smtClean="0">
                <a:solidFill>
                  <a:srgbClr val="C00000"/>
                </a:solidFill>
              </a:rPr>
              <a:t>32 cores</a:t>
            </a:r>
          </a:p>
        </p:txBody>
      </p:sp>
      <p:cxnSp>
        <p:nvCxnSpPr>
          <p:cNvPr id="10" name="直線コネクタ 9"/>
          <p:cNvCxnSpPr/>
          <p:nvPr/>
        </p:nvCxnSpPr>
        <p:spPr>
          <a:xfrm>
            <a:off x="1623059" y="1754810"/>
            <a:ext cx="0" cy="2261984"/>
          </a:xfrm>
          <a:prstGeom prst="line">
            <a:avLst/>
          </a:prstGeom>
          <a:ln w="28575" cmpd="sng">
            <a:prstDash val="dash"/>
          </a:ln>
        </p:spPr>
        <p:style>
          <a:lnRef idx="1">
            <a:schemeClr val="accent1"/>
          </a:lnRef>
          <a:fillRef idx="0">
            <a:schemeClr val="accent1"/>
          </a:fillRef>
          <a:effectRef idx="0">
            <a:schemeClr val="accent1"/>
          </a:effectRef>
          <a:fontRef idx="minor">
            <a:schemeClr val="tx1"/>
          </a:fontRef>
        </p:style>
      </p:cxnSp>
      <p:sp>
        <p:nvSpPr>
          <p:cNvPr id="40" name="テキスト ボックス 19"/>
          <p:cNvSpPr txBox="1">
            <a:spLocks noChangeArrowheads="1"/>
          </p:cNvSpPr>
          <p:nvPr/>
        </p:nvSpPr>
        <p:spPr bwMode="auto">
          <a:xfrm>
            <a:off x="1027304" y="974460"/>
            <a:ext cx="133562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600" dirty="0" smtClean="0">
                <a:solidFill>
                  <a:prstClr val="black"/>
                </a:solidFill>
              </a:rPr>
              <a:t>2000</a:t>
            </a:r>
            <a:r>
              <a:rPr lang="en-US" altLang="ja-JP" sz="1600" dirty="0">
                <a:solidFill>
                  <a:prstClr val="black"/>
                </a:solidFill>
              </a:rPr>
              <a:t/>
            </a:r>
            <a:br>
              <a:rPr lang="en-US" altLang="ja-JP" sz="1600" dirty="0">
                <a:solidFill>
                  <a:prstClr val="black"/>
                </a:solidFill>
              </a:rPr>
            </a:br>
            <a:r>
              <a:rPr lang="en-US" altLang="ja-JP" sz="1600" dirty="0" smtClean="0">
                <a:solidFill>
                  <a:prstClr val="black"/>
                </a:solidFill>
              </a:rPr>
              <a:t>Matsuoka</a:t>
            </a:r>
            <a:br>
              <a:rPr lang="en-US" altLang="ja-JP" sz="1600" dirty="0" smtClean="0">
                <a:solidFill>
                  <a:prstClr val="black"/>
                </a:solidFill>
              </a:rPr>
            </a:br>
            <a:r>
              <a:rPr lang="en-US" altLang="ja-JP" sz="1600" dirty="0" smtClean="0">
                <a:solidFill>
                  <a:prstClr val="black"/>
                </a:solidFill>
              </a:rPr>
              <a:t>GSIC</a:t>
            </a:r>
            <a:br>
              <a:rPr lang="en-US" altLang="ja-JP" sz="1600" dirty="0" smtClean="0">
                <a:solidFill>
                  <a:prstClr val="black"/>
                </a:solidFill>
              </a:rPr>
            </a:br>
            <a:r>
              <a:rPr lang="en-US" altLang="ja-JP" sz="1600" dirty="0" smtClean="0">
                <a:solidFill>
                  <a:prstClr val="black"/>
                </a:solidFill>
              </a:rPr>
              <a:t>Appointment</a:t>
            </a:r>
          </a:p>
        </p:txBody>
      </p:sp>
      <p:pic>
        <p:nvPicPr>
          <p:cNvPr id="42" name="Picture 29"/>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6333043" y="1692524"/>
            <a:ext cx="1261627" cy="665757"/>
          </a:xfrm>
          <a:prstGeom prst="rect">
            <a:avLst/>
          </a:prstGeom>
          <a:noFill/>
          <a:ln w="9525">
            <a:noFill/>
            <a:miter lim="800000"/>
            <a:headEnd/>
            <a:tailEnd/>
          </a:ln>
        </p:spPr>
      </p:pic>
      <p:sp>
        <p:nvSpPr>
          <p:cNvPr id="43" name="テキスト ボックス 19"/>
          <p:cNvSpPr txBox="1">
            <a:spLocks noChangeArrowheads="1"/>
          </p:cNvSpPr>
          <p:nvPr/>
        </p:nvSpPr>
        <p:spPr bwMode="auto">
          <a:xfrm>
            <a:off x="6584417" y="2453061"/>
            <a:ext cx="19682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600" dirty="0" smtClean="0">
                <a:solidFill>
                  <a:prstClr val="black"/>
                </a:solidFill>
              </a:rPr>
              <a:t>2008</a:t>
            </a:r>
            <a:r>
              <a:rPr lang="ja-JP" altLang="en-US" sz="1600" dirty="0" smtClean="0">
                <a:solidFill>
                  <a:prstClr val="black"/>
                </a:solidFill>
              </a:rPr>
              <a:t> </a:t>
            </a:r>
            <a:r>
              <a:rPr lang="en-US" altLang="ja-JP" sz="1600" dirty="0" smtClean="0">
                <a:solidFill>
                  <a:prstClr val="black"/>
                </a:solidFill>
              </a:rPr>
              <a:t>TSUBAME1.2</a:t>
            </a:r>
            <a:r>
              <a:rPr lang="en-US" altLang="ja-JP" sz="1600" dirty="0">
                <a:solidFill>
                  <a:prstClr val="black"/>
                </a:solidFill>
              </a:rPr>
              <a:t/>
            </a:r>
            <a:br>
              <a:rPr lang="en-US" altLang="ja-JP" sz="1600" dirty="0">
                <a:solidFill>
                  <a:prstClr val="black"/>
                </a:solidFill>
              </a:rPr>
            </a:br>
            <a:r>
              <a:rPr lang="en-US" altLang="ja-JP" sz="1600" dirty="0" smtClean="0">
                <a:solidFill>
                  <a:prstClr val="black"/>
                </a:solidFill>
              </a:rPr>
              <a:t>170 </a:t>
            </a:r>
            <a:r>
              <a:rPr lang="en-US" altLang="ja-JP" sz="1600" dirty="0" err="1" smtClean="0">
                <a:solidFill>
                  <a:prstClr val="black"/>
                </a:solidFill>
              </a:rPr>
              <a:t>TeraFlops</a:t>
            </a:r>
            <a:r>
              <a:rPr lang="en-US" altLang="ja-JP" sz="1600" dirty="0" smtClean="0">
                <a:solidFill>
                  <a:prstClr val="black"/>
                </a:solidFill>
              </a:rPr>
              <a:t/>
            </a:r>
            <a:br>
              <a:rPr lang="en-US" altLang="ja-JP" sz="1600" dirty="0" smtClean="0">
                <a:solidFill>
                  <a:prstClr val="black"/>
                </a:solidFill>
              </a:rPr>
            </a:br>
            <a:r>
              <a:rPr lang="en-US" altLang="ja-JP" sz="1600" dirty="0" smtClean="0">
                <a:solidFill>
                  <a:prstClr val="black"/>
                </a:solidFill>
              </a:rPr>
              <a:t>Word’s first GPU</a:t>
            </a:r>
            <a:br>
              <a:rPr lang="en-US" altLang="ja-JP" sz="1600" dirty="0" smtClean="0">
                <a:solidFill>
                  <a:prstClr val="black"/>
                </a:solidFill>
              </a:rPr>
            </a:br>
            <a:r>
              <a:rPr lang="en-US" altLang="ja-JP" sz="1600" dirty="0" smtClean="0">
                <a:solidFill>
                  <a:prstClr val="black"/>
                </a:solidFill>
              </a:rPr>
              <a:t>Supercomputer</a:t>
            </a:r>
            <a:endParaRPr lang="ja-JP" altLang="en-US" sz="1600" dirty="0">
              <a:solidFill>
                <a:prstClr val="black"/>
              </a:solidFill>
            </a:endParaRPr>
          </a:p>
        </p:txBody>
      </p:sp>
      <p:pic>
        <p:nvPicPr>
          <p:cNvPr id="44" name="Picture 6" descr="F1000141"/>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7626252" y="1625447"/>
            <a:ext cx="1438391" cy="809274"/>
          </a:xfrm>
          <a:prstGeom prst="rect">
            <a:avLst/>
          </a:prstGeom>
          <a:noFill/>
          <a:ln w="9525">
            <a:noFill/>
            <a:miter lim="800000"/>
            <a:headEnd/>
            <a:tailEnd/>
          </a:ln>
        </p:spPr>
      </p:pic>
      <p:pic>
        <p:nvPicPr>
          <p:cNvPr id="46" name="図 45" descr="C:\Users\matsu_000\Documents\work\center\tsubame2\h25\ESJ\TSUBAME2.5-2.JPG"/>
          <p:cNvPicPr/>
          <p:nvPr/>
        </p:nvPicPr>
        <p:blipFill>
          <a:blip r:embed="rId16" cstate="screen">
            <a:extLst>
              <a:ext uri="{28A0092B-C50C-407E-A947-70E740481C1C}">
                <a14:useLocalDpi xmlns:a14="http://schemas.microsoft.com/office/drawing/2010/main"/>
              </a:ext>
            </a:extLst>
          </a:blip>
          <a:srcRect/>
          <a:stretch>
            <a:fillRect/>
          </a:stretch>
        </p:blipFill>
        <p:spPr bwMode="auto">
          <a:xfrm>
            <a:off x="90300" y="4476302"/>
            <a:ext cx="1529977" cy="1020105"/>
          </a:xfrm>
          <a:prstGeom prst="rect">
            <a:avLst/>
          </a:prstGeom>
          <a:noFill/>
          <a:ln>
            <a:noFill/>
          </a:ln>
        </p:spPr>
      </p:pic>
      <p:pic>
        <p:nvPicPr>
          <p:cNvPr id="48" name="Picture 4" descr="http://hothardware.com/newsimages/Item23293/NV-K20X.jpg"/>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2527833" y="4680187"/>
            <a:ext cx="1046354" cy="772064"/>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http://images.nvidia.com/products/tesla_M2050_M2070/Tesla_M2050_M2070_3qtr_low.png"/>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1496872" y="4621595"/>
            <a:ext cx="1230162" cy="835335"/>
          </a:xfrm>
          <a:prstGeom prst="rect">
            <a:avLst/>
          </a:prstGeom>
          <a:noFill/>
          <a:extLst>
            <a:ext uri="{909E8E84-426E-40DD-AFC4-6F175D3DCCD1}">
              <a14:hiddenFill xmlns:a14="http://schemas.microsoft.com/office/drawing/2010/main">
                <a:solidFill>
                  <a:srgbClr val="FFFFFF"/>
                </a:solidFill>
              </a14:hiddenFill>
            </a:ext>
          </a:extLst>
        </p:spPr>
      </p:pic>
      <p:sp>
        <p:nvSpPr>
          <p:cNvPr id="55" name="右矢印 54"/>
          <p:cNvSpPr/>
          <p:nvPr/>
        </p:nvSpPr>
        <p:spPr>
          <a:xfrm>
            <a:off x="2287903" y="5079277"/>
            <a:ext cx="328462" cy="3199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FFFF"/>
              </a:solidFill>
            </a:endParaRPr>
          </a:p>
        </p:txBody>
      </p:sp>
      <p:pic>
        <p:nvPicPr>
          <p:cNvPr id="58" name="図 57"/>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7532843" y="4424410"/>
            <a:ext cx="2327697" cy="1309329"/>
          </a:xfrm>
          <a:prstGeom prst="rect">
            <a:avLst/>
          </a:prstGeom>
        </p:spPr>
      </p:pic>
      <p:pic>
        <p:nvPicPr>
          <p:cNvPr id="2060" name="Picture 12" descr="https://pbs.twimg.com/media/DGt6omzWsAA0s-o.jpg"/>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10062055" y="4375222"/>
            <a:ext cx="2013032" cy="1381994"/>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p:cNvSpPr txBox="1"/>
          <p:nvPr/>
        </p:nvSpPr>
        <p:spPr>
          <a:xfrm>
            <a:off x="3315204" y="3670235"/>
            <a:ext cx="7002600" cy="646331"/>
          </a:xfrm>
          <a:prstGeom prst="rect">
            <a:avLst/>
          </a:prstGeom>
          <a:noFill/>
        </p:spPr>
        <p:txBody>
          <a:bodyPr wrap="square" rtlCol="0">
            <a:spAutoFit/>
          </a:bodyPr>
          <a:lstStyle/>
          <a:p>
            <a:pPr algn="ctr"/>
            <a:r>
              <a:rPr lang="ja-JP" altLang="en-US" i="1" dirty="0">
                <a:solidFill>
                  <a:srgbClr val="00B0F0"/>
                </a:solidFill>
              </a:rPr>
              <a:t> </a:t>
            </a:r>
            <a:r>
              <a:rPr lang="en-US" altLang="ja-JP" i="1" dirty="0" smtClean="0">
                <a:solidFill>
                  <a:srgbClr val="00B0F0"/>
                </a:solidFill>
              </a:rPr>
              <a:t>General Purpose CPU &amp; Many Core Processor (GPU), </a:t>
            </a:r>
            <a:r>
              <a:rPr lang="en-US" altLang="ja-JP" i="1" dirty="0" err="1" smtClean="0">
                <a:solidFill>
                  <a:srgbClr val="00B0F0"/>
                </a:solidFill>
              </a:rPr>
              <a:t>Advaned</a:t>
            </a:r>
            <a:r>
              <a:rPr lang="en-US" altLang="ja-JP" i="1" dirty="0" smtClean="0">
                <a:solidFill>
                  <a:srgbClr val="00B0F0"/>
                </a:solidFill>
              </a:rPr>
              <a:t> Optical Networks, Non-Volatile Memory, Efficient Power Control and Cooling</a:t>
            </a:r>
            <a:endParaRPr lang="ja-JP" altLang="en-US" i="1" dirty="0">
              <a:solidFill>
                <a:srgbClr val="00B0F0"/>
              </a:solidFill>
            </a:endParaRPr>
          </a:p>
        </p:txBody>
      </p:sp>
    </p:spTree>
    <p:extLst>
      <p:ext uri="{BB962C8B-B14F-4D97-AF65-F5344CB8AC3E}">
        <p14:creationId xmlns:p14="http://schemas.microsoft.com/office/powerpoint/2010/main" val="257503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49"/>
                                        </p:tgtEl>
                                      </p:cBhvr>
                                    </p:animEffect>
                                    <p:animScale>
                                      <p:cBhvr>
                                        <p:cTn id="7" dur="250" autoRev="1" fill="hold"/>
                                        <p:tgtEl>
                                          <p:spTgt spid="4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latin typeface="Segoe UI Historic" panose="020B0502040204020203" pitchFamily="34" charset="0"/>
                <a:ea typeface="Segoe UI Historic" panose="020B0502040204020203" pitchFamily="34" charset="0"/>
                <a:cs typeface="Segoe UI Historic" panose="020B0502040204020203" pitchFamily="34" charset="0"/>
              </a:rPr>
              <a:t>ABCI: AI Supercomputer to Serve Academic &amp; Industry AI research in Japan, hosted by </a:t>
            </a:r>
            <a:r>
              <a:rPr lang="en-US" altLang="ja-JP" dirty="0" smtClean="0">
                <a:latin typeface="Segoe UI Historic" panose="020B0502040204020203" pitchFamily="34" charset="0"/>
                <a:ea typeface="Segoe UI Historic" panose="020B0502040204020203" pitchFamily="34" charset="0"/>
                <a:cs typeface="Segoe UI Historic" panose="020B0502040204020203" pitchFamily="34" charset="0"/>
              </a:rPr>
              <a:t>AIRC-AIST (2018)</a:t>
            </a:r>
            <a:endParaRPr lang="ja-JP" altLang="en-US" dirty="0">
              <a:latin typeface="Segoe UI Historic" panose="020B0502040204020203" pitchFamily="34" charset="0"/>
              <a:cs typeface="Segoe UI Historic" panose="020B0502040204020203" pitchFamily="34" charset="0"/>
            </a:endParaRPr>
          </a:p>
        </p:txBody>
      </p:sp>
      <p:sp>
        <p:nvSpPr>
          <p:cNvPr id="5" name="コンテンツ プレースホルダー 4">
            <a:extLst>
              <a:ext uri="{FF2B5EF4-FFF2-40B4-BE49-F238E27FC236}">
                <a16:creationId xmlns="" xmlns:a16="http://schemas.microsoft.com/office/drawing/2014/main" id="{2825F4A2-EF3E-0441-B860-1957997D771E}"/>
              </a:ext>
            </a:extLst>
          </p:cNvPr>
          <p:cNvSpPr>
            <a:spLocks noGrp="1"/>
          </p:cNvSpPr>
          <p:nvPr>
            <p:ph idx="1"/>
          </p:nvPr>
        </p:nvSpPr>
        <p:spPr>
          <a:xfrm>
            <a:off x="5585114" y="1417638"/>
            <a:ext cx="6606886" cy="5566523"/>
          </a:xfrm>
        </p:spPr>
        <p:txBody>
          <a:bodyPr>
            <a:normAutofit fontScale="62500" lnSpcReduction="20000"/>
          </a:bodyPr>
          <a:lstStyle/>
          <a:p>
            <a:pPr marL="214313" indent="-214313" algn="l">
              <a:buFont typeface="Arial" panose="020B0604020202020204" pitchFamily="34" charset="0"/>
              <a:buChar char="•"/>
            </a:pPr>
            <a:r>
              <a:rPr lang="en-US" altLang="ja-JP" sz="3800" b="1" dirty="0" smtClean="0">
                <a:solidFill>
                  <a:srgbClr val="C00000"/>
                </a:solidFill>
                <a:latin typeface="Segoe UI Historic" panose="020B0502040204020203" pitchFamily="34" charset="0"/>
                <a:ea typeface="Segoe UI Historic" panose="020B0502040204020203" pitchFamily="34" charset="0"/>
                <a:cs typeface="Segoe UI Historic" panose="020B0502040204020203" pitchFamily="34" charset="0"/>
              </a:rPr>
              <a:t>4332 </a:t>
            </a:r>
            <a:r>
              <a:rPr lang="en-US" altLang="ja-JP" sz="3800" b="1" dirty="0" smtClean="0">
                <a:solidFill>
                  <a:srgbClr val="C00000"/>
                </a:solidFill>
                <a:latin typeface="Segoe UI Historic" panose="020B0502040204020203" pitchFamily="34" charset="0"/>
                <a:ea typeface="Segoe UI Historic" panose="020B0502040204020203" pitchFamily="34" charset="0"/>
                <a:cs typeface="Segoe UI Historic" panose="020B0502040204020203" pitchFamily="34" charset="0"/>
              </a:rPr>
              <a:t>Volta </a:t>
            </a:r>
            <a:r>
              <a:rPr lang="en-US" altLang="ja-JP" sz="3800" b="1" dirty="0" smtClean="0">
                <a:solidFill>
                  <a:srgbClr val="C00000"/>
                </a:solidFill>
                <a:latin typeface="Segoe UI Historic" panose="020B0502040204020203" pitchFamily="34" charset="0"/>
                <a:ea typeface="Segoe UI Historic" panose="020B0502040204020203" pitchFamily="34" charset="0"/>
                <a:cs typeface="Segoe UI Historic" panose="020B0502040204020203" pitchFamily="34" charset="0"/>
              </a:rPr>
              <a:t>GPUs + </a:t>
            </a:r>
            <a:r>
              <a:rPr lang="en-US" altLang="ja-JP" sz="3800" b="1" dirty="0" smtClean="0">
                <a:solidFill>
                  <a:srgbClr val="C00000"/>
                </a:solidFill>
                <a:latin typeface="Segoe UI Historic" panose="020B0502040204020203" pitchFamily="34" charset="0"/>
                <a:ea typeface="Segoe UI Historic" panose="020B0502040204020203" pitchFamily="34" charset="0"/>
                <a:cs typeface="Segoe UI Historic" panose="020B0502040204020203" pitchFamily="34" charset="0"/>
              </a:rPr>
              <a:t>2166 </a:t>
            </a:r>
            <a:r>
              <a:rPr lang="en-US" altLang="ja-JP" sz="3800" b="1" dirty="0" err="1" smtClean="0">
                <a:solidFill>
                  <a:srgbClr val="C00000"/>
                </a:solidFill>
                <a:latin typeface="Segoe UI Historic" panose="020B0502040204020203" pitchFamily="34" charset="0"/>
                <a:ea typeface="Segoe UI Historic" panose="020B0502040204020203" pitchFamily="34" charset="0"/>
                <a:cs typeface="Segoe UI Historic" panose="020B0502040204020203" pitchFamily="34" charset="0"/>
              </a:rPr>
              <a:t>Skylake</a:t>
            </a:r>
            <a:r>
              <a:rPr lang="en-US" altLang="ja-JP" sz="3800" b="1" dirty="0" smtClean="0">
                <a:solidFill>
                  <a:srgbClr val="C00000"/>
                </a:solidFill>
                <a:latin typeface="Segoe UI Historic" panose="020B0502040204020203" pitchFamily="34" charset="0"/>
                <a:ea typeface="Segoe UI Historic" panose="020B0502040204020203" pitchFamily="34" charset="0"/>
                <a:cs typeface="Segoe UI Historic" panose="020B0502040204020203" pitchFamily="34" charset="0"/>
              </a:rPr>
              <a:t> </a:t>
            </a:r>
            <a:r>
              <a:rPr lang="en-US" altLang="ja-JP" sz="3800" b="1" dirty="0" smtClean="0">
                <a:solidFill>
                  <a:srgbClr val="C00000"/>
                </a:solidFill>
                <a:latin typeface="Segoe UI Historic" panose="020B0502040204020203" pitchFamily="34" charset="0"/>
                <a:ea typeface="Segoe UI Historic" panose="020B0502040204020203" pitchFamily="34" charset="0"/>
                <a:cs typeface="Segoe UI Historic" panose="020B0502040204020203" pitchFamily="34" charset="0"/>
              </a:rPr>
              <a:t>CPUs</a:t>
            </a:r>
          </a:p>
          <a:p>
            <a:pPr marL="214313" indent="-214313" algn="l">
              <a:buFont typeface="Arial" panose="020B0604020202020204" pitchFamily="34" charset="0"/>
              <a:buChar char="•"/>
            </a:pP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0.55 AI-</a:t>
            </a:r>
            <a:r>
              <a:rPr lang="en-US" altLang="ja-JP" dirty="0" err="1"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Exaflops</a:t>
            </a: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 37 DFP Petaflops</a:t>
            </a:r>
          </a:p>
          <a:p>
            <a:pPr marL="214313" indent="-214313" algn="l">
              <a:buFont typeface="Arial" panose="020B0604020202020204" pitchFamily="34" charset="0"/>
              <a:buChar char="•"/>
            </a:pPr>
            <a:r>
              <a:rPr lang="en-US" altLang="ja-JP" dirty="0" smtClean="0">
                <a:solidFill>
                  <a:prstClr val="black"/>
                </a:solidFill>
                <a:ea typeface="Segoe UI Historic" panose="020B0502040204020203" pitchFamily="34" charset="0"/>
              </a:rPr>
              <a:t>~2 Petabytes </a:t>
            </a:r>
            <a:r>
              <a:rPr lang="en-US" altLang="ja-JP" dirty="0" err="1" smtClean="0">
                <a:solidFill>
                  <a:prstClr val="black"/>
                </a:solidFill>
                <a:ea typeface="Segoe UI Historic" panose="020B0502040204020203" pitchFamily="34" charset="0"/>
              </a:rPr>
              <a:t>NVMe</a:t>
            </a:r>
            <a:r>
              <a:rPr lang="en-US" altLang="ja-JP" dirty="0" smtClean="0">
                <a:solidFill>
                  <a:prstClr val="black"/>
                </a:solidFill>
                <a:ea typeface="Segoe UI Historic" panose="020B0502040204020203" pitchFamily="34" charset="0"/>
              </a:rPr>
              <a:t>, 20 Petabytes HDD</a:t>
            </a:r>
          </a:p>
          <a:p>
            <a:pPr marL="214313" indent="-214313" algn="l">
              <a:buFont typeface="Arial" panose="020B0604020202020204" pitchFamily="34" charset="0"/>
              <a:buChar char="•"/>
            </a:pP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DNN training optimized Infiniband EDR</a:t>
            </a:r>
          </a:p>
          <a:p>
            <a:pPr marL="214313" indent="-214313" algn="l">
              <a:buFont typeface="Arial" panose="020B0604020202020204" pitchFamily="34" charset="0"/>
              <a:buChar char="•"/>
            </a:pP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New IDC single </a:t>
            </a: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floor, inexpensive </a:t>
            </a: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&amp; fast build, hard </a:t>
            </a: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concrete floor with 2 tons/m</a:t>
            </a:r>
            <a:r>
              <a:rPr lang="en-US" altLang="ja-JP" baseline="30000"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2</a:t>
            </a: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 weight tolerance</a:t>
            </a:r>
          </a:p>
          <a:p>
            <a:pPr marL="214313" indent="-214313" algn="l">
              <a:buFont typeface="Arial" panose="020B0604020202020204" pitchFamily="34" charset="0"/>
              <a:buChar char="•"/>
            </a:pP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Racks</a:t>
            </a:r>
          </a:p>
          <a:p>
            <a:pPr marL="614363" lvl="1" indent="-214313" algn="l">
              <a:buFont typeface="Arial" panose="020B0604020202020204" pitchFamily="34" charset="0"/>
              <a:buChar char="•"/>
            </a:pP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144 racks max.</a:t>
            </a:r>
          </a:p>
          <a:p>
            <a:pPr marL="614363" lvl="1" indent="-214313" algn="l">
              <a:buFont typeface="Arial" panose="020B0604020202020204" pitchFamily="34" charset="0"/>
              <a:buChar char="•"/>
            </a:pPr>
            <a:r>
              <a:rPr lang="en-US" altLang="ja-JP" dirty="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ABCI </a:t>
            </a:r>
            <a:r>
              <a:rPr lang="en-US" altLang="ja-JP" dirty="0" smtClean="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43 racks for compute &amp; storage</a:t>
            </a:r>
            <a:endParaRPr lang="en-US" altLang="ja-JP" dirty="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214313" indent="-214313" algn="l">
              <a:buFont typeface="Arial" panose="020B0604020202020204" pitchFamily="34" charset="0"/>
              <a:buChar char="•"/>
            </a:pP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Power capacity</a:t>
            </a:r>
          </a:p>
          <a:p>
            <a:pPr marL="614363" lvl="1" indent="-214313" algn="l">
              <a:buFont typeface="Arial" panose="020B0604020202020204" pitchFamily="34" charset="0"/>
              <a:buChar char="•"/>
            </a:pP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3.25</a:t>
            </a:r>
            <a:r>
              <a:rPr lang="ja-JP" altLang="en-US" dirty="0">
                <a:solidFill>
                  <a:prstClr val="black"/>
                </a:solidFill>
                <a:latin typeface="Segoe UI Historic" panose="020B0502040204020203" pitchFamily="34" charset="0"/>
                <a:cs typeface="Segoe UI Historic" panose="020B0502040204020203" pitchFamily="34" charset="0"/>
              </a:rPr>
              <a:t> </a:t>
            </a: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MW max.</a:t>
            </a:r>
          </a:p>
          <a:p>
            <a:pPr marL="614363" lvl="1" indent="-214313" algn="l">
              <a:buFont typeface="Arial" panose="020B0604020202020204" pitchFamily="34" charset="0"/>
              <a:buChar char="•"/>
            </a:pPr>
            <a:r>
              <a:rPr lang="en-US" altLang="ja-JP" dirty="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ABCI </a:t>
            </a:r>
            <a:r>
              <a:rPr lang="en-US" altLang="ja-JP" dirty="0" smtClean="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2.3MW </a:t>
            </a:r>
            <a:r>
              <a:rPr lang="en-US" altLang="ja-JP" dirty="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max.</a:t>
            </a:r>
          </a:p>
          <a:p>
            <a:pPr marL="214313" indent="-214313" algn="l">
              <a:buFont typeface="Arial" panose="020B0604020202020204" pitchFamily="34" charset="0"/>
              <a:buChar char="•"/>
            </a:pP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Water-Air Hybrid </a:t>
            </a:r>
            <a:r>
              <a:rPr lang="en-US" altLang="ja-JP" dirty="0" err="1" smtClean="0">
                <a:solidFill>
                  <a:prstClr val="black"/>
                </a:solidFill>
                <a:ea typeface="Segoe UI Historic" panose="020B0502040204020203" pitchFamily="34" charset="0"/>
              </a:rPr>
              <a:t>Wam</a:t>
            </a:r>
            <a:r>
              <a:rPr lang="en-US" altLang="ja-JP" dirty="0" smtClean="0">
                <a:solidFill>
                  <a:prstClr val="black"/>
                </a:solidFill>
                <a:ea typeface="Segoe UI Historic" panose="020B0502040204020203" pitchFamily="34" charset="0"/>
              </a:rPr>
              <a:t> Water “Free” </a:t>
            </a: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Cooling</a:t>
            </a:r>
          </a:p>
          <a:p>
            <a:pPr marL="614363" lvl="1" indent="-214313" algn="l">
              <a:buFont typeface="Arial" panose="020B0604020202020204" pitchFamily="34" charset="0"/>
              <a:buChar char="•"/>
            </a:pP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70KW/</a:t>
            </a:r>
            <a:r>
              <a:rPr lang="en-US" altLang="ja-JP" dirty="0" smtClean="0">
                <a:solidFill>
                  <a:prstClr val="black"/>
                </a:solidFill>
                <a:ea typeface="Segoe UI Historic" panose="020B0502040204020203" pitchFamily="34" charset="0"/>
              </a:rPr>
              <a:t>rack. </a:t>
            </a: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PUE &lt; 1.1</a:t>
            </a:r>
            <a:endPar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614363" lvl="1" indent="-214313" algn="l">
              <a:buFont typeface="Arial" panose="020B0604020202020204" pitchFamily="34" charset="0"/>
              <a:buChar char="•"/>
            </a:pPr>
            <a:r>
              <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Total: 3.2MW min. (summer</a:t>
            </a: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a:t>
            </a:r>
          </a:p>
          <a:p>
            <a:pPr marL="614363" lvl="1" indent="-214313" algn="l">
              <a:buFont typeface="Arial" panose="020B0604020202020204" pitchFamily="34" charset="0"/>
              <a:buChar char="•"/>
            </a:pPr>
            <a:r>
              <a:rPr lang="en-US" altLang="ja-JP" dirty="0" smtClean="0">
                <a:solidFill>
                  <a:prstClr val="black"/>
                </a:solidFill>
                <a:ea typeface="Segoe UI Historic" panose="020B0502040204020203" pitchFamily="34" charset="0"/>
              </a:rPr>
              <a:t>32 Celsius Free cooling even at ~39 Celsius external temperature with high humidity</a:t>
            </a:r>
          </a:p>
          <a:p>
            <a:pPr marL="214313" indent="-214313" algn="l">
              <a:buFont typeface="Arial" panose="020B0604020202020204" pitchFamily="34" charset="0"/>
              <a:buChar char="•"/>
            </a:pPr>
            <a:r>
              <a:rPr lang="en-US" altLang="ja-JP" dirty="0" smtClean="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rPr>
              <a:t>ABCI IDC built in 7 months, operation Aug. 2018</a:t>
            </a:r>
            <a:endParaRPr lang="en-US" altLang="ja-JP" dirty="0">
              <a:solidFill>
                <a:prstClr val="black"/>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7" name="テキスト ボックス 6">
            <a:extLst>
              <a:ext uri="{FF2B5EF4-FFF2-40B4-BE49-F238E27FC236}">
                <a16:creationId xmlns="" xmlns:a16="http://schemas.microsoft.com/office/drawing/2014/main" id="{68C2F218-04DB-114B-8063-C3172945A472}"/>
              </a:ext>
            </a:extLst>
          </p:cNvPr>
          <p:cNvSpPr txBox="1"/>
          <p:nvPr/>
        </p:nvSpPr>
        <p:spPr>
          <a:xfrm>
            <a:off x="269622" y="1313910"/>
            <a:ext cx="5137256" cy="1015663"/>
          </a:xfrm>
          <a:prstGeom prst="rect">
            <a:avLst/>
          </a:prstGeom>
          <a:noFill/>
        </p:spPr>
        <p:txBody>
          <a:bodyPr wrap="square" rtlCol="0">
            <a:spAutoFit/>
          </a:bodyPr>
          <a:lstStyle/>
          <a:p>
            <a:pPr algn="ctr" defTabSz="457200"/>
            <a:r>
              <a:rPr lang="en-US" altLang="ja-JP" sz="2000" b="1" dirty="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Commoditizing </a:t>
            </a:r>
            <a:r>
              <a:rPr lang="en-US" altLang="ja-JP" sz="2000" b="1" dirty="0" smtClean="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TSUBAME3 supercomputer technologies </a:t>
            </a:r>
            <a:r>
              <a:rPr lang="en-US" altLang="ja-JP" sz="2000" b="1" dirty="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to </a:t>
            </a:r>
            <a:r>
              <a:rPr lang="en-US" altLang="ja-JP" sz="2000" b="1" dirty="0" smtClean="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the Cloud </a:t>
            </a:r>
            <a:br>
              <a:rPr lang="en-US" altLang="ja-JP" sz="2000" b="1" dirty="0" smtClean="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br>
            <a:r>
              <a:rPr lang="en-US" altLang="ja-JP" sz="2000" b="1" dirty="0" smtClean="0">
                <a:solidFill>
                  <a:srgbClr val="0080FF"/>
                </a:solidFill>
                <a:latin typeface="Segoe UI Historic" panose="020B0502040204020203" pitchFamily="34" charset="0"/>
                <a:ea typeface="Segoe UI Historic" panose="020B0502040204020203" pitchFamily="34" charset="0"/>
                <a:cs typeface="Segoe UI Historic" panose="020B0502040204020203" pitchFamily="34" charset="0"/>
              </a:rPr>
              <a:t>(17 AI-Petaflops, 70kW/rack, free cooling)</a:t>
            </a:r>
            <a:endParaRPr lang="ja-JP" altLang="en-US" sz="2000" b="1" dirty="0">
              <a:solidFill>
                <a:srgbClr val="0080FF"/>
              </a:solidFill>
              <a:latin typeface="Segoe UI Historic" panose="020B0502040204020203" pitchFamily="34" charset="0"/>
              <a:cs typeface="Segoe UI Historic" panose="020B0502040204020203" pitchFamily="34" charset="0"/>
            </a:endParaRPr>
          </a:p>
        </p:txBody>
      </p:sp>
      <p:pic>
        <p:nvPicPr>
          <p:cNvPr id="27" name="図 26">
            <a:extLst>
              <a:ext uri="{FF2B5EF4-FFF2-40B4-BE49-F238E27FC236}">
                <a16:creationId xmlns="" xmlns:a16="http://schemas.microsoft.com/office/drawing/2014/main" id="{91BA8DEE-F4AA-9A4A-B8E2-B8FAA558347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9751" y="2356265"/>
            <a:ext cx="3177445" cy="2055410"/>
          </a:xfrm>
          <a:prstGeom prst="rect">
            <a:avLst/>
          </a:prstGeom>
        </p:spPr>
      </p:pic>
      <p:pic>
        <p:nvPicPr>
          <p:cNvPr id="28" name="図 27">
            <a:extLst>
              <a:ext uri="{FF2B5EF4-FFF2-40B4-BE49-F238E27FC236}">
                <a16:creationId xmlns="" xmlns:a16="http://schemas.microsoft.com/office/drawing/2014/main" id="{867F81A5-2D82-5F40-9DD4-14BE091A43F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877"/>
          <a:stretch/>
        </p:blipFill>
        <p:spPr>
          <a:xfrm>
            <a:off x="539751" y="4438367"/>
            <a:ext cx="3177445" cy="2055410"/>
          </a:xfrm>
          <a:prstGeom prst="rect">
            <a:avLst/>
          </a:prstGeom>
        </p:spPr>
      </p:pic>
      <p:pic>
        <p:nvPicPr>
          <p:cNvPr id="30" name="図 29">
            <a:extLst>
              <a:ext uri="{FF2B5EF4-FFF2-40B4-BE49-F238E27FC236}">
                <a16:creationId xmlns="" xmlns:a16="http://schemas.microsoft.com/office/drawing/2014/main" id="{88DAA018-12B8-9746-B839-2A66D3C4CA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3626982" y="4701476"/>
            <a:ext cx="2048346" cy="1536260"/>
          </a:xfrm>
          <a:prstGeom prst="rect">
            <a:avLst/>
          </a:prstGeom>
        </p:spPr>
      </p:pic>
      <p:pic>
        <p:nvPicPr>
          <p:cNvPr id="31" name="図 30">
            <a:extLst>
              <a:ext uri="{FF2B5EF4-FFF2-40B4-BE49-F238E27FC236}">
                <a16:creationId xmlns="" xmlns:a16="http://schemas.microsoft.com/office/drawing/2014/main" id="{03B5D0D6-D6EB-9744-AF33-59113B7717E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3623450" y="2586499"/>
            <a:ext cx="2055410" cy="1541558"/>
          </a:xfrm>
          <a:prstGeom prst="rect">
            <a:avLst/>
          </a:prstGeom>
        </p:spPr>
      </p:pic>
    </p:spTree>
    <p:extLst>
      <p:ext uri="{BB962C8B-B14F-4D97-AF65-F5344CB8AC3E}">
        <p14:creationId xmlns:p14="http://schemas.microsoft.com/office/powerpoint/2010/main" val="3540741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5</a:t>
            </a:fld>
            <a:endParaRPr lang="ja-JP" altLang="en-US" dirty="0"/>
          </a:p>
        </p:txBody>
      </p:sp>
      <p:sp>
        <p:nvSpPr>
          <p:cNvPr id="24" name="正方形/長方形 23"/>
          <p:cNvSpPr/>
          <p:nvPr/>
        </p:nvSpPr>
        <p:spPr>
          <a:xfrm>
            <a:off x="-87315" y="1220717"/>
            <a:ext cx="12396573" cy="492436"/>
          </a:xfrm>
          <a:prstGeom prst="rect">
            <a:avLst/>
          </a:prstGeom>
          <a:solidFill>
            <a:srgbClr val="DAE3F3">
              <a:alpha val="50196"/>
            </a:srgb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dirty="0">
              <a:solidFill>
                <a:srgbClr val="000000"/>
              </a:solidFill>
              <a:cs typeface="+mj-cs"/>
              <a:sym typeface="Helvetica Neue"/>
            </a:endParaRPr>
          </a:p>
        </p:txBody>
      </p:sp>
      <p:pic>
        <p:nvPicPr>
          <p:cNvPr id="4" name="図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0840" y="767731"/>
            <a:ext cx="3364611" cy="1345844"/>
          </a:xfrm>
          <a:prstGeom prst="rect">
            <a:avLst/>
          </a:prstGeom>
        </p:spPr>
      </p:pic>
      <p:sp>
        <p:nvSpPr>
          <p:cNvPr id="5" name="テキスト ボックス 4"/>
          <p:cNvSpPr txBox="1"/>
          <p:nvPr/>
        </p:nvSpPr>
        <p:spPr>
          <a:xfrm>
            <a:off x="3629317" y="579861"/>
            <a:ext cx="8474750" cy="17132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0957" tIns="60957" rIns="60957" bIns="60957" numCol="1" spcCol="38100" rtlCol="0" anchor="t">
            <a:spAutoFit/>
          </a:bodyPr>
          <a:lstStyle/>
          <a:p>
            <a:pPr marL="457189" indent="-457189" latinLnBrk="1" hangingPunct="0">
              <a:lnSpc>
                <a:spcPts val="3067"/>
              </a:lnSpc>
              <a:buFontTx/>
              <a:buAutoNum type="arabicPeriod"/>
            </a:pPr>
            <a:r>
              <a:rPr kumimoji="0" lang="en-US" altLang="ja-JP" sz="2133" b="1" kern="0" dirty="0">
                <a:solidFill>
                  <a:srgbClr val="000000"/>
                </a:solidFill>
                <a:cs typeface="+mj-cs"/>
                <a:sym typeface="Helvetica Neue"/>
              </a:rPr>
              <a:t>Heritage of the K-Computer, HP in simulation via extensive Co-Design</a:t>
            </a:r>
          </a:p>
          <a:p>
            <a:pPr marL="380990" lvl="5" indent="-380990" latinLnBrk="1" hangingPunct="0">
              <a:lnSpc>
                <a:spcPts val="3067"/>
              </a:lnSpc>
              <a:buFont typeface="Arial" panose="020B0604020202020204" pitchFamily="34" charset="0"/>
              <a:buChar char="•"/>
            </a:pPr>
            <a:r>
              <a:rPr kumimoji="0" lang="en-US" altLang="ja-JP" sz="2133" kern="0" dirty="0">
                <a:solidFill>
                  <a:srgbClr val="000000"/>
                </a:solidFill>
                <a:cs typeface="+mj-cs"/>
                <a:sym typeface="Helvetica Neue"/>
              </a:rPr>
              <a:t>High performance: up to x100 performance of K in real applications</a:t>
            </a:r>
          </a:p>
          <a:p>
            <a:pPr marL="380990" lvl="5" indent="-380990" latinLnBrk="1" hangingPunct="0">
              <a:lnSpc>
                <a:spcPts val="3067"/>
              </a:lnSpc>
              <a:buFont typeface="Arial" panose="020B0604020202020204" pitchFamily="34" charset="0"/>
              <a:buChar char="•"/>
            </a:pPr>
            <a:r>
              <a:rPr kumimoji="0" lang="en-US" altLang="ja-JP" sz="2133" kern="0" dirty="0">
                <a:solidFill>
                  <a:srgbClr val="000000"/>
                </a:solidFill>
                <a:cs typeface="+mj-cs"/>
                <a:sym typeface="Helvetica Neue"/>
              </a:rPr>
              <a:t>Multitudes of Scientific Breakthroughs via Post-K application programs</a:t>
            </a:r>
          </a:p>
          <a:p>
            <a:pPr marL="380990" lvl="5" indent="-380990" latinLnBrk="1" hangingPunct="0">
              <a:lnSpc>
                <a:spcPts val="3067"/>
              </a:lnSpc>
              <a:buFont typeface="Arial" panose="020B0604020202020204" pitchFamily="34" charset="0"/>
              <a:buChar char="•"/>
            </a:pPr>
            <a:r>
              <a:rPr kumimoji="0" lang="en-US" altLang="ja-JP" sz="2133" kern="0" dirty="0">
                <a:solidFill>
                  <a:srgbClr val="000000"/>
                </a:solidFill>
                <a:cs typeface="+mj-cs"/>
                <a:sym typeface="Helvetica Neue"/>
              </a:rPr>
              <a:t>Simultaneous high performance and ease-of-programming</a:t>
            </a:r>
            <a:endParaRPr kumimoji="0" lang="ja-JP" altLang="en-US" sz="2133" kern="0" dirty="0">
              <a:solidFill>
                <a:srgbClr val="000000"/>
              </a:solidFill>
              <a:cs typeface="+mj-cs"/>
              <a:sym typeface="Helvetica Neue"/>
            </a:endParaRPr>
          </a:p>
        </p:txBody>
      </p:sp>
      <p:sp>
        <p:nvSpPr>
          <p:cNvPr id="7" name="テキスト ボックス 6"/>
          <p:cNvSpPr txBox="1"/>
          <p:nvPr/>
        </p:nvSpPr>
        <p:spPr>
          <a:xfrm>
            <a:off x="49923" y="2165348"/>
            <a:ext cx="7819151" cy="42780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a:lnSpc>
                <a:spcPts val="2667"/>
              </a:lnSpc>
            </a:pPr>
            <a:r>
              <a:rPr lang="en-US" altLang="ja-JP" sz="2400" b="1" kern="0" dirty="0">
                <a:solidFill>
                  <a:srgbClr val="FF0000"/>
                </a:solidFill>
                <a:latin typeface="Meiryo UI" panose="020B0604030504040204" pitchFamily="50" charset="-128"/>
                <a:ea typeface="Meiryo UI" panose="020B0604030504040204" pitchFamily="50" charset="-128"/>
                <a:cs typeface="+mj-cs"/>
                <a:sym typeface="Helvetica Neue"/>
              </a:rPr>
              <a:t>2. New Technology Innovations of Post-K</a:t>
            </a:r>
          </a:p>
          <a:p>
            <a:pPr marL="380990" indent="-380990">
              <a:lnSpc>
                <a:spcPts val="2667"/>
              </a:lnSpc>
              <a:buFont typeface="Arial" panose="020B0604020202020204" pitchFamily="34" charset="0"/>
              <a:buChar char="•"/>
            </a:pPr>
            <a:r>
              <a:rPr lang="en-US" altLang="ja-JP" sz="2133" b="1" kern="0" dirty="0">
                <a:solidFill>
                  <a:srgbClr val="FF0000"/>
                </a:solidFill>
                <a:latin typeface="Meiryo UI" panose="020B0604030504040204" pitchFamily="50" charset="-128"/>
                <a:ea typeface="Meiryo UI" panose="020B0604030504040204" pitchFamily="50" charset="-128"/>
                <a:cs typeface="+mj-cs"/>
                <a:sym typeface="Helvetica Neue"/>
              </a:rPr>
              <a:t>High Performance, esp. via high memory BW</a:t>
            </a:r>
          </a:p>
          <a:p>
            <a:pPr marL="335992">
              <a:lnSpc>
                <a:spcPts val="2667"/>
              </a:lnSpc>
            </a:pPr>
            <a:r>
              <a:rPr lang="en-US" altLang="ja-JP" sz="1867" kern="0" dirty="0">
                <a:solidFill>
                  <a:sysClr val="windowText" lastClr="000000"/>
                </a:solidFill>
                <a:latin typeface="Meiryo UI" panose="020B0604030504040204" pitchFamily="50" charset="-128"/>
                <a:ea typeface="Meiryo UI" panose="020B0604030504040204" pitchFamily="50" charset="-128"/>
                <a:cs typeface="+mj-cs"/>
                <a:sym typeface="Helvetica Neue"/>
              </a:rPr>
              <a:t>Performance boost by “factors” c.f. mainstream CPUs in many HPC &amp; Society5.0 </a:t>
            </a:r>
            <a:r>
              <a:rPr lang="en-US" altLang="ja-JP" sz="1867" kern="0" dirty="0" smtClean="0">
                <a:solidFill>
                  <a:sysClr val="windowText" lastClr="000000"/>
                </a:solidFill>
                <a:latin typeface="Meiryo UI" panose="020B0604030504040204" pitchFamily="50" charset="-128"/>
                <a:ea typeface="Meiryo UI" panose="020B0604030504040204" pitchFamily="50" charset="-128"/>
                <a:cs typeface="+mj-cs"/>
                <a:sym typeface="Helvetica Neue"/>
              </a:rPr>
              <a:t>apps via </a:t>
            </a:r>
            <a:r>
              <a:rPr lang="en-US" altLang="ja-JP" sz="1867" u="sng" kern="0" dirty="0" smtClean="0">
                <a:solidFill>
                  <a:sysClr val="windowText" lastClr="000000"/>
                </a:solidFill>
                <a:latin typeface="Meiryo UI" panose="020B0604030504040204" pitchFamily="50" charset="-128"/>
                <a:ea typeface="Meiryo UI" panose="020B0604030504040204" pitchFamily="50" charset="-128"/>
                <a:cs typeface="+mj-cs"/>
                <a:sym typeface="Helvetica Neue"/>
              </a:rPr>
              <a:t>BW &amp; Vector acceleration</a:t>
            </a:r>
            <a:endParaRPr lang="en-US" altLang="ja-JP" sz="1867" u="sng" kern="0" dirty="0">
              <a:solidFill>
                <a:sysClr val="windowText" lastClr="000000"/>
              </a:solidFill>
              <a:latin typeface="Meiryo UI" panose="020B0604030504040204" pitchFamily="50" charset="-128"/>
              <a:ea typeface="Meiryo UI" panose="020B0604030504040204" pitchFamily="50" charset="-128"/>
              <a:cs typeface="+mj-cs"/>
              <a:sym typeface="Helvetica Neue"/>
            </a:endParaRPr>
          </a:p>
          <a:p>
            <a:pPr indent="-380990">
              <a:lnSpc>
                <a:spcPts val="2667"/>
              </a:lnSpc>
              <a:buFont typeface="Arial" panose="020B0604020202020204" pitchFamily="34" charset="0"/>
              <a:buChar char="•"/>
            </a:pPr>
            <a:r>
              <a:rPr lang="en-US" altLang="ja-JP" sz="2400" b="1" kern="0" dirty="0">
                <a:solidFill>
                  <a:srgbClr val="FF0000"/>
                </a:solidFill>
                <a:latin typeface="Meiryo UI" panose="020B0604030504040204" pitchFamily="50" charset="-128"/>
                <a:ea typeface="Meiryo UI" panose="020B0604030504040204" pitchFamily="50" charset="-128"/>
                <a:cs typeface="+mj-cs"/>
                <a:sym typeface="Helvetica Neue"/>
              </a:rPr>
              <a:t>Very Green e.g. extreme power efficiency</a:t>
            </a:r>
            <a:endParaRPr lang="en-US" altLang="ja-JP" sz="2400" kern="0" dirty="0">
              <a:solidFill>
                <a:sysClr val="windowText" lastClr="000000"/>
              </a:solidFill>
              <a:latin typeface="Meiryo UI" panose="020B0604030504040204" pitchFamily="50" charset="-128"/>
              <a:ea typeface="Meiryo UI" panose="020B0604030504040204" pitchFamily="50" charset="-128"/>
              <a:cs typeface="+mj-cs"/>
              <a:sym typeface="Helvetica Neue"/>
            </a:endParaRPr>
          </a:p>
          <a:p>
            <a:pPr marL="335992">
              <a:lnSpc>
                <a:spcPts val="2667"/>
              </a:lnSpc>
            </a:pPr>
            <a:r>
              <a:rPr lang="en-US" altLang="ja-JP" sz="1867" kern="0" dirty="0">
                <a:solidFill>
                  <a:sysClr val="windowText" lastClr="000000"/>
                </a:solidFill>
                <a:latin typeface="Meiryo UI" panose="020B0604030504040204" pitchFamily="50" charset="-128"/>
                <a:ea typeface="Meiryo UI" panose="020B0604030504040204" pitchFamily="50" charset="-128"/>
                <a:cs typeface="+mj-cs"/>
                <a:sym typeface="Helvetica Neue"/>
              </a:rPr>
              <a:t>Ultra Power efficient design &amp; various power control knobs</a:t>
            </a:r>
            <a:endParaRPr lang="en-US" altLang="ja-JP" sz="2400" kern="0" dirty="0">
              <a:solidFill>
                <a:sysClr val="windowText" lastClr="000000"/>
              </a:solidFill>
              <a:latin typeface="Meiryo UI" panose="020B0604030504040204" pitchFamily="50" charset="-128"/>
              <a:ea typeface="Meiryo UI" panose="020B0604030504040204" pitchFamily="50" charset="-128"/>
              <a:cs typeface="+mj-cs"/>
              <a:sym typeface="Helvetica Neue"/>
            </a:endParaRPr>
          </a:p>
          <a:p>
            <a:pPr marL="380990" indent="-380990">
              <a:lnSpc>
                <a:spcPts val="2667"/>
              </a:lnSpc>
              <a:buFont typeface="Arial" panose="020B0604020202020204" pitchFamily="34" charset="0"/>
              <a:buChar char="•"/>
            </a:pPr>
            <a:r>
              <a:rPr lang="en-US" altLang="ja-JP" sz="2400" b="1" kern="0" dirty="0">
                <a:solidFill>
                  <a:srgbClr val="FF0000"/>
                </a:solidFill>
                <a:latin typeface="Meiryo UI" panose="020B0604030504040204" pitchFamily="50" charset="-128"/>
                <a:ea typeface="Meiryo UI" panose="020B0604030504040204" pitchFamily="50" charset="-128"/>
                <a:cs typeface="+mj-cs"/>
                <a:sym typeface="Helvetica Neue"/>
              </a:rPr>
              <a:t>Arm</a:t>
            </a:r>
            <a:r>
              <a:rPr lang="ja-JP" altLang="en-US" sz="2400" b="1" kern="0" dirty="0">
                <a:solidFill>
                  <a:srgbClr val="FF0000"/>
                </a:solidFill>
                <a:latin typeface="Meiryo UI" panose="020B0604030504040204" pitchFamily="50" charset="-128"/>
                <a:ea typeface="Meiryo UI" panose="020B0604030504040204" pitchFamily="50" charset="-128"/>
                <a:cs typeface="+mj-cs"/>
                <a:sym typeface="Helvetica Neue"/>
              </a:rPr>
              <a:t> </a:t>
            </a:r>
            <a:r>
              <a:rPr lang="en-US" altLang="ja-JP" sz="2400" b="1" kern="0" dirty="0">
                <a:solidFill>
                  <a:srgbClr val="FF0000"/>
                </a:solidFill>
                <a:latin typeface="Meiryo UI" panose="020B0604030504040204" pitchFamily="50" charset="-128"/>
                <a:ea typeface="Meiryo UI" panose="020B0604030504040204" pitchFamily="50" charset="-128"/>
                <a:cs typeface="+mj-cs"/>
                <a:sym typeface="Helvetica Neue"/>
              </a:rPr>
              <a:t>Global Ecosystem &amp; SVE contribution</a:t>
            </a:r>
          </a:p>
          <a:p>
            <a:pPr marL="335992" lvl="1">
              <a:lnSpc>
                <a:spcPts val="2667"/>
              </a:lnSpc>
            </a:pPr>
            <a:r>
              <a:rPr lang="en-US" altLang="ja-JP" sz="1867" kern="0" dirty="0" smtClean="0">
                <a:solidFill>
                  <a:sysClr val="windowText" lastClr="000000"/>
                </a:solidFill>
                <a:latin typeface="Meiryo UI" panose="020B0604030504040204" pitchFamily="50" charset="-128"/>
                <a:ea typeface="Meiryo UI" panose="020B0604030504040204" pitchFamily="50" charset="-128"/>
                <a:cs typeface="+mj-cs"/>
                <a:sym typeface="Helvetica Neue"/>
              </a:rPr>
              <a:t>Top CPU in ARM Ecosystem of </a:t>
            </a:r>
            <a:r>
              <a:rPr lang="en-US" altLang="ja-JP" sz="1867" kern="0" dirty="0">
                <a:solidFill>
                  <a:sysClr val="windowText" lastClr="000000"/>
                </a:solidFill>
                <a:latin typeface="Meiryo UI" panose="020B0604030504040204" pitchFamily="50" charset="-128"/>
                <a:ea typeface="Meiryo UI" panose="020B0604030504040204" pitchFamily="50" charset="-128"/>
                <a:cs typeface="+mj-cs"/>
                <a:sym typeface="Helvetica Neue"/>
              </a:rPr>
              <a:t>21 billion chips/year, SVE co-design and world’s first implementation by </a:t>
            </a:r>
            <a:r>
              <a:rPr lang="en-US" altLang="ja-JP" sz="1867" kern="0" dirty="0" smtClean="0">
                <a:solidFill>
                  <a:sysClr val="windowText" lastClr="000000"/>
                </a:solidFill>
                <a:latin typeface="Meiryo UI" panose="020B0604030504040204" pitchFamily="50" charset="-128"/>
                <a:ea typeface="Meiryo UI" panose="020B0604030504040204" pitchFamily="50" charset="-128"/>
                <a:cs typeface="+mj-cs"/>
                <a:sym typeface="Helvetica Neue"/>
              </a:rPr>
              <a:t>Fujitsu</a:t>
            </a:r>
            <a:endParaRPr lang="en-US" altLang="ja-JP" sz="1867" kern="0" dirty="0">
              <a:solidFill>
                <a:sysClr val="windowText" lastClr="000000"/>
              </a:solidFill>
              <a:latin typeface="Meiryo UI" panose="020B0604030504040204" pitchFamily="50" charset="-128"/>
              <a:ea typeface="Meiryo UI" panose="020B0604030504040204" pitchFamily="50" charset="-128"/>
              <a:cs typeface="+mj-cs"/>
              <a:sym typeface="Helvetica Neue"/>
            </a:endParaRPr>
          </a:p>
          <a:p>
            <a:pPr marL="380990" indent="-380990">
              <a:lnSpc>
                <a:spcPts val="2667"/>
              </a:lnSpc>
              <a:buFont typeface="Arial" panose="020B0604020202020204" pitchFamily="34" charset="0"/>
              <a:buChar char="•"/>
            </a:pPr>
            <a:r>
              <a:rPr lang="en-US" altLang="ja-JP" sz="2400" b="1" kern="0" dirty="0">
                <a:solidFill>
                  <a:srgbClr val="FF0000"/>
                </a:solidFill>
                <a:latin typeface="Meiryo UI" panose="020B0604030504040204" pitchFamily="50" charset="-128"/>
                <a:ea typeface="Meiryo UI" panose="020B0604030504040204" pitchFamily="50" charset="-128"/>
                <a:cs typeface="+mj-cs"/>
                <a:sym typeface="Helvetica Neue"/>
              </a:rPr>
              <a:t>High Perf. on Society5.0 apps incl. AI</a:t>
            </a:r>
          </a:p>
          <a:p>
            <a:pPr marL="335992" lvl="1">
              <a:lnSpc>
                <a:spcPts val="2667"/>
              </a:lnSpc>
            </a:pPr>
            <a:r>
              <a:rPr lang="en-US" altLang="ja-JP" sz="1867" kern="0" dirty="0">
                <a:solidFill>
                  <a:sysClr val="windowText" lastClr="000000"/>
                </a:solidFill>
                <a:latin typeface="Meiryo UI" panose="020B0604030504040204" pitchFamily="50" charset="-128"/>
                <a:ea typeface="Meiryo UI" panose="020B0604030504040204" pitchFamily="50" charset="-128"/>
                <a:cs typeface="+mj-cs"/>
                <a:sym typeface="Helvetica Neue"/>
              </a:rPr>
              <a:t>Architectural features for high perf on Society 5.0 apps based on Big Data, AI/ML, CAE/EDA, </a:t>
            </a:r>
            <a:r>
              <a:rPr lang="en-US" altLang="ja-JP" sz="1867" kern="0" dirty="0" err="1">
                <a:solidFill>
                  <a:sysClr val="windowText" lastClr="000000"/>
                </a:solidFill>
                <a:latin typeface="Meiryo UI" panose="020B0604030504040204" pitchFamily="50" charset="-128"/>
                <a:ea typeface="Meiryo UI" panose="020B0604030504040204" pitchFamily="50" charset="-128"/>
                <a:cs typeface="+mj-cs"/>
                <a:sym typeface="Helvetica Neue"/>
              </a:rPr>
              <a:t>Blockchain</a:t>
            </a:r>
            <a:r>
              <a:rPr lang="en-US" altLang="ja-JP" sz="1867" kern="0" dirty="0">
                <a:solidFill>
                  <a:sysClr val="windowText" lastClr="000000"/>
                </a:solidFill>
                <a:latin typeface="Meiryo UI" panose="020B0604030504040204" pitchFamily="50" charset="-128"/>
                <a:ea typeface="Meiryo UI" panose="020B0604030504040204" pitchFamily="50" charset="-128"/>
                <a:cs typeface="+mj-cs"/>
                <a:sym typeface="Helvetica Neue"/>
              </a:rPr>
              <a:t> security, etc.</a:t>
            </a:r>
          </a:p>
        </p:txBody>
      </p:sp>
      <p:sp>
        <p:nvSpPr>
          <p:cNvPr id="28" name="タイトル 1">
            <a:extLst>
              <a:ext uri="{FF2B5EF4-FFF2-40B4-BE49-F238E27FC236}">
                <a16:creationId xmlns="" xmlns:a16="http://schemas.microsoft.com/office/drawing/2014/main" id="{68C9D9E4-AC64-497E-94D8-810F4AE0CC47}"/>
              </a:ext>
            </a:extLst>
          </p:cNvPr>
          <p:cNvSpPr>
            <a:spLocks noGrp="1"/>
          </p:cNvSpPr>
          <p:nvPr>
            <p:ph type="title"/>
          </p:nvPr>
        </p:nvSpPr>
        <p:spPr>
          <a:xfrm>
            <a:off x="639234" y="97460"/>
            <a:ext cx="10826751" cy="527049"/>
          </a:xfrm>
        </p:spPr>
        <p:txBody>
          <a:bodyPr/>
          <a:lstStyle/>
          <a:p>
            <a:r>
              <a:rPr kumimoji="1" lang="en-US" altLang="ja-JP" sz="4267" dirty="0">
                <a:latin typeface="+mj-ea"/>
                <a:ea typeface="+mj-ea"/>
              </a:rPr>
              <a:t>Post-K: </a:t>
            </a:r>
            <a:r>
              <a:rPr kumimoji="1" lang="en-US" altLang="ja-JP" sz="4267" dirty="0"/>
              <a:t>The Game </a:t>
            </a:r>
            <a:r>
              <a:rPr kumimoji="1" lang="en-US" altLang="ja-JP" sz="4267" dirty="0" smtClean="0"/>
              <a:t>Changer (2020)</a:t>
            </a:r>
            <a:endParaRPr kumimoji="1" lang="ja-JP" altLang="en-US" sz="4267" dirty="0"/>
          </a:p>
        </p:txBody>
      </p:sp>
      <p:grpSp>
        <p:nvGrpSpPr>
          <p:cNvPr id="36" name="グループ化 35"/>
          <p:cNvGrpSpPr/>
          <p:nvPr/>
        </p:nvGrpSpPr>
        <p:grpSpPr>
          <a:xfrm>
            <a:off x="8370503" y="3326907"/>
            <a:ext cx="4137269" cy="1718262"/>
            <a:chOff x="5635814" y="2476090"/>
            <a:chExt cx="3205872" cy="1450041"/>
          </a:xfrm>
        </p:grpSpPr>
        <p:sp>
          <p:nvSpPr>
            <p:cNvPr id="18" name="角丸四角形 17"/>
            <p:cNvSpPr/>
            <p:nvPr/>
          </p:nvSpPr>
          <p:spPr>
            <a:xfrm>
              <a:off x="5635814" y="3234181"/>
              <a:ext cx="3205872" cy="439681"/>
            </a:xfrm>
            <a:prstGeom prst="roundRect">
              <a:avLst>
                <a:gd name="adj" fmla="val 10421"/>
              </a:avLst>
            </a:prstGeom>
            <a:solidFill>
              <a:schemeClr val="accent6">
                <a:lumMod val="20000"/>
                <a:lumOff val="8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a:solidFill>
                  <a:srgbClr val="000000"/>
                </a:solidFill>
                <a:cs typeface="+mj-cs"/>
                <a:sym typeface="Helvetica Neue"/>
              </a:endParaRPr>
            </a:p>
          </p:txBody>
        </p:sp>
        <p:sp>
          <p:nvSpPr>
            <p:cNvPr id="20" name="二等辺三角形 19"/>
            <p:cNvSpPr/>
            <p:nvPr/>
          </p:nvSpPr>
          <p:spPr>
            <a:xfrm rot="16200000">
              <a:off x="6188931" y="3321893"/>
              <a:ext cx="450488" cy="757988"/>
            </a:xfrm>
            <a:prstGeom prst="triangle">
              <a:avLst>
                <a:gd name="adj" fmla="val 97531"/>
              </a:avLst>
            </a:prstGeom>
            <a:solidFill>
              <a:schemeClr val="accent6">
                <a:lumMod val="20000"/>
                <a:lumOff val="8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a:solidFill>
                  <a:srgbClr val="000000"/>
                </a:solidFill>
                <a:cs typeface="+mj-cs"/>
                <a:sym typeface="Helvetica Neue"/>
              </a:endParaRPr>
            </a:p>
          </p:txBody>
        </p:sp>
        <p:pic>
          <p:nvPicPr>
            <p:cNvPr id="23" name="図 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22936" y="2843904"/>
              <a:ext cx="1140421" cy="759805"/>
            </a:xfrm>
            <a:prstGeom prst="rect">
              <a:avLst/>
            </a:prstGeom>
            <a:ln>
              <a:noFill/>
            </a:ln>
            <a:effectLst>
              <a:glow rad="127000">
                <a:schemeClr val="bg1">
                  <a:alpha val="72000"/>
                </a:schemeClr>
              </a:glow>
              <a:softEdge rad="112500"/>
            </a:effectLst>
          </p:spPr>
        </p:pic>
        <p:pic>
          <p:nvPicPr>
            <p:cNvPr id="25" name="図 2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28344" y="2702802"/>
              <a:ext cx="1462558" cy="975800"/>
            </a:xfrm>
            <a:prstGeom prst="rect">
              <a:avLst/>
            </a:prstGeom>
            <a:ln>
              <a:noFill/>
            </a:ln>
            <a:effectLst>
              <a:softEdge rad="112500"/>
            </a:effectLst>
          </p:spPr>
        </p:pic>
        <p:pic>
          <p:nvPicPr>
            <p:cNvPr id="40" name="Picture 2" descr="C:\Users\hoshiba\AppData\Local\Microsoft\Windows\Temporary Internet Files\Content.IE5\XJ0B3U2W\MP900403138[1].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65426" y="2476090"/>
              <a:ext cx="1143883" cy="7653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
        <p:nvSpPr>
          <p:cNvPr id="26" name="テキスト ボックス 25"/>
          <p:cNvSpPr txBox="1"/>
          <p:nvPr/>
        </p:nvSpPr>
        <p:spPr>
          <a:xfrm>
            <a:off x="9699247" y="5456619"/>
            <a:ext cx="2275243" cy="61554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latinLnBrk="1" hangingPunct="0"/>
            <a:r>
              <a:rPr kumimoji="0" lang="en-US" altLang="ja-JP" sz="1600" kern="0" dirty="0">
                <a:solidFill>
                  <a:srgbClr val="000000"/>
                </a:solidFill>
                <a:cs typeface="+mj-cs"/>
                <a:sym typeface="Helvetica Neue"/>
              </a:rPr>
              <a:t>ARM: Massive ecosystem from embedded to HPC</a:t>
            </a:r>
          </a:p>
        </p:txBody>
      </p:sp>
      <p:grpSp>
        <p:nvGrpSpPr>
          <p:cNvPr id="37" name="グループ化 36"/>
          <p:cNvGrpSpPr/>
          <p:nvPr/>
        </p:nvGrpSpPr>
        <p:grpSpPr>
          <a:xfrm>
            <a:off x="7526878" y="2195096"/>
            <a:ext cx="4724014" cy="1354403"/>
            <a:chOff x="5747718" y="1536163"/>
            <a:chExt cx="3250010" cy="1015803"/>
          </a:xfrm>
        </p:grpSpPr>
        <p:sp>
          <p:nvSpPr>
            <p:cNvPr id="45" name="正方形/長方形 44"/>
            <p:cNvSpPr/>
            <p:nvPr/>
          </p:nvSpPr>
          <p:spPr>
            <a:xfrm>
              <a:off x="5766128" y="1795870"/>
              <a:ext cx="3231600" cy="369327"/>
            </a:xfrm>
            <a:prstGeom prst="rect">
              <a:avLst/>
            </a:prstGeom>
            <a:solidFill>
              <a:srgbClr val="FFFF99"/>
            </a:solidFill>
            <a:ln w="25400" cap="flat">
              <a:noFill/>
              <a:prstDash val="solid"/>
              <a:bevel/>
            </a:ln>
            <a:effectLst>
              <a:softEdge rad="127000"/>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a:solidFill>
                  <a:srgbClr val="000000"/>
                </a:solidFill>
                <a:cs typeface="+mj-cs"/>
                <a:sym typeface="Helvetica Neue"/>
              </a:endParaRPr>
            </a:p>
          </p:txBody>
        </p:sp>
        <p:sp>
          <p:nvSpPr>
            <p:cNvPr id="46" name="テキスト ボックス 45"/>
            <p:cNvSpPr txBox="1"/>
            <p:nvPr/>
          </p:nvSpPr>
          <p:spPr>
            <a:xfrm>
              <a:off x="5747718" y="1536163"/>
              <a:ext cx="3089030" cy="101580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algn="ctr" hangingPunct="0"/>
              <a:r>
                <a:rPr kumimoji="0" lang="en-US" altLang="ja-JP" sz="2667" b="1" kern="0" dirty="0">
                  <a:solidFill>
                    <a:srgbClr val="000000"/>
                  </a:solidFill>
                  <a:cs typeface="+mj-cs"/>
                  <a:sym typeface="Helvetica Neue"/>
                </a:rPr>
                <a:t>Global leadership not just in the machine &amp; apps, but as cutting edge IT</a:t>
              </a:r>
              <a:endParaRPr kumimoji="0" lang="ja-JP" altLang="en-US" sz="2667" b="1" kern="0" dirty="0">
                <a:solidFill>
                  <a:srgbClr val="000000"/>
                </a:solidFill>
                <a:cs typeface="+mj-cs"/>
                <a:sym typeface="Helvetica Neue"/>
              </a:endParaRPr>
            </a:p>
          </p:txBody>
        </p:sp>
      </p:grpSp>
      <p:sp>
        <p:nvSpPr>
          <p:cNvPr id="21" name="スライド番号プレースホルダー 2"/>
          <p:cNvSpPr txBox="1">
            <a:spLocks/>
          </p:cNvSpPr>
          <p:nvPr/>
        </p:nvSpPr>
        <p:spPr>
          <a:xfrm>
            <a:off x="10776917" y="4128192"/>
            <a:ext cx="2743203" cy="351132"/>
          </a:xfrm>
          <a:prstGeom prst="rect">
            <a:avLst/>
          </a:prstGeom>
          <a:ln w="12700">
            <a:miter lim="400000"/>
          </a:ln>
        </p:spPr>
        <p:txBody>
          <a:bodyPr lIns="51948" tIns="51948" rIns="51948" bIns="51948">
            <a:spAutoFit/>
          </a:bodyPr>
          <a:lstStyle>
            <a:lvl1pPr algn="r">
              <a:defRPr sz="1200" b="1">
                <a:solidFill>
                  <a:srgbClr val="A6A6A6"/>
                </a:solidFill>
                <a:latin typeface="Calibri"/>
                <a:ea typeface="Calibri"/>
                <a:cs typeface="Calibri"/>
                <a:sym typeface="Calibri"/>
              </a:defRPr>
            </a:lvl1pPr>
            <a:lvl2pPr>
              <a:defRPr>
                <a:latin typeface="+mj-lt"/>
                <a:ea typeface="+mj-ea"/>
                <a:cs typeface="+mj-cs"/>
                <a:sym typeface="Helvetica Neue"/>
              </a:defRPr>
            </a:lvl2pPr>
            <a:lvl3pPr>
              <a:defRPr>
                <a:latin typeface="+mj-lt"/>
                <a:ea typeface="+mj-ea"/>
                <a:cs typeface="+mj-cs"/>
                <a:sym typeface="Helvetica Neue"/>
              </a:defRPr>
            </a:lvl3pPr>
            <a:lvl4pPr>
              <a:defRPr>
                <a:latin typeface="+mj-lt"/>
                <a:ea typeface="+mj-ea"/>
                <a:cs typeface="+mj-cs"/>
                <a:sym typeface="Helvetica Neue"/>
              </a:defRPr>
            </a:lvl4pPr>
            <a:lvl5pPr>
              <a:defRPr>
                <a:latin typeface="+mj-lt"/>
                <a:ea typeface="+mj-ea"/>
                <a:cs typeface="+mj-cs"/>
                <a:sym typeface="Helvetica Neue"/>
              </a:defRPr>
            </a:lvl5pPr>
            <a:lvl6pPr>
              <a:defRPr>
                <a:latin typeface="+mj-lt"/>
                <a:ea typeface="+mj-ea"/>
                <a:cs typeface="+mj-cs"/>
                <a:sym typeface="Helvetica Neue"/>
              </a:defRPr>
            </a:lvl6pPr>
            <a:lvl7pPr>
              <a:defRPr>
                <a:latin typeface="+mj-lt"/>
                <a:ea typeface="+mj-ea"/>
                <a:cs typeface="+mj-cs"/>
                <a:sym typeface="Helvetica Neue"/>
              </a:defRPr>
            </a:lvl7pPr>
            <a:lvl8pPr>
              <a:defRPr>
                <a:latin typeface="+mj-lt"/>
                <a:ea typeface="+mj-ea"/>
                <a:cs typeface="+mj-cs"/>
                <a:sym typeface="Helvetica Neue"/>
              </a:defRPr>
            </a:lvl8pPr>
            <a:lvl9pPr>
              <a:defRPr>
                <a:latin typeface="+mj-lt"/>
                <a:ea typeface="+mj-ea"/>
                <a:cs typeface="+mj-cs"/>
                <a:sym typeface="Helvetica Neue"/>
              </a:defRPr>
            </a:lvl9pPr>
          </a:lstStyle>
          <a:p>
            <a:fld id="{86CB4B4D-7CA3-9044-876B-883B54F8677D}" type="slidenum">
              <a:rPr kumimoji="0" lang="en-US" altLang="ja-JP" sz="1600" kern="0"/>
              <a:pPr/>
              <a:t>5</a:t>
            </a:fld>
            <a:endParaRPr kumimoji="0" lang="ja-JP" altLang="en-US" sz="1600" kern="0" dirty="0"/>
          </a:p>
        </p:txBody>
      </p:sp>
      <p:sp>
        <p:nvSpPr>
          <p:cNvPr id="31" name="テキスト ボックス 30"/>
          <p:cNvSpPr txBox="1"/>
          <p:nvPr/>
        </p:nvSpPr>
        <p:spPr>
          <a:xfrm>
            <a:off x="451082" y="6365563"/>
            <a:ext cx="10725366" cy="49243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0957" tIns="60957" rIns="60957" bIns="60957" numCol="1" spcCol="38100" rtlCol="0" anchor="t">
            <a:spAutoFit/>
          </a:bodyPr>
          <a:lstStyle/>
          <a:p>
            <a:pPr latinLnBrk="1" hangingPunct="0"/>
            <a:r>
              <a:rPr kumimoji="0" lang="en-US" altLang="ja-JP" sz="2400" b="1" i="1" kern="0" dirty="0">
                <a:solidFill>
                  <a:srgbClr val="000000"/>
                </a:solidFill>
                <a:cs typeface="+mj-cs"/>
                <a:sym typeface="Helvetica Neue"/>
              </a:rPr>
              <a:t>Technology not just limited to Post-K, but into societal IT infrastructures e.g. </a:t>
            </a:r>
            <a:r>
              <a:rPr kumimoji="0" lang="en-US" altLang="ja-JP" sz="2400" b="1" i="1" kern="0" dirty="0" smtClean="0">
                <a:solidFill>
                  <a:srgbClr val="000000"/>
                </a:solidFill>
                <a:cs typeface="+mj-cs"/>
                <a:sym typeface="Helvetica Neue"/>
              </a:rPr>
              <a:t>Clouds</a:t>
            </a:r>
            <a:endParaRPr kumimoji="0" lang="en-US" altLang="ja-JP" sz="2400" b="1" i="1" kern="0" dirty="0">
              <a:solidFill>
                <a:srgbClr val="000000"/>
              </a:solidFill>
              <a:cs typeface="+mj-cs"/>
              <a:sym typeface="Helvetica Neue"/>
            </a:endParaRPr>
          </a:p>
        </p:txBody>
      </p:sp>
      <p:grpSp>
        <p:nvGrpSpPr>
          <p:cNvPr id="2" name="グループ化 1"/>
          <p:cNvGrpSpPr/>
          <p:nvPr/>
        </p:nvGrpSpPr>
        <p:grpSpPr>
          <a:xfrm>
            <a:off x="7833634" y="4000350"/>
            <a:ext cx="2493421" cy="2306988"/>
            <a:chOff x="5847637" y="1412776"/>
            <a:chExt cx="5627541" cy="5039640"/>
          </a:xfrm>
        </p:grpSpPr>
        <p:pic>
          <p:nvPicPr>
            <p:cNvPr id="27" name="図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2278" y="1412776"/>
              <a:ext cx="2882900" cy="2870200"/>
            </a:xfrm>
            <a:prstGeom prst="rect">
              <a:avLst/>
            </a:prstGeom>
          </p:spPr>
        </p:pic>
        <p:pic>
          <p:nvPicPr>
            <p:cNvPr id="29"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47637" y="3569075"/>
              <a:ext cx="2935292" cy="2883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115082595"/>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39231" y="95661"/>
            <a:ext cx="10825936" cy="528579"/>
          </a:xfrm>
        </p:spPr>
        <p:txBody>
          <a:bodyPr/>
          <a:lstStyle/>
          <a:p>
            <a:r>
              <a:rPr kumimoji="1" lang="en-US" altLang="ja-JP" dirty="0" smtClean="0"/>
              <a:t>Arm64fx &amp; Post-K (to be renamed) are:</a:t>
            </a: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6</a:t>
            </a:fld>
            <a:endParaRPr lang="ja-JP" altLang="en-US" dirty="0"/>
          </a:p>
        </p:txBody>
      </p:sp>
      <p:sp>
        <p:nvSpPr>
          <p:cNvPr id="4" name="テキスト プレースホルダー 3"/>
          <p:cNvSpPr>
            <a:spLocks noGrp="1"/>
          </p:cNvSpPr>
          <p:nvPr>
            <p:ph type="body" sz="quarter" idx="12"/>
          </p:nvPr>
        </p:nvSpPr>
        <p:spPr>
          <a:xfrm>
            <a:off x="111096" y="624240"/>
            <a:ext cx="11981844" cy="5598581"/>
          </a:xfrm>
        </p:spPr>
        <p:txBody>
          <a:bodyPr/>
          <a:lstStyle/>
          <a:p>
            <a:pPr>
              <a:spcBef>
                <a:spcPts val="600"/>
              </a:spcBef>
            </a:pPr>
            <a:r>
              <a:rPr kumimoji="1" lang="en-US" altLang="ja-JP" sz="2400" dirty="0" smtClean="0"/>
              <a:t>Fujitsu-Riken design A64fx ARM v8.2 (SVE), 48/52 core CPU</a:t>
            </a:r>
          </a:p>
          <a:p>
            <a:pPr lvl="1">
              <a:spcBef>
                <a:spcPts val="600"/>
              </a:spcBef>
            </a:pPr>
            <a:r>
              <a:rPr kumimoji="1" lang="en-US" altLang="ja-JP" sz="2400" b="1" i="1" dirty="0" smtClean="0"/>
              <a:t>HPC Optimized: </a:t>
            </a:r>
            <a:r>
              <a:rPr kumimoji="1" lang="en-US" altLang="ja-JP" sz="2400" dirty="0" smtClean="0"/>
              <a:t>Extremely high package high memory BW (1TByte/s), on-die Tofu-D network BW (</a:t>
            </a:r>
            <a:r>
              <a:rPr kumimoji="1" lang="en-US" altLang="ja-JP" sz="2400" dirty="0"/>
              <a:t>~</a:t>
            </a:r>
            <a:r>
              <a:rPr kumimoji="1" lang="en-US" altLang="ja-JP" sz="2400" dirty="0" smtClean="0"/>
              <a:t>400Gbps), high SVE FLOPS (~3Teraflops), various AI support (FP16, INT8, etc.)</a:t>
            </a:r>
          </a:p>
          <a:p>
            <a:pPr lvl="1">
              <a:spcBef>
                <a:spcPts val="600"/>
              </a:spcBef>
            </a:pPr>
            <a:r>
              <a:rPr kumimoji="1" lang="en-US" altLang="ja-JP" sz="2400" dirty="0"/>
              <a:t>G</a:t>
            </a:r>
            <a:r>
              <a:rPr kumimoji="1" lang="en-US" altLang="ja-JP" sz="2400" dirty="0" smtClean="0"/>
              <a:t>en purpose CPU – Linux, Windows (Word), other SCs/Clouds</a:t>
            </a:r>
            <a:endParaRPr kumimoji="1" lang="en-US" altLang="ja-JP" sz="2400" dirty="0"/>
          </a:p>
          <a:p>
            <a:pPr lvl="1">
              <a:spcBef>
                <a:spcPts val="600"/>
              </a:spcBef>
            </a:pPr>
            <a:r>
              <a:rPr kumimoji="1" lang="en-US" altLang="ja-JP" sz="2400" dirty="0" smtClean="0"/>
              <a:t>Extremely power efficient – &gt; </a:t>
            </a:r>
            <a:r>
              <a:rPr kumimoji="1" lang="en-US" altLang="ja-JP" sz="2400" b="1" u="sng" dirty="0" smtClean="0">
                <a:solidFill>
                  <a:srgbClr val="C00000"/>
                </a:solidFill>
              </a:rPr>
              <a:t>10x power/perf efficiency for CFD benchmark</a:t>
            </a:r>
            <a:r>
              <a:rPr kumimoji="1" lang="en-US" altLang="ja-JP" sz="2400" dirty="0" smtClean="0">
                <a:solidFill>
                  <a:srgbClr val="C00000"/>
                </a:solidFill>
              </a:rPr>
              <a:t> </a:t>
            </a:r>
            <a:r>
              <a:rPr kumimoji="1" lang="en-US" altLang="ja-JP" sz="2400" dirty="0" smtClean="0"/>
              <a:t>over current mainstream x86 CPU</a:t>
            </a:r>
          </a:p>
          <a:p>
            <a:pPr>
              <a:spcBef>
                <a:spcPts val="600"/>
              </a:spcBef>
            </a:pPr>
            <a:r>
              <a:rPr kumimoji="1" lang="en-US" altLang="ja-JP" sz="2400" dirty="0" smtClean="0"/>
              <a:t>Largest and fastest supercomputer to be ever built circa 2020</a:t>
            </a:r>
          </a:p>
          <a:p>
            <a:pPr lvl="1">
              <a:spcBef>
                <a:spcPts val="600"/>
              </a:spcBef>
            </a:pPr>
            <a:r>
              <a:rPr kumimoji="1" lang="en-US" altLang="ja-JP" sz="2400" dirty="0" smtClean="0"/>
              <a:t>&gt; 150,000 nodes, superseding LLNL Sequoia</a:t>
            </a:r>
          </a:p>
          <a:p>
            <a:pPr lvl="1">
              <a:spcBef>
                <a:spcPts val="600"/>
              </a:spcBef>
            </a:pPr>
            <a:r>
              <a:rPr kumimoji="1" lang="en-US" altLang="ja-JP" sz="2400" b="1" dirty="0">
                <a:solidFill>
                  <a:srgbClr val="C00000"/>
                </a:solidFill>
              </a:rPr>
              <a:t>&gt; </a:t>
            </a:r>
            <a:r>
              <a:rPr kumimoji="1" lang="en-US" altLang="ja-JP" sz="2400" b="1" dirty="0" smtClean="0">
                <a:solidFill>
                  <a:srgbClr val="C00000"/>
                </a:solidFill>
              </a:rPr>
              <a:t>150 </a:t>
            </a:r>
            <a:r>
              <a:rPr kumimoji="1" lang="en-US" altLang="ja-JP" sz="2400" b="1" dirty="0" err="1" smtClean="0">
                <a:solidFill>
                  <a:srgbClr val="C00000"/>
                </a:solidFill>
              </a:rPr>
              <a:t>PetaByte</a:t>
            </a:r>
            <a:r>
              <a:rPr kumimoji="1" lang="en-US" altLang="ja-JP" sz="2400" b="1" dirty="0" smtClean="0">
                <a:solidFill>
                  <a:srgbClr val="C00000"/>
                </a:solidFill>
              </a:rPr>
              <a:t>/s </a:t>
            </a:r>
            <a:r>
              <a:rPr kumimoji="1" lang="en-US" altLang="ja-JP" sz="2400" b="1" dirty="0">
                <a:solidFill>
                  <a:srgbClr val="C00000"/>
                </a:solidFill>
              </a:rPr>
              <a:t>memory </a:t>
            </a:r>
            <a:r>
              <a:rPr kumimoji="1" lang="en-US" altLang="ja-JP" sz="2400" b="1" dirty="0" smtClean="0">
                <a:solidFill>
                  <a:srgbClr val="C00000"/>
                </a:solidFill>
              </a:rPr>
              <a:t>BW</a:t>
            </a:r>
          </a:p>
          <a:p>
            <a:pPr lvl="1">
              <a:spcBef>
                <a:spcPts val="600"/>
              </a:spcBef>
            </a:pPr>
            <a:r>
              <a:rPr kumimoji="1" lang="en-US" altLang="ja-JP" sz="2400" dirty="0" smtClean="0">
                <a:solidFill>
                  <a:srgbClr val="C00000"/>
                </a:solidFill>
              </a:rPr>
              <a:t>Tofu-D 6D Torus NW, </a:t>
            </a:r>
            <a:r>
              <a:rPr kumimoji="1" lang="en-US" altLang="ja-JP" sz="2400" b="1" dirty="0" smtClean="0">
                <a:solidFill>
                  <a:srgbClr val="C00000"/>
                </a:solidFill>
              </a:rPr>
              <a:t>60 </a:t>
            </a:r>
            <a:r>
              <a:rPr kumimoji="1" lang="en-US" altLang="ja-JP" sz="2400" b="1" dirty="0" err="1" smtClean="0">
                <a:solidFill>
                  <a:srgbClr val="C00000"/>
                </a:solidFill>
              </a:rPr>
              <a:t>Petabps</a:t>
            </a:r>
            <a:r>
              <a:rPr kumimoji="1" lang="en-US" altLang="ja-JP" sz="2400" b="1" dirty="0" smtClean="0">
                <a:solidFill>
                  <a:srgbClr val="C00000"/>
                </a:solidFill>
              </a:rPr>
              <a:t> injection BW (10x global IDC traffic)</a:t>
            </a:r>
            <a:endParaRPr kumimoji="1" lang="en-US" altLang="ja-JP" sz="2400" b="1" dirty="0">
              <a:solidFill>
                <a:srgbClr val="C00000"/>
              </a:solidFill>
            </a:endParaRPr>
          </a:p>
          <a:p>
            <a:pPr lvl="1">
              <a:spcBef>
                <a:spcPts val="600"/>
              </a:spcBef>
            </a:pPr>
            <a:r>
              <a:rPr kumimoji="1" lang="en-US" altLang="ja-JP" sz="2400" dirty="0" smtClean="0"/>
              <a:t>25~30PB </a:t>
            </a:r>
            <a:r>
              <a:rPr kumimoji="1" lang="en-US" altLang="ja-JP" sz="2400" dirty="0" err="1" smtClean="0"/>
              <a:t>NVMe</a:t>
            </a:r>
            <a:r>
              <a:rPr kumimoji="1" lang="en-US" altLang="ja-JP" sz="2400" dirty="0" smtClean="0"/>
              <a:t> L1 storage</a:t>
            </a:r>
          </a:p>
          <a:p>
            <a:pPr lvl="1">
              <a:spcBef>
                <a:spcPts val="600"/>
              </a:spcBef>
            </a:pPr>
            <a:r>
              <a:rPr kumimoji="1" lang="en-US" altLang="ja-JP" sz="2400" dirty="0" smtClean="0"/>
              <a:t>~10,000 endpoint 100Gbps I/O network into </a:t>
            </a:r>
            <a:r>
              <a:rPr kumimoji="1" lang="en-US" altLang="ja-JP" sz="2400" dirty="0" err="1" smtClean="0"/>
              <a:t>Lustre</a:t>
            </a:r>
            <a:endParaRPr kumimoji="1" lang="en-US" altLang="ja-JP" sz="2400" dirty="0" smtClean="0"/>
          </a:p>
          <a:p>
            <a:pPr lvl="1">
              <a:spcBef>
                <a:spcPts val="600"/>
              </a:spcBef>
            </a:pPr>
            <a:r>
              <a:rPr kumimoji="1" lang="en-US" altLang="ja-JP" sz="2400" dirty="0" smtClean="0"/>
              <a:t>The first ‘exascale’ machine (not exa64bitflops but in apps perf.)</a:t>
            </a:r>
          </a:p>
        </p:txBody>
      </p:sp>
    </p:spTree>
    <p:extLst>
      <p:ext uri="{BB962C8B-B14F-4D97-AF65-F5344CB8AC3E}">
        <p14:creationId xmlns:p14="http://schemas.microsoft.com/office/powerpoint/2010/main" val="49338345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タイトル 1">
            <a:extLst>
              <a:ext uri="{FF2B5EF4-FFF2-40B4-BE49-F238E27FC236}">
                <a16:creationId xmlns:a16="http://schemas.microsoft.com/office/drawing/2014/main" xmlns="" id="{68C9D9E4-AC64-497E-94D8-810F4AE0CC47}"/>
              </a:ext>
            </a:extLst>
          </p:cNvPr>
          <p:cNvSpPr>
            <a:spLocks noGrp="1"/>
          </p:cNvSpPr>
          <p:nvPr>
            <p:ph type="title"/>
          </p:nvPr>
        </p:nvSpPr>
        <p:spPr>
          <a:xfrm>
            <a:off x="639232" y="68263"/>
            <a:ext cx="10825936" cy="528579"/>
          </a:xfrm>
        </p:spPr>
        <p:txBody>
          <a:bodyPr/>
          <a:lstStyle/>
          <a:p>
            <a:r>
              <a:rPr kumimoji="1" lang="en-US" altLang="ja-JP" sz="4267" dirty="0" smtClean="0"/>
              <a:t>Co-Design Activities in Post-K</a:t>
            </a:r>
            <a:endParaRPr kumimoji="1" lang="ja-JP" altLang="en-US" sz="4267" dirty="0"/>
          </a:p>
        </p:txBody>
      </p:sp>
      <p:sp>
        <p:nvSpPr>
          <p:cNvPr id="11" name="テキスト プレースホルダー 10"/>
          <p:cNvSpPr>
            <a:spLocks noGrp="1"/>
          </p:cNvSpPr>
          <p:nvPr>
            <p:ph type="body" sz="quarter" idx="12"/>
          </p:nvPr>
        </p:nvSpPr>
        <p:spPr>
          <a:xfrm>
            <a:off x="521467" y="5037109"/>
            <a:ext cx="11670533" cy="5642051"/>
          </a:xfrm>
        </p:spPr>
        <p:txBody>
          <a:bodyPr/>
          <a:lstStyle/>
          <a:p>
            <a:pPr>
              <a:lnSpc>
                <a:spcPct val="70000"/>
              </a:lnSpc>
            </a:pPr>
            <a:r>
              <a:rPr kumimoji="1" lang="en-US" altLang="ja-JP" sz="2400" dirty="0" smtClean="0"/>
              <a:t>Extremely tight </a:t>
            </a:r>
            <a:r>
              <a:rPr kumimoji="1" lang="en-US" altLang="ja-JP" sz="2400" dirty="0" err="1" smtClean="0"/>
              <a:t>collabrations</a:t>
            </a:r>
            <a:r>
              <a:rPr kumimoji="1" lang="en-US" altLang="ja-JP" sz="2400" dirty="0" smtClean="0"/>
              <a:t> between the Co-Design apps centers, Riken, and Fujitsu, etc.</a:t>
            </a:r>
            <a:endParaRPr kumimoji="1" lang="en-US" altLang="ja-JP" sz="2400" dirty="0"/>
          </a:p>
          <a:p>
            <a:pPr>
              <a:lnSpc>
                <a:spcPct val="70000"/>
              </a:lnSpc>
            </a:pPr>
            <a:r>
              <a:rPr kumimoji="1" lang="en-US" altLang="ja-JP" sz="2400" dirty="0" smtClean="0"/>
              <a:t>Chose 9 representative apps as “target application” scenario</a:t>
            </a:r>
            <a:endParaRPr kumimoji="1" lang="en-US" altLang="ja-JP" sz="2400" dirty="0"/>
          </a:p>
          <a:p>
            <a:pPr>
              <a:lnSpc>
                <a:spcPct val="70000"/>
              </a:lnSpc>
            </a:pPr>
            <a:r>
              <a:rPr kumimoji="1" lang="en-US" altLang="ja-JP" sz="2400" dirty="0" smtClean="0"/>
              <a:t>Achieve </a:t>
            </a:r>
            <a:r>
              <a:rPr kumimoji="1" lang="en-US" altLang="ja-JP" sz="2400" dirty="0" smtClean="0"/>
              <a:t>up to </a:t>
            </a:r>
            <a:r>
              <a:rPr kumimoji="1" lang="en-US" altLang="ja-JP" sz="2400" dirty="0" smtClean="0">
                <a:solidFill>
                  <a:srgbClr val="C00000"/>
                </a:solidFill>
              </a:rPr>
              <a:t>x100 speedup</a:t>
            </a:r>
            <a:r>
              <a:rPr kumimoji="1" lang="en-US" altLang="ja-JP" sz="2400" dirty="0" smtClean="0"/>
              <a:t> c.f. K-Computer</a:t>
            </a:r>
            <a:endParaRPr kumimoji="1" lang="en-US" altLang="ja-JP" sz="2400" dirty="0"/>
          </a:p>
          <a:p>
            <a:pPr>
              <a:lnSpc>
                <a:spcPct val="70000"/>
              </a:lnSpc>
            </a:pPr>
            <a:r>
              <a:rPr kumimoji="1" lang="en-US" altLang="ja-JP" sz="2400" dirty="0" smtClean="0"/>
              <a:t>Also ease-of-programming, broad SW ecosystem, very low power, …</a:t>
            </a:r>
            <a:endParaRPr kumimoji="1" lang="en-US" altLang="ja-JP" sz="2400" dirty="0"/>
          </a:p>
          <a:p>
            <a:endParaRPr kumimoji="1" lang="ja-JP" altLang="en-US" dirty="0"/>
          </a:p>
        </p:txBody>
      </p:sp>
      <p:sp>
        <p:nvSpPr>
          <p:cNvPr id="21" name="スライド番号プレースホルダー 2"/>
          <p:cNvSpPr txBox="1">
            <a:spLocks/>
          </p:cNvSpPr>
          <p:nvPr/>
        </p:nvSpPr>
        <p:spPr>
          <a:xfrm>
            <a:off x="10819948" y="3941819"/>
            <a:ext cx="2743203" cy="351132"/>
          </a:xfrm>
          <a:prstGeom prst="rect">
            <a:avLst/>
          </a:prstGeom>
          <a:ln w="12700">
            <a:miter lim="400000"/>
          </a:ln>
        </p:spPr>
        <p:txBody>
          <a:bodyPr lIns="51948" tIns="51948" rIns="51948" bIns="51948">
            <a:spAutoFit/>
          </a:bodyPr>
          <a:lstStyle>
            <a:lvl1pPr algn="r">
              <a:defRPr sz="1200" b="1">
                <a:solidFill>
                  <a:srgbClr val="A6A6A6"/>
                </a:solidFill>
                <a:latin typeface="Calibri"/>
                <a:ea typeface="Calibri"/>
                <a:cs typeface="Calibri"/>
                <a:sym typeface="Calibri"/>
              </a:defRPr>
            </a:lvl1pPr>
            <a:lvl2pPr>
              <a:defRPr>
                <a:latin typeface="+mj-lt"/>
                <a:ea typeface="+mj-ea"/>
                <a:cs typeface="+mj-cs"/>
                <a:sym typeface="Helvetica Neue"/>
              </a:defRPr>
            </a:lvl2pPr>
            <a:lvl3pPr>
              <a:defRPr>
                <a:latin typeface="+mj-lt"/>
                <a:ea typeface="+mj-ea"/>
                <a:cs typeface="+mj-cs"/>
                <a:sym typeface="Helvetica Neue"/>
              </a:defRPr>
            </a:lvl3pPr>
            <a:lvl4pPr>
              <a:defRPr>
                <a:latin typeface="+mj-lt"/>
                <a:ea typeface="+mj-ea"/>
                <a:cs typeface="+mj-cs"/>
                <a:sym typeface="Helvetica Neue"/>
              </a:defRPr>
            </a:lvl4pPr>
            <a:lvl5pPr>
              <a:defRPr>
                <a:latin typeface="+mj-lt"/>
                <a:ea typeface="+mj-ea"/>
                <a:cs typeface="+mj-cs"/>
                <a:sym typeface="Helvetica Neue"/>
              </a:defRPr>
            </a:lvl5pPr>
            <a:lvl6pPr>
              <a:defRPr>
                <a:latin typeface="+mj-lt"/>
                <a:ea typeface="+mj-ea"/>
                <a:cs typeface="+mj-cs"/>
                <a:sym typeface="Helvetica Neue"/>
              </a:defRPr>
            </a:lvl6pPr>
            <a:lvl7pPr>
              <a:defRPr>
                <a:latin typeface="+mj-lt"/>
                <a:ea typeface="+mj-ea"/>
                <a:cs typeface="+mj-cs"/>
                <a:sym typeface="Helvetica Neue"/>
              </a:defRPr>
            </a:lvl7pPr>
            <a:lvl8pPr>
              <a:defRPr>
                <a:latin typeface="+mj-lt"/>
                <a:ea typeface="+mj-ea"/>
                <a:cs typeface="+mj-cs"/>
                <a:sym typeface="Helvetica Neue"/>
              </a:defRPr>
            </a:lvl8pPr>
            <a:lvl9pPr>
              <a:defRPr>
                <a:latin typeface="+mj-lt"/>
                <a:ea typeface="+mj-ea"/>
                <a:cs typeface="+mj-cs"/>
                <a:sym typeface="Helvetica Neue"/>
              </a:defRPr>
            </a:lvl9pPr>
          </a:lstStyle>
          <a:p>
            <a:fld id="{86CB4B4D-7CA3-9044-876B-883B54F8677D}" type="slidenum">
              <a:rPr kumimoji="0" lang="en-US" altLang="ja-JP" sz="1600" kern="0"/>
              <a:pPr/>
              <a:t>7</a:t>
            </a:fld>
            <a:endParaRPr kumimoji="0" lang="ja-JP" altLang="en-US" sz="1600" kern="0" dirty="0"/>
          </a:p>
        </p:txBody>
      </p:sp>
      <p:sp>
        <p:nvSpPr>
          <p:cNvPr id="30" name="テキスト ボックス 29"/>
          <p:cNvSpPr txBox="1"/>
          <p:nvPr/>
        </p:nvSpPr>
        <p:spPr>
          <a:xfrm>
            <a:off x="3299602" y="856713"/>
            <a:ext cx="5229553" cy="461665"/>
          </a:xfrm>
          <a:prstGeom prst="rect">
            <a:avLst/>
          </a:prstGeom>
          <a:noFill/>
        </p:spPr>
        <p:txBody>
          <a:bodyPr wrap="square" rtlCol="0">
            <a:spAutoFit/>
          </a:bodyPr>
          <a:lstStyle/>
          <a:p>
            <a:pPr algn="ctr" defTabSz="457189"/>
            <a:r>
              <a:rPr lang="en-US" altLang="ja-JP" sz="2400" dirty="0" smtClean="0">
                <a:solidFill>
                  <a:prstClr val="black"/>
                </a:solidFill>
                <a:latin typeface="Meiryo UI" panose="020B0604030504040204" pitchFamily="50" charset="-128"/>
                <a:ea typeface="Meiryo UI" panose="020B0604030504040204" pitchFamily="50" charset="-128"/>
                <a:sym typeface="Helvetica Neue"/>
              </a:rPr>
              <a:t>Multiple Activities since 2011</a:t>
            </a:r>
          </a:p>
        </p:txBody>
      </p:sp>
      <p:sp>
        <p:nvSpPr>
          <p:cNvPr id="35" name="テキスト ボックス 34"/>
          <p:cNvSpPr txBox="1"/>
          <p:nvPr/>
        </p:nvSpPr>
        <p:spPr>
          <a:xfrm>
            <a:off x="231825" y="1642177"/>
            <a:ext cx="4356859" cy="1077218"/>
          </a:xfrm>
          <a:prstGeom prst="rect">
            <a:avLst/>
          </a:prstGeom>
          <a:noFill/>
        </p:spPr>
        <p:txBody>
          <a:bodyPr wrap="square" rtlCol="0">
            <a:spAutoFit/>
          </a:bodyPr>
          <a:lstStyle/>
          <a:p>
            <a:pPr marL="88898" indent="-88898" defTabSz="457189"/>
            <a:r>
              <a:rPr lang="ja-JP" altLang="en-US" sz="1600" dirty="0" smtClean="0">
                <a:solidFill>
                  <a:prstClr val="black"/>
                </a:solidFill>
                <a:latin typeface="Meiryo UI" panose="020B0604030504040204" pitchFamily="50" charset="-128"/>
                <a:ea typeface="Meiryo UI" panose="020B0604030504040204" pitchFamily="50" charset="-128"/>
                <a:sym typeface="Helvetica Neue"/>
              </a:rPr>
              <a:t>・</a:t>
            </a:r>
            <a:r>
              <a:rPr lang="en-US" altLang="ja-JP" sz="1600" dirty="0" smtClean="0">
                <a:solidFill>
                  <a:prstClr val="black"/>
                </a:solidFill>
                <a:latin typeface="Meiryo UI" panose="020B0604030504040204" pitchFamily="50" charset="-128"/>
                <a:ea typeface="Meiryo UI" panose="020B0604030504040204" pitchFamily="50" charset="-128"/>
                <a:sym typeface="Helvetica Neue"/>
              </a:rPr>
              <a:t>9 Priority App Areas: High Concern to General Public: Medical/Pharma, Environment/Disaster, Energy,  Manufacturing, …</a:t>
            </a:r>
            <a:endParaRPr lang="en-US" altLang="ja-JP" sz="1600" dirty="0">
              <a:solidFill>
                <a:prstClr val="black"/>
              </a:solidFill>
              <a:latin typeface="Meiryo UI" panose="020B0604030504040204" pitchFamily="50" charset="-128"/>
              <a:ea typeface="Meiryo UI" panose="020B0604030504040204" pitchFamily="50" charset="-128"/>
              <a:sym typeface="Helvetica Neue"/>
            </a:endParaRPr>
          </a:p>
        </p:txBody>
      </p:sp>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2126" y="856713"/>
            <a:ext cx="2755137" cy="2755137"/>
          </a:xfrm>
          <a:prstGeom prst="rect">
            <a:avLst/>
          </a:prstGeom>
        </p:spPr>
      </p:pic>
      <p:pic>
        <p:nvPicPr>
          <p:cNvPr id="43" name="図 42" descr="si_wire_cut_fin.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550596"/>
            <a:ext cx="1401901" cy="121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図 43"/>
          <p:cNvPicPr>
            <a:picLocks noChangeAspect="1"/>
          </p:cNvPicPr>
          <p:nvPr/>
        </p:nvPicPr>
        <p:blipFill>
          <a:blip r:embed="rId5"/>
          <a:stretch>
            <a:fillRect/>
          </a:stretch>
        </p:blipFill>
        <p:spPr>
          <a:xfrm>
            <a:off x="1012299" y="2717328"/>
            <a:ext cx="1493008" cy="853148"/>
          </a:xfrm>
          <a:prstGeom prst="rect">
            <a:avLst/>
          </a:prstGeom>
        </p:spPr>
      </p:pic>
      <p:pic>
        <p:nvPicPr>
          <p:cNvPr id="47" name="図 46" descr="bolaven.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4013" y="3840430"/>
            <a:ext cx="2146212" cy="984787"/>
          </a:xfrm>
          <a:prstGeom prst="rect">
            <a:avLst/>
          </a:prstGeom>
          <a:ln w="6350" cap="sq" cmpd="sng">
            <a:noFill/>
            <a:prstDash val="solid"/>
            <a:miter lim="800000"/>
          </a:ln>
          <a:effectLst>
            <a:outerShdw blurRad="50800" dist="38100" dir="2700000" algn="tl" rotWithShape="0">
              <a:srgbClr val="000000">
                <a:alpha val="43000"/>
              </a:srgbClr>
            </a:outerShdw>
          </a:effectLst>
        </p:spPr>
      </p:pic>
      <p:pic>
        <p:nvPicPr>
          <p:cNvPr id="49" name="図 48" descr="ゴードンベル2014.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27555" y="2506076"/>
            <a:ext cx="1648516" cy="1264379"/>
          </a:xfrm>
          <a:prstGeom prst="rect">
            <a:avLst/>
          </a:prstGeom>
        </p:spPr>
      </p:pic>
      <p:pic>
        <p:nvPicPr>
          <p:cNvPr id="50"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3418" y="3816181"/>
            <a:ext cx="1622653" cy="924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右矢印 5"/>
          <p:cNvSpPr/>
          <p:nvPr/>
        </p:nvSpPr>
        <p:spPr>
          <a:xfrm>
            <a:off x="4730496" y="2868887"/>
            <a:ext cx="894589" cy="978205"/>
          </a:xfrm>
          <a:prstGeom prst="rightArrow">
            <a:avLst/>
          </a:prstGeom>
          <a:solidFill>
            <a:schemeClr val="accent6">
              <a:lumMod val="60000"/>
              <a:lumOff val="40000"/>
            </a:schemeClr>
          </a:solidFill>
          <a:ln w="25400" cap="flat">
            <a:solidFill>
              <a:schemeClr val="bg1"/>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a:solidFill>
                <a:srgbClr val="000000"/>
              </a:solidFill>
              <a:sym typeface="Helvetica Neue"/>
            </a:endParaRPr>
          </a:p>
        </p:txBody>
      </p:sp>
      <p:sp>
        <p:nvSpPr>
          <p:cNvPr id="8" name="テキスト ボックス 7"/>
          <p:cNvSpPr txBox="1"/>
          <p:nvPr/>
        </p:nvSpPr>
        <p:spPr>
          <a:xfrm>
            <a:off x="3896082" y="3738216"/>
            <a:ext cx="2553612" cy="127239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latinLnBrk="1" hangingPunct="0"/>
            <a:r>
              <a:rPr kumimoji="0" lang="en-US" altLang="ja-JP" sz="1867" kern="0" dirty="0" smtClean="0">
                <a:solidFill>
                  <a:srgbClr val="000000"/>
                </a:solidFill>
                <a:sym typeface="Helvetica Neue"/>
              </a:rPr>
              <a:t>Select representatives from 100s of applications signifying various computational characteristics</a:t>
            </a:r>
            <a:endParaRPr kumimoji="0" lang="ja-JP" altLang="en-US" sz="1867" kern="0" dirty="0">
              <a:solidFill>
                <a:srgbClr val="000000"/>
              </a:solidFill>
              <a:sym typeface="Helvetica Neue"/>
            </a:endParaRPr>
          </a:p>
        </p:txBody>
      </p:sp>
      <p:sp>
        <p:nvSpPr>
          <p:cNvPr id="52" name="右矢印 51"/>
          <p:cNvSpPr/>
          <p:nvPr/>
        </p:nvSpPr>
        <p:spPr>
          <a:xfrm flipH="1">
            <a:off x="7257747" y="2906102"/>
            <a:ext cx="894589" cy="978205"/>
          </a:xfrm>
          <a:prstGeom prst="rightArrow">
            <a:avLst/>
          </a:prstGeom>
          <a:solidFill>
            <a:schemeClr val="accent5">
              <a:lumMod val="75000"/>
            </a:schemeClr>
          </a:solidFill>
          <a:ln w="25400" cap="flat">
            <a:solidFill>
              <a:schemeClr val="bg1"/>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ctr">
            <a:spAutoFit/>
          </a:bodyPr>
          <a:lstStyle/>
          <a:p>
            <a:pPr latinLnBrk="1" hangingPunct="0"/>
            <a:endParaRPr kumimoji="0" lang="ja-JP" altLang="en-US" sz="2400" kern="0">
              <a:solidFill>
                <a:srgbClr val="000000"/>
              </a:solidFill>
              <a:sym typeface="Helvetica Neue"/>
            </a:endParaRPr>
          </a:p>
        </p:txBody>
      </p:sp>
      <p:sp>
        <p:nvSpPr>
          <p:cNvPr id="53" name="テキスト ボックス 52"/>
          <p:cNvSpPr txBox="1"/>
          <p:nvPr/>
        </p:nvSpPr>
        <p:spPr>
          <a:xfrm>
            <a:off x="6799640" y="3782083"/>
            <a:ext cx="2772967" cy="98507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latinLnBrk="1" hangingPunct="0"/>
            <a:r>
              <a:rPr kumimoji="0" lang="en-US" altLang="ja-JP" sz="1867" kern="0" dirty="0" smtClean="0">
                <a:solidFill>
                  <a:srgbClr val="000000"/>
                </a:solidFill>
                <a:sym typeface="Helvetica Neue"/>
              </a:rPr>
              <a:t>Design systems with parameters that consider various application characteristics</a:t>
            </a:r>
            <a:endParaRPr kumimoji="0" lang="ja-JP" altLang="en-US" sz="1867" kern="0" dirty="0">
              <a:solidFill>
                <a:srgbClr val="000000"/>
              </a:solidFill>
              <a:sym typeface="Helvetica Neue"/>
            </a:endParaRPr>
          </a:p>
        </p:txBody>
      </p:sp>
      <p:sp>
        <p:nvSpPr>
          <p:cNvPr id="9" name="テキスト ボックス 8"/>
          <p:cNvSpPr txBox="1"/>
          <p:nvPr/>
        </p:nvSpPr>
        <p:spPr>
          <a:xfrm>
            <a:off x="1012298" y="1215622"/>
            <a:ext cx="2963772" cy="49243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latinLnBrk="1" hangingPunct="0"/>
            <a:r>
              <a:rPr kumimoji="0" lang="en-US" altLang="ja-JP" sz="2400" kern="0" dirty="0" smtClean="0">
                <a:solidFill>
                  <a:srgbClr val="000000"/>
                </a:solidFill>
                <a:sym typeface="Helvetica Neue"/>
              </a:rPr>
              <a:t>Science by Computing</a:t>
            </a:r>
            <a:endParaRPr kumimoji="0" lang="ja-JP" altLang="en-US" sz="2400" kern="0" dirty="0">
              <a:solidFill>
                <a:srgbClr val="000000"/>
              </a:solidFill>
              <a:sym typeface="Helvetica Neue"/>
            </a:endParaRPr>
          </a:p>
        </p:txBody>
      </p:sp>
      <p:sp>
        <p:nvSpPr>
          <p:cNvPr id="54" name="テキスト ボックス 53"/>
          <p:cNvSpPr txBox="1"/>
          <p:nvPr/>
        </p:nvSpPr>
        <p:spPr>
          <a:xfrm>
            <a:off x="7702092" y="1171556"/>
            <a:ext cx="2963772" cy="49243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latinLnBrk="1" hangingPunct="0"/>
            <a:r>
              <a:rPr kumimoji="0" lang="en-US" altLang="ja-JP" sz="2400" kern="0" dirty="0" smtClean="0">
                <a:solidFill>
                  <a:srgbClr val="000000"/>
                </a:solidFill>
                <a:sym typeface="Helvetica Neue"/>
              </a:rPr>
              <a:t>Science of Computing</a:t>
            </a:r>
            <a:endParaRPr kumimoji="0" lang="ja-JP" altLang="en-US" sz="2400" kern="0" dirty="0">
              <a:solidFill>
                <a:srgbClr val="000000"/>
              </a:solidFill>
              <a:sym typeface="Helvetica Neue"/>
            </a:endParaRPr>
          </a:p>
        </p:txBody>
      </p:sp>
      <p:grpSp>
        <p:nvGrpSpPr>
          <p:cNvPr id="55" name="グループ化 54"/>
          <p:cNvGrpSpPr/>
          <p:nvPr/>
        </p:nvGrpSpPr>
        <p:grpSpPr>
          <a:xfrm>
            <a:off x="8529155" y="1856653"/>
            <a:ext cx="1350916" cy="1334817"/>
            <a:chOff x="5652120" y="2293219"/>
            <a:chExt cx="2162175" cy="2133600"/>
          </a:xfrm>
        </p:grpSpPr>
        <p:pic>
          <p:nvPicPr>
            <p:cNvPr id="56" name="図 5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52120" y="2293219"/>
              <a:ext cx="2162175" cy="2133600"/>
            </a:xfrm>
            <a:prstGeom prst="rect">
              <a:avLst/>
            </a:prstGeom>
          </p:spPr>
        </p:pic>
        <p:grpSp>
          <p:nvGrpSpPr>
            <p:cNvPr id="57" name="グループ化 56"/>
            <p:cNvGrpSpPr/>
            <p:nvPr/>
          </p:nvGrpSpPr>
          <p:grpSpPr>
            <a:xfrm>
              <a:off x="5895568" y="2593136"/>
              <a:ext cx="1677299" cy="1744572"/>
              <a:chOff x="5895568" y="2593136"/>
              <a:chExt cx="1677299" cy="1744572"/>
            </a:xfrm>
          </p:grpSpPr>
          <p:sp>
            <p:nvSpPr>
              <p:cNvPr id="58" name="正方形/長方形 57"/>
              <p:cNvSpPr/>
              <p:nvPr/>
            </p:nvSpPr>
            <p:spPr bwMode="gray">
              <a:xfrm>
                <a:off x="5895568" y="2641037"/>
                <a:ext cx="1677299" cy="1278371"/>
              </a:xfrm>
              <a:prstGeom prst="rect">
                <a:avLst/>
              </a:prstGeom>
              <a:solidFill>
                <a:srgbClr val="C9C8C4"/>
              </a:solidFill>
              <a:ln w="9525" cap="flat" cmpd="sng" algn="ctr">
                <a:noFill/>
                <a:prstDash val="solid"/>
                <a:round/>
                <a:headEnd type="none" w="med" len="med"/>
                <a:tailEnd type="none" w="med" len="med"/>
              </a:ln>
              <a:effectLst/>
              <a:extLst/>
            </p:spPr>
            <p:txBody>
              <a:bodyPr rot="0" spcFirstLastPara="0" vertOverflow="overflow" horzOverflow="overflow" vert="horz" wrap="none" lIns="121920" tIns="60960" rIns="121920" bIns="60960" numCol="1" spcCol="0" rtlCol="0" fromWordArt="0" anchor="ctr" anchorCtr="0" forceAA="0" compatLnSpc="1">
                <a:prstTxWarp prst="textNoShape">
                  <a:avLst/>
                </a:prstTxWarp>
                <a:noAutofit/>
              </a:bodyPr>
              <a:lstStyle/>
              <a:p>
                <a:pPr fontAlgn="ctr">
                  <a:spcBef>
                    <a:spcPct val="0"/>
                  </a:spcBef>
                  <a:spcAft>
                    <a:spcPct val="0"/>
                  </a:spcAft>
                </a:pPr>
                <a:r>
                  <a:rPr kumimoji="0" lang="en-US" altLang="ja-JP" sz="2400" b="1" kern="0" spc="400" dirty="0" smtClean="0">
                    <a:solidFill>
                      <a:sysClr val="windowText" lastClr="000000"/>
                    </a:solidFill>
                    <a:latin typeface="Fujitsu Sans Medium" panose="020B0504060202020204" pitchFamily="34" charset="0"/>
                    <a:sym typeface="Helvetica Neue"/>
                  </a:rPr>
                  <a:t>A64fx</a:t>
                </a:r>
                <a:endParaRPr lang="ja-JP" altLang="en-US" sz="2400" b="1" kern="0" spc="400" dirty="0" err="1">
                  <a:solidFill>
                    <a:sysClr val="windowText" lastClr="000000"/>
                  </a:solidFill>
                  <a:latin typeface="Fujitsu Sans Medium" panose="020B0504060202020204" pitchFamily="34" charset="0"/>
                  <a:sym typeface="Helvetica Neue"/>
                </a:endParaRPr>
              </a:p>
            </p:txBody>
          </p:sp>
          <p:pic>
            <p:nvPicPr>
              <p:cNvPr id="59" name="図 5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69352" y="2593136"/>
                <a:ext cx="671181" cy="416348"/>
              </a:xfrm>
              <a:prstGeom prst="rect">
                <a:avLst/>
              </a:prstGeom>
            </p:spPr>
          </p:pic>
          <p:sp>
            <p:nvSpPr>
              <p:cNvPr id="60" name="テキスト ボックス 59"/>
              <p:cNvSpPr txBox="1"/>
              <p:nvPr/>
            </p:nvSpPr>
            <p:spPr>
              <a:xfrm>
                <a:off x="6096626" y="3566770"/>
                <a:ext cx="1216629" cy="770938"/>
              </a:xfrm>
              <a:prstGeom prst="rect">
                <a:avLst/>
              </a:prstGeom>
              <a:noFill/>
            </p:spPr>
            <p:txBody>
              <a:bodyPr wrap="none" rtlCol="0">
                <a:spAutoFit/>
              </a:bodyPr>
              <a:lstStyle/>
              <a:p>
                <a:pPr algn="ctr"/>
                <a:r>
                  <a:rPr lang="en-US" altLang="ja-JP" sz="667" kern="0" dirty="0">
                    <a:solidFill>
                      <a:sysClr val="windowText" lastClr="000000"/>
                    </a:solidFill>
                    <a:latin typeface="Fujitsu Sans Medium" panose="020B0504060202020204" pitchFamily="34" charset="0"/>
                    <a:sym typeface="Helvetica Neue"/>
                  </a:rPr>
                  <a:t>For the</a:t>
                </a:r>
              </a:p>
              <a:p>
                <a:pPr algn="ctr"/>
                <a:r>
                  <a:rPr kumimoji="0" lang="en-US" altLang="ja-JP" sz="1200" kern="0" dirty="0">
                    <a:solidFill>
                      <a:sysClr val="windowText" lastClr="000000"/>
                    </a:solidFill>
                    <a:latin typeface="Fujitsu Sans Medium" panose="020B0504060202020204" pitchFamily="34" charset="0"/>
                    <a:sym typeface="Helvetica Neue"/>
                  </a:rPr>
                  <a:t>Post-K</a:t>
                </a:r>
              </a:p>
              <a:p>
                <a:pPr algn="ctr"/>
                <a:r>
                  <a:rPr lang="en-US" altLang="ja-JP" sz="667" kern="0" dirty="0">
                    <a:solidFill>
                      <a:sysClr val="windowText" lastClr="000000"/>
                    </a:solidFill>
                    <a:latin typeface="Fujitsu Sans Medium" panose="020B0504060202020204" pitchFamily="34" charset="0"/>
                    <a:sym typeface="Helvetica Neue"/>
                  </a:rPr>
                  <a:t>supercomputer</a:t>
                </a:r>
                <a:endParaRPr lang="ja-JP" altLang="en-US" sz="667" kern="0" dirty="0">
                  <a:solidFill>
                    <a:sysClr val="windowText" lastClr="000000"/>
                  </a:solidFill>
                  <a:latin typeface="Fujitsu Sans Medium" panose="020B0504060202020204" pitchFamily="34" charset="0"/>
                  <a:sym typeface="Helvetica Neue"/>
                </a:endParaRPr>
              </a:p>
            </p:txBody>
          </p:sp>
        </p:grpSp>
      </p:grpSp>
      <p:pic>
        <p:nvPicPr>
          <p:cNvPr id="62" name="図 6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83207" y="921240"/>
            <a:ext cx="1334748" cy="2506567"/>
          </a:xfrm>
          <a:prstGeom prst="rect">
            <a:avLst/>
          </a:prstGeom>
        </p:spPr>
      </p:pic>
      <p:pic>
        <p:nvPicPr>
          <p:cNvPr id="10" name="図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645393" y="3484715"/>
            <a:ext cx="2398535" cy="1348517"/>
          </a:xfrm>
          <a:prstGeom prst="rect">
            <a:avLst/>
          </a:prstGeom>
        </p:spPr>
      </p:pic>
    </p:spTree>
    <p:extLst>
      <p:ext uri="{BB962C8B-B14F-4D97-AF65-F5344CB8AC3E}">
        <p14:creationId xmlns:p14="http://schemas.microsoft.com/office/powerpoint/2010/main" val="2492824943"/>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200" dirty="0" smtClean="0"/>
              <a:t>Post K A64fx Processor is…	</a:t>
            </a:r>
            <a:endParaRPr kumimoji="1" lang="ja-JP" altLang="en-US" sz="3200" dirty="0"/>
          </a:p>
        </p:txBody>
      </p:sp>
      <p:sp>
        <p:nvSpPr>
          <p:cNvPr id="5" name="スライド番号プレースホルダー 4"/>
          <p:cNvSpPr>
            <a:spLocks noGrp="1"/>
          </p:cNvSpPr>
          <p:nvPr>
            <p:ph type="sldNum" sz="quarter" idx="10"/>
          </p:nvPr>
        </p:nvSpPr>
        <p:spPr/>
        <p:txBody>
          <a:bodyPr/>
          <a:lstStyle/>
          <a:p>
            <a:fld id="{B1061763-07A2-419F-B3C0-65418E48F157}" type="slidenum">
              <a:rPr lang="ja-JP" altLang="en-US" smtClean="0">
                <a:solidFill>
                  <a:srgbClr val="000000"/>
                </a:solidFill>
              </a:rPr>
              <a:pPr/>
              <a:t>8</a:t>
            </a:fld>
            <a:endParaRPr lang="ja-JP" altLang="en-US">
              <a:solidFill>
                <a:srgbClr val="000000"/>
              </a:solidFill>
            </a:endParaRPr>
          </a:p>
        </p:txBody>
      </p:sp>
      <p:sp>
        <p:nvSpPr>
          <p:cNvPr id="3" name="テキスト プレースホルダー 2"/>
          <p:cNvSpPr>
            <a:spLocks noGrp="1"/>
          </p:cNvSpPr>
          <p:nvPr>
            <p:ph type="body" sz="quarter" idx="12"/>
          </p:nvPr>
        </p:nvSpPr>
        <p:spPr>
          <a:xfrm>
            <a:off x="500465" y="968907"/>
            <a:ext cx="11427759" cy="5598581"/>
          </a:xfrm>
        </p:spPr>
        <p:txBody>
          <a:bodyPr/>
          <a:lstStyle/>
          <a:p>
            <a:pPr>
              <a:spcBef>
                <a:spcPts val="0"/>
              </a:spcBef>
            </a:pPr>
            <a:r>
              <a:rPr lang="en-US" altLang="ja-JP" sz="2400" dirty="0" smtClean="0"/>
              <a:t>an Many-Core ARM CPU…</a:t>
            </a:r>
          </a:p>
          <a:p>
            <a:pPr lvl="1">
              <a:spcBef>
                <a:spcPts val="0"/>
              </a:spcBef>
            </a:pPr>
            <a:r>
              <a:rPr kumimoji="1" lang="en-US" altLang="ja-JP" sz="2400" dirty="0" smtClean="0"/>
              <a:t>48 compute cores + 2 or 4 assistant (OS) cores</a:t>
            </a:r>
          </a:p>
          <a:p>
            <a:pPr lvl="1">
              <a:spcBef>
                <a:spcPts val="0"/>
              </a:spcBef>
            </a:pPr>
            <a:r>
              <a:rPr kumimoji="1" lang="en-US" altLang="ja-JP" sz="2400" dirty="0" smtClean="0"/>
              <a:t>Brand new core design</a:t>
            </a:r>
          </a:p>
          <a:p>
            <a:pPr lvl="1">
              <a:spcBef>
                <a:spcPts val="0"/>
              </a:spcBef>
            </a:pPr>
            <a:r>
              <a:rPr lang="en-US" altLang="ja-JP" sz="2400" dirty="0" smtClean="0"/>
              <a:t>Near Xeon-Class Integer performance core</a:t>
            </a:r>
          </a:p>
          <a:p>
            <a:pPr lvl="1">
              <a:spcBef>
                <a:spcPts val="0"/>
              </a:spcBef>
            </a:pPr>
            <a:r>
              <a:rPr kumimoji="1" lang="en-US" altLang="ja-JP" sz="2400" dirty="0" smtClean="0"/>
              <a:t>ARM V8 --- 64bit ARM ecosystem</a:t>
            </a:r>
          </a:p>
          <a:p>
            <a:pPr lvl="1">
              <a:spcBef>
                <a:spcPts val="0"/>
              </a:spcBef>
            </a:pPr>
            <a:r>
              <a:rPr lang="en-US" altLang="ja-JP" sz="2400" dirty="0" smtClean="0"/>
              <a:t>Tofu-D + </a:t>
            </a:r>
            <a:r>
              <a:rPr lang="en-US" altLang="ja-JP" sz="2400" dirty="0" err="1" smtClean="0"/>
              <a:t>PCIe</a:t>
            </a:r>
            <a:r>
              <a:rPr lang="en-US" altLang="ja-JP" sz="2400" dirty="0" smtClean="0"/>
              <a:t> 3 external connection</a:t>
            </a:r>
            <a:br>
              <a:rPr lang="en-US" altLang="ja-JP" sz="2400" dirty="0" smtClean="0"/>
            </a:br>
            <a:endParaRPr lang="en-US" altLang="ja-JP" sz="2400" dirty="0" smtClean="0"/>
          </a:p>
          <a:p>
            <a:pPr>
              <a:spcBef>
                <a:spcPts val="0"/>
              </a:spcBef>
            </a:pPr>
            <a:r>
              <a:rPr lang="en-US" altLang="ja-JP" sz="2400" dirty="0" smtClean="0"/>
              <a:t>…but also an accelerated GPU-like processor</a:t>
            </a:r>
          </a:p>
          <a:p>
            <a:pPr lvl="1">
              <a:spcBef>
                <a:spcPts val="0"/>
              </a:spcBef>
            </a:pPr>
            <a:r>
              <a:rPr lang="en-US" altLang="ja-JP" sz="2400" dirty="0" smtClean="0"/>
              <a:t>SVE 512 bit vector extensions (ARM &amp; Fujitsu)</a:t>
            </a:r>
          </a:p>
          <a:p>
            <a:pPr lvl="2">
              <a:spcBef>
                <a:spcPts val="0"/>
              </a:spcBef>
            </a:pPr>
            <a:r>
              <a:rPr lang="en-US" altLang="ja-JP" sz="2400" dirty="0" smtClean="0"/>
              <a:t>Integer (1, 2, 4, 8 bytes) + Float (16, 32, 64 bytes)</a:t>
            </a:r>
          </a:p>
          <a:p>
            <a:pPr lvl="1">
              <a:spcBef>
                <a:spcPts val="0"/>
              </a:spcBef>
            </a:pPr>
            <a:r>
              <a:rPr lang="en-US" altLang="ja-JP" sz="2400" dirty="0" smtClean="0"/>
              <a:t>Cache + scratchpad-like local memory (sector cache)</a:t>
            </a:r>
          </a:p>
          <a:p>
            <a:pPr lvl="1">
              <a:spcBef>
                <a:spcPts val="0"/>
              </a:spcBef>
            </a:pPr>
            <a:r>
              <a:rPr lang="en-US" altLang="ja-JP" sz="2400" dirty="0" smtClean="0"/>
              <a:t>HBM2 on package memory – Massive Mem BW</a:t>
            </a:r>
            <a:r>
              <a:rPr lang="en-US" altLang="ja-JP" sz="2400" dirty="0"/>
              <a:t> </a:t>
            </a:r>
            <a:r>
              <a:rPr lang="en-US" altLang="ja-JP" sz="2400" dirty="0" smtClean="0"/>
              <a:t>(Bytes/DPF ~0.4)</a:t>
            </a:r>
          </a:p>
          <a:p>
            <a:pPr lvl="2">
              <a:spcBef>
                <a:spcPts val="0"/>
              </a:spcBef>
            </a:pPr>
            <a:r>
              <a:rPr lang="en-US" altLang="ja-JP" sz="2215" dirty="0"/>
              <a:t>S</a:t>
            </a:r>
            <a:r>
              <a:rPr lang="en-US" altLang="ja-JP" sz="2215" dirty="0" smtClean="0"/>
              <a:t>treaming memory access, </a:t>
            </a:r>
            <a:r>
              <a:rPr lang="en-US" altLang="ja-JP" sz="2215" dirty="0" err="1" smtClean="0"/>
              <a:t>strided</a:t>
            </a:r>
            <a:r>
              <a:rPr lang="en-US" altLang="ja-JP" sz="2215" dirty="0" smtClean="0"/>
              <a:t> access, scatter/gather etc.</a:t>
            </a:r>
          </a:p>
          <a:p>
            <a:pPr lvl="1">
              <a:spcBef>
                <a:spcPts val="0"/>
              </a:spcBef>
            </a:pPr>
            <a:r>
              <a:rPr lang="en-US" altLang="ja-JP" sz="2400" dirty="0" smtClean="0"/>
              <a:t>Intra-chip barrier synch. and other memory enhancing features</a:t>
            </a:r>
            <a:br>
              <a:rPr lang="en-US" altLang="ja-JP" sz="2400" dirty="0" smtClean="0"/>
            </a:br>
            <a:endParaRPr lang="en-US" altLang="ja-JP" sz="2400" dirty="0" smtClean="0"/>
          </a:p>
          <a:p>
            <a:pPr>
              <a:spcBef>
                <a:spcPts val="0"/>
              </a:spcBef>
            </a:pPr>
            <a:r>
              <a:rPr lang="en-US" altLang="ja-JP" sz="2400" dirty="0" smtClean="0"/>
              <a:t>GPU-like High performance in HPC, AI/Big Data, Auto Driving…</a:t>
            </a:r>
          </a:p>
          <a:p>
            <a:pPr lvl="1">
              <a:spcBef>
                <a:spcPts val="0"/>
              </a:spcBef>
            </a:pPr>
            <a:endParaRPr lang="en-US" altLang="ja-JP" sz="2400" dirty="0" smtClean="0"/>
          </a:p>
          <a:p>
            <a:pPr lvl="1">
              <a:spcBef>
                <a:spcPts val="0"/>
              </a:spcBef>
            </a:pPr>
            <a:endParaRPr kumimoji="1" lang="en-US" altLang="ja-JP" sz="2400" dirty="0" smtClean="0"/>
          </a:p>
        </p:txBody>
      </p:sp>
      <p:sp>
        <p:nvSpPr>
          <p:cNvPr id="4" name="日付プレースホルダー 3"/>
          <p:cNvSpPr>
            <a:spLocks noGrp="1"/>
          </p:cNvSpPr>
          <p:nvPr>
            <p:ph type="dt" sz="half" idx="4294967295"/>
          </p:nvPr>
        </p:nvSpPr>
        <p:spPr>
          <a:xfrm>
            <a:off x="0" y="6567488"/>
            <a:ext cx="2657475" cy="279400"/>
          </a:xfrm>
          <a:prstGeom prst="rect">
            <a:avLst/>
          </a:prstGeom>
        </p:spPr>
        <p:txBody>
          <a:bodyPr/>
          <a:lstStyle/>
          <a:p>
            <a:pPr defTabSz="457200"/>
            <a:r>
              <a:rPr lang="en-US" altLang="ja-JP" dirty="0" smtClean="0">
                <a:solidFill>
                  <a:srgbClr val="000000"/>
                </a:solidFill>
              </a:rPr>
              <a:t>2018/3/13</a:t>
            </a:r>
            <a:endParaRPr lang="ja-JP" altLang="en-US" dirty="0">
              <a:solidFill>
                <a:srgbClr val="000000"/>
              </a:solidFill>
            </a:endParaRPr>
          </a:p>
        </p:txBody>
      </p:sp>
      <p:pic>
        <p:nvPicPr>
          <p:cNvPr id="6" name="図 5">
            <a:extLst>
              <a:ext uri="{FF2B5EF4-FFF2-40B4-BE49-F238E27FC236}">
                <a16:creationId xmlns="" xmlns:a16="http://schemas.microsoft.com/office/drawing/2014/main" id="{B5A67455-919D-443F-8B53-5240C647AFEF}"/>
              </a:ext>
            </a:extLst>
          </p:cNvPr>
          <p:cNvPicPr>
            <a:picLocks noChangeAspect="1"/>
          </p:cNvPicPr>
          <p:nvPr/>
        </p:nvPicPr>
        <p:blipFill>
          <a:blip r:embed="rId2"/>
          <a:stretch>
            <a:fillRect/>
          </a:stretch>
        </p:blipFill>
        <p:spPr>
          <a:xfrm>
            <a:off x="7728612" y="1074645"/>
            <a:ext cx="3923934" cy="2825675"/>
          </a:xfrm>
          <a:prstGeom prst="rect">
            <a:avLst/>
          </a:prstGeom>
        </p:spPr>
      </p:pic>
    </p:spTree>
    <p:extLst>
      <p:ext uri="{BB962C8B-B14F-4D97-AF65-F5344CB8AC3E}">
        <p14:creationId xmlns:p14="http://schemas.microsoft.com/office/powerpoint/2010/main" val="3118240530"/>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A64FX: </a:t>
            </a:r>
            <a:r>
              <a:rPr lang="en-US" altLang="ja-JP" dirty="0" smtClean="0"/>
              <a:t>Spec Summary</a:t>
            </a:r>
            <a:endParaRPr lang="ja-JP" altLang="en-US" dirty="0"/>
          </a:p>
        </p:txBody>
      </p:sp>
      <p:sp>
        <p:nvSpPr>
          <p:cNvPr id="3" name="コンテンツ プレースホルダー 2"/>
          <p:cNvSpPr>
            <a:spLocks noGrp="1"/>
          </p:cNvSpPr>
          <p:nvPr>
            <p:ph idx="1"/>
          </p:nvPr>
        </p:nvSpPr>
        <p:spPr/>
        <p:txBody>
          <a:bodyPr/>
          <a:lstStyle/>
          <a:p>
            <a:pPr lvl="0"/>
            <a:r>
              <a:rPr lang="en-US" altLang="ja-JP" dirty="0" smtClean="0"/>
              <a:t>Arm SVE, high performance and high efficiency</a:t>
            </a:r>
          </a:p>
          <a:p>
            <a:pPr lvl="1"/>
            <a:r>
              <a:rPr lang="en-US" altLang="ja-JP" dirty="0" smtClean="0"/>
              <a:t>DP performance   </a:t>
            </a:r>
            <a:r>
              <a:rPr lang="ja-JP" altLang="en-US" dirty="0"/>
              <a:t> </a:t>
            </a:r>
            <a:r>
              <a:rPr lang="en-US" altLang="ja-JP" dirty="0" smtClean="0"/>
              <a:t>2.7+ TFLOPS,  &gt;90%@DGEMM</a:t>
            </a:r>
          </a:p>
          <a:p>
            <a:pPr lvl="1"/>
            <a:r>
              <a:rPr lang="en-US" altLang="ja-JP" dirty="0" smtClean="0"/>
              <a:t>Memory BW      </a:t>
            </a:r>
            <a:r>
              <a:rPr lang="ja-JP" altLang="en-US" dirty="0" smtClean="0"/>
              <a:t>　</a:t>
            </a:r>
            <a:r>
              <a:rPr lang="en-US" altLang="ja-JP" dirty="0" smtClean="0"/>
              <a:t>1024 GB/s,    </a:t>
            </a:r>
            <a:r>
              <a:rPr lang="ja-JP" altLang="en-US" dirty="0" smtClean="0"/>
              <a:t>  </a:t>
            </a:r>
            <a:r>
              <a:rPr lang="en-US" altLang="ja-JP" dirty="0" smtClean="0"/>
              <a:t>&gt;80%@STREAM Triad</a:t>
            </a:r>
          </a:p>
        </p:txBody>
      </p:sp>
      <p:sp>
        <p:nvSpPr>
          <p:cNvPr id="118" name="テキスト ボックス 117"/>
          <p:cNvSpPr txBox="1"/>
          <p:nvPr/>
        </p:nvSpPr>
        <p:spPr bwMode="gray">
          <a:xfrm>
            <a:off x="464686" y="3018800"/>
            <a:ext cx="1955412" cy="1233584"/>
          </a:xfrm>
          <a:prstGeom prst="rect">
            <a:avLst/>
          </a:prstGeom>
        </p:spPr>
        <p:txBody>
          <a:bodyPr wrap="square" lIns="0" tIns="0" rIns="0" bIns="0" rtlCol="0">
            <a:noAutofit/>
          </a:bodyPr>
          <a:lstStyle/>
          <a:p>
            <a:r>
              <a:rPr kumimoji="0" lang="en-US" altLang="ja-JP" kern="0" dirty="0">
                <a:solidFill>
                  <a:srgbClr val="A30B1A"/>
                </a:solidFill>
                <a:latin typeface="Fujitsu Sans Medium" panose="020B0504060202020204" pitchFamily="34" charset="0"/>
                <a:ea typeface="Arial Unicode MS" panose="020B0604020202020204" pitchFamily="50" charset="-128"/>
              </a:rPr>
              <a:t>12x compute cores</a:t>
            </a:r>
          </a:p>
          <a:p>
            <a:r>
              <a:rPr kumimoji="0" lang="en-US" altLang="ja-JP" kern="0" dirty="0">
                <a:solidFill>
                  <a:srgbClr val="A30B1A"/>
                </a:solidFill>
                <a:latin typeface="Fujitsu Sans Medium" panose="020B0504060202020204" pitchFamily="34" charset="0"/>
                <a:ea typeface="Arial Unicode MS" panose="020B0604020202020204" pitchFamily="50" charset="-128"/>
              </a:rPr>
              <a:t>  1x assistant core</a:t>
            </a:r>
            <a:endParaRPr kumimoji="0" lang="ja-JP" altLang="en-US" kern="0" dirty="0">
              <a:solidFill>
                <a:srgbClr val="A30B1A"/>
              </a:solidFill>
              <a:latin typeface="Fujitsu Sans Medium" panose="020B0504060202020204" pitchFamily="34" charset="0"/>
              <a:ea typeface="Arial Unicode MS" panose="020B0604020202020204" pitchFamily="50" charset="-128"/>
            </a:endParaRPr>
          </a:p>
        </p:txBody>
      </p:sp>
      <p:graphicFrame>
        <p:nvGraphicFramePr>
          <p:cNvPr id="179" name="表 178"/>
          <p:cNvGraphicFramePr>
            <a:graphicFrameLocks noGrp="1"/>
          </p:cNvGraphicFramePr>
          <p:nvPr>
            <p:extLst>
              <p:ext uri="{D42A27DB-BD31-4B8C-83A1-F6EECF244321}">
                <p14:modId xmlns:p14="http://schemas.microsoft.com/office/powerpoint/2010/main" val="2585656622"/>
              </p:ext>
            </p:extLst>
          </p:nvPr>
        </p:nvGraphicFramePr>
        <p:xfrm>
          <a:off x="6043690" y="2721821"/>
          <a:ext cx="5332898" cy="3825240"/>
        </p:xfrm>
        <a:graphic>
          <a:graphicData uri="http://schemas.openxmlformats.org/drawingml/2006/table">
            <a:tbl>
              <a:tblPr firstRow="1" bandRow="1">
                <a:tableStyleId>{5C22544A-7EE6-4342-B048-85BDC9FD1C3A}</a:tableStyleId>
              </a:tblPr>
              <a:tblGrid>
                <a:gridCol w="2932551">
                  <a:extLst>
                    <a:ext uri="{9D8B030D-6E8A-4147-A177-3AD203B41FA5}">
                      <a16:colId xmlns:a16="http://schemas.microsoft.com/office/drawing/2014/main" xmlns="" val="20000"/>
                    </a:ext>
                  </a:extLst>
                </a:gridCol>
                <a:gridCol w="2400347">
                  <a:extLst>
                    <a:ext uri="{9D8B030D-6E8A-4147-A177-3AD203B41FA5}">
                      <a16:colId xmlns:a16="http://schemas.microsoft.com/office/drawing/2014/main" xmlns="" val="20001"/>
                    </a:ext>
                  </a:extLst>
                </a:gridCol>
              </a:tblGrid>
              <a:tr h="396240">
                <a:tc>
                  <a:txBody>
                    <a:bodyPr/>
                    <a:lstStyle/>
                    <a:p>
                      <a:endParaRPr lang="en-US" sz="1900" dirty="0">
                        <a:latin typeface="Fujitsu Sans" pitchFamily="34" charset="0"/>
                        <a:cs typeface="Adobe Devanagari" panose="02040503050201020203" pitchFamily="18" charset="0"/>
                      </a:endParaRPr>
                    </a:p>
                  </a:txBody>
                  <a:tcPr anchor="ctr">
                    <a:lnL w="12700" cap="flat" cmpd="sng" algn="ctr">
                      <a:solidFill>
                        <a:schemeClr val="tx1">
                          <a:lumMod val="50000"/>
                          <a:lumOff val="50000"/>
                        </a:schemeClr>
                      </a:solidFill>
                      <a:prstDash val="solid"/>
                      <a:round/>
                      <a:headEnd type="none" w="med" len="med"/>
                      <a:tailEnd type="none" w="med" len="med"/>
                    </a:lnL>
                    <a:lnT w="12700" cap="flat" cmpd="sng" algn="ctr">
                      <a:solidFill>
                        <a:schemeClr val="tx1">
                          <a:lumMod val="50000"/>
                          <a:lumOff val="50000"/>
                        </a:schemeClr>
                      </a:solidFill>
                      <a:prstDash val="solid"/>
                      <a:round/>
                      <a:headEnd type="none" w="med" len="med"/>
                      <a:tailEnd type="none" w="med" len="med"/>
                    </a:lnT>
                    <a:solidFill>
                      <a:schemeClr val="tx1">
                        <a:lumMod val="65000"/>
                        <a:lumOff val="3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chemeClr val="bg1"/>
                          </a:solidFill>
                          <a:effectLst/>
                          <a:latin typeface="Fujitsu Sans Medium" panose="020B0504060202020204" pitchFamily="34" charset="0"/>
                          <a:ea typeface="Arial Unicode MS" panose="020B0604020202020204" pitchFamily="50" charset="-128"/>
                          <a:cs typeface="Arial" panose="020B0604020202020204" pitchFamily="34" charset="0"/>
                        </a:rPr>
                        <a:t>A64FX</a:t>
                      </a: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28575" cap="flat" cmpd="sng" algn="ctr">
                      <a:solidFill>
                        <a:schemeClr val="tx1">
                          <a:lumMod val="50000"/>
                          <a:lumOff val="50000"/>
                        </a:schemeClr>
                      </a:solidFill>
                      <a:prstDash val="solid"/>
                      <a:round/>
                      <a:headEnd type="none" w="med" len="med"/>
                      <a:tailEnd type="none" w="med" len="med"/>
                    </a:lnB>
                    <a:solidFill>
                      <a:srgbClr val="404040"/>
                    </a:solidFill>
                  </a:tcPr>
                </a:tc>
                <a:extLst>
                  <a:ext uri="{0D108BD9-81ED-4DB2-BD59-A6C34878D82A}">
                    <a16:rowId xmlns:a16="http://schemas.microsoft.com/office/drawing/2014/main" xmlns="" val="10000"/>
                  </a:ext>
                </a:extLst>
              </a:tr>
              <a:tr h="3759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900" b="0" u="none" strike="noStrike" cap="none" normalizeH="0" baseline="0" dirty="0" smtClean="0">
                          <a:ln>
                            <a:noFill/>
                          </a:ln>
                          <a:solidFill>
                            <a:schemeClr val="bg1"/>
                          </a:solidFill>
                          <a:effectLst/>
                          <a:latin typeface="Fujitsu Sans" panose="020B0404060202020204" pitchFamily="34" charset="0"/>
                          <a:ea typeface="Arial Unicode MS" panose="020B0604020202020204" pitchFamily="50" charset="-128"/>
                          <a:cs typeface="Arial" panose="020B0604020202020204" pitchFamily="34" charset="0"/>
                        </a:rPr>
                        <a:t>ISA (Base, extension)</a:t>
                      </a:r>
                      <a:endParaRPr kumimoji="1" lang="ja-JP" altLang="en-US" sz="1900" b="0" i="0" u="none" strike="noStrike" cap="none" normalizeH="0" baseline="0" dirty="0" smtClean="0">
                        <a:ln>
                          <a:noFill/>
                        </a:ln>
                        <a:solidFill>
                          <a:schemeClr val="bg1"/>
                        </a:solidFill>
                        <a:effectLst/>
                        <a:latin typeface="Fujitsu Sans" panose="020B0404060202020204" pitchFamily="34" charset="0"/>
                        <a:ea typeface="Arial Unicode MS" panose="020B0604020202020204" pitchFamily="50" charset="-128"/>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65000"/>
                          <a:lumOff val="35000"/>
                        </a:schemeClr>
                      </a:fgClr>
                      <a:bgClr>
                        <a:schemeClr val="tx1">
                          <a:lumMod val="85000"/>
                          <a:lumOff val="15000"/>
                        </a:schemeClr>
                      </a:bgClr>
                    </a:patt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900" b="0" u="none" strike="noStrike" cap="none" normalizeH="0" baseline="0" dirty="0" smtClean="0">
                          <a:ln>
                            <a:noFill/>
                          </a:ln>
                          <a:solidFill>
                            <a:schemeClr val="tx1"/>
                          </a:solidFill>
                          <a:effectLst/>
                          <a:latin typeface="Fujitsu Sans" panose="020B0404060202020204" pitchFamily="34" charset="0"/>
                          <a:ea typeface="Arial Unicode MS" panose="020B0604020202020204" pitchFamily="50" charset="-128"/>
                          <a:cs typeface="Arial" panose="020B0604020202020204" pitchFamily="34" charset="0"/>
                        </a:rPr>
                        <a:t>Armv8.2-A, SVE</a:t>
                      </a:r>
                      <a:endParaRPr kumimoji="1" lang="ja-JP" altLang="en-US" sz="1900" b="0" i="0" u="none" strike="noStrike" cap="none" normalizeH="0" baseline="0" dirty="0" smtClean="0">
                        <a:ln>
                          <a:noFill/>
                        </a:ln>
                        <a:solidFill>
                          <a:schemeClr val="tx1"/>
                        </a:solidFill>
                        <a:effectLst/>
                        <a:latin typeface="Fujitsu Sans" panose="020B0404060202020204" pitchFamily="34" charset="0"/>
                        <a:ea typeface="Arial Unicode MS" panose="020B0604020202020204" pitchFamily="50" charset="-128"/>
                        <a:cs typeface="Arial" panose="020B0604020202020204" pitchFamily="34" charset="0"/>
                      </a:endParaRPr>
                    </a:p>
                  </a:txBody>
                  <a:tcPr anchor="ctr">
                    <a:lnR w="12700" cap="flat" cmpd="sng" algn="ctr">
                      <a:solidFill>
                        <a:schemeClr val="tx1">
                          <a:lumMod val="50000"/>
                          <a:lumOff val="50000"/>
                        </a:schemeClr>
                      </a:solidFill>
                      <a:prstDash val="solid"/>
                      <a:round/>
                      <a:headEnd type="none" w="med" len="med"/>
                      <a:tailEnd type="none" w="med" len="med"/>
                    </a:lnR>
                    <a:lnT w="28575"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3759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900" b="0" i="0" u="none" strike="noStrike" cap="none" normalizeH="0" baseline="0" dirty="0" smtClean="0">
                          <a:ln>
                            <a:noFill/>
                          </a:ln>
                          <a:solidFill>
                            <a:schemeClr val="bg1"/>
                          </a:solidFill>
                          <a:effectLst/>
                          <a:latin typeface="Fujitsu Sans" panose="020B0404060202020204" pitchFamily="34" charset="0"/>
                          <a:ea typeface="Arial Unicode MS" panose="020B0604020202020204" pitchFamily="50" charset="-128"/>
                          <a:cs typeface="Arial" panose="020B0604020202020204" pitchFamily="34" charset="0"/>
                        </a:rPr>
                        <a:t>Process technology</a:t>
                      </a:r>
                      <a:endParaRPr kumimoji="1" lang="ja-JP" altLang="en-US" sz="1900" b="0" i="0" u="none" strike="noStrike" cap="none" normalizeH="0" baseline="0" dirty="0" smtClean="0">
                        <a:ln>
                          <a:noFill/>
                        </a:ln>
                        <a:solidFill>
                          <a:schemeClr val="bg1"/>
                        </a:solidFill>
                        <a:effectLst/>
                        <a:latin typeface="Fujitsu Sans" panose="020B0404060202020204" pitchFamily="34" charset="0"/>
                        <a:ea typeface="Arial Unicode MS" panose="020B0604020202020204" pitchFamily="50" charset="-128"/>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65000"/>
                          <a:lumOff val="35000"/>
                        </a:schemeClr>
                      </a:fgClr>
                      <a:bgClr>
                        <a:schemeClr val="tx1">
                          <a:lumMod val="85000"/>
                          <a:lumOff val="15000"/>
                        </a:schemeClr>
                      </a:bgClr>
                    </a:patt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900" b="0" i="0" u="none" strike="noStrike" cap="none" normalizeH="0" baseline="0" dirty="0" smtClean="0">
                          <a:ln>
                            <a:noFill/>
                          </a:ln>
                          <a:solidFill>
                            <a:schemeClr val="tx1"/>
                          </a:solidFill>
                          <a:effectLst/>
                          <a:latin typeface="Fujitsu Sans" panose="020B0404060202020204" pitchFamily="34" charset="0"/>
                          <a:ea typeface="Arial Unicode MS" panose="020B0604020202020204" pitchFamily="50" charset="-128"/>
                          <a:cs typeface="Arial" panose="020B0604020202020204" pitchFamily="34" charset="0"/>
                        </a:rPr>
                        <a:t>7 nm</a:t>
                      </a:r>
                      <a:endParaRPr kumimoji="1" lang="ja-JP" altLang="en-US" sz="1900" b="0" i="0" u="none" strike="noStrike" cap="none" normalizeH="0" baseline="0" dirty="0" smtClean="0">
                        <a:ln>
                          <a:noFill/>
                        </a:ln>
                        <a:solidFill>
                          <a:schemeClr val="tx1"/>
                        </a:solidFill>
                        <a:effectLst/>
                        <a:latin typeface="Fujitsu Sans" panose="020B0404060202020204" pitchFamily="34" charset="0"/>
                        <a:ea typeface="Arial Unicode MS" panose="020B0604020202020204" pitchFamily="50" charset="-128"/>
                        <a:cs typeface="Arial" panose="020B0604020202020204" pitchFamily="34" charset="0"/>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3759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900" b="0" i="0" u="none" strike="noStrike" cap="none" normalizeH="0" baseline="0" dirty="0" smtClean="0">
                          <a:ln>
                            <a:noFill/>
                          </a:ln>
                          <a:solidFill>
                            <a:schemeClr val="bg1"/>
                          </a:solidFill>
                          <a:effectLst/>
                          <a:latin typeface="Fujitsu Sans" panose="020B0404060202020204" pitchFamily="34" charset="0"/>
                          <a:ea typeface="Arial Unicode MS" panose="020B0604020202020204" pitchFamily="50" charset="-128"/>
                          <a:cs typeface="Arial" panose="020B0604020202020204" pitchFamily="34" charset="0"/>
                        </a:rPr>
                        <a:t>Peak DP performance</a:t>
                      </a:r>
                      <a:endParaRPr kumimoji="1" lang="ja-JP" altLang="en-US" sz="1900" b="0" i="0" u="none" strike="noStrike" cap="none" normalizeH="0" baseline="0" dirty="0" smtClean="0">
                        <a:ln>
                          <a:noFill/>
                        </a:ln>
                        <a:solidFill>
                          <a:schemeClr val="bg1"/>
                        </a:solidFill>
                        <a:effectLst/>
                        <a:latin typeface="Fujitsu Sans" panose="020B0404060202020204" pitchFamily="34" charset="0"/>
                        <a:ea typeface="Arial Unicode MS" panose="020B0604020202020204" pitchFamily="50" charset="-128"/>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65000"/>
                          <a:lumOff val="35000"/>
                        </a:schemeClr>
                      </a:fgClr>
                      <a:bgClr>
                        <a:schemeClr val="tx1">
                          <a:lumMod val="85000"/>
                          <a:lumOff val="15000"/>
                        </a:schemeClr>
                      </a:bgClr>
                    </a:patt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900" b="0" u="none" strike="noStrike" cap="none" normalizeH="0" baseline="0" dirty="0" smtClean="0">
                          <a:ln>
                            <a:noFill/>
                          </a:ln>
                          <a:solidFill>
                            <a:schemeClr val="tx1"/>
                          </a:solidFill>
                          <a:effectLst/>
                          <a:latin typeface="Fujitsu Sans" panose="020B0404060202020204" pitchFamily="34" charset="0"/>
                          <a:ea typeface="Arial Unicode MS" panose="020B0604020202020204" pitchFamily="50" charset="-128"/>
                          <a:cs typeface="Arial" panose="020B0604020202020204" pitchFamily="34" charset="0"/>
                        </a:rPr>
                        <a:t>&gt; 2.7</a:t>
                      </a:r>
                      <a:r>
                        <a:rPr kumimoji="1" lang="en-US" altLang="ja-JP" sz="1900" b="0" u="none" strike="noStrike" cap="none" normalizeH="0" baseline="0" dirty="0" smtClean="0">
                          <a:ln>
                            <a:noFill/>
                          </a:ln>
                          <a:solidFill>
                            <a:schemeClr val="tx1"/>
                          </a:solidFill>
                          <a:effectLst/>
                          <a:latin typeface="Fujitsu Sans" panose="020B0404060202020204" pitchFamily="34" charset="0"/>
                          <a:ea typeface="Arial Unicode MS" panose="020B0604020202020204" pitchFamily="50" charset="-128"/>
                          <a:cs typeface="Arial" panose="020B0604020202020204" pitchFamily="34" charset="0"/>
                        </a:rPr>
                        <a:t>+ TFLOPS</a:t>
                      </a:r>
                      <a:endParaRPr kumimoji="1" lang="ja-JP" altLang="en-US" sz="1900" b="0" i="0" u="none" strike="noStrike" cap="none" normalizeH="0" baseline="0" dirty="0" smtClean="0">
                        <a:ln>
                          <a:noFill/>
                        </a:ln>
                        <a:solidFill>
                          <a:schemeClr val="tx1"/>
                        </a:solidFill>
                        <a:effectLst/>
                        <a:latin typeface="Fujitsu Sans" panose="020B0404060202020204" pitchFamily="34" charset="0"/>
                        <a:ea typeface="Arial Unicode MS" panose="020B0604020202020204" pitchFamily="50" charset="-128"/>
                        <a:cs typeface="Arial" panose="020B0604020202020204" pitchFamily="34" charset="0"/>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375920">
                <a:tc>
                  <a:txBody>
                    <a:bodyPr/>
                    <a:lstStyle/>
                    <a:p>
                      <a:r>
                        <a:rPr lang="en-US" altLang="ja-JP" sz="1900" b="0" dirty="0" smtClean="0">
                          <a:solidFill>
                            <a:schemeClr val="bg1"/>
                          </a:solidFill>
                          <a:latin typeface="Fujitsu Sans" panose="020B0404060202020204" pitchFamily="34" charset="0"/>
                          <a:ea typeface="Arial Unicode MS" panose="020B0604020202020204" pitchFamily="50" charset="-128"/>
                          <a:cs typeface="Arial" panose="020B0604020202020204" pitchFamily="34" charset="0"/>
                        </a:rPr>
                        <a:t>SIMD width</a:t>
                      </a:r>
                      <a:endParaRPr lang="ja-JP" altLang="en-US" sz="1900" b="0" dirty="0">
                        <a:solidFill>
                          <a:schemeClr val="bg1"/>
                        </a:solidFill>
                        <a:latin typeface="Fujitsu Sans" panose="020B0404060202020204" pitchFamily="34" charset="0"/>
                        <a:ea typeface="Arial Unicode MS" panose="020B0604020202020204" pitchFamily="50" charset="-128"/>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65000"/>
                          <a:lumOff val="35000"/>
                        </a:schemeClr>
                      </a:fgClr>
                      <a:bgClr>
                        <a:schemeClr val="tx1">
                          <a:lumMod val="85000"/>
                          <a:lumOff val="15000"/>
                        </a:schemeClr>
                      </a:bgClr>
                    </a:patt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900" b="0" u="none" strike="noStrike" cap="none" normalizeH="0" baseline="0" dirty="0" smtClean="0">
                          <a:ln>
                            <a:noFill/>
                          </a:ln>
                          <a:solidFill>
                            <a:schemeClr val="tx1"/>
                          </a:solidFill>
                          <a:effectLst/>
                          <a:latin typeface="Fujitsu Sans" panose="020B0404060202020204" pitchFamily="34" charset="0"/>
                          <a:ea typeface="Arial Unicode MS" panose="020B0604020202020204" pitchFamily="50" charset="-128"/>
                          <a:cs typeface="Arial" panose="020B0604020202020204" pitchFamily="34" charset="0"/>
                        </a:rPr>
                        <a:t>512-bit</a:t>
                      </a:r>
                      <a:endParaRPr kumimoji="1" lang="ja-JP" altLang="en-US" sz="1900" b="0" i="0" u="none" strike="noStrike" cap="none" normalizeH="0" baseline="0" dirty="0" smtClean="0">
                        <a:ln>
                          <a:noFill/>
                        </a:ln>
                        <a:solidFill>
                          <a:schemeClr val="tx1"/>
                        </a:solidFill>
                        <a:effectLst/>
                        <a:latin typeface="Fujitsu Sans" panose="020B0404060202020204" pitchFamily="34" charset="0"/>
                        <a:ea typeface="Arial Unicode MS" panose="020B0604020202020204" pitchFamily="50" charset="-128"/>
                        <a:cs typeface="Arial" panose="020B0604020202020204" pitchFamily="34" charset="0"/>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375920">
                <a:tc>
                  <a:txBody>
                    <a:bodyPr/>
                    <a:lstStyle/>
                    <a:p>
                      <a:r>
                        <a:rPr lang="en-US" altLang="ja-JP" sz="1900" b="0" dirty="0" smtClean="0">
                          <a:solidFill>
                            <a:schemeClr val="bg1"/>
                          </a:solidFill>
                          <a:latin typeface="Fujitsu Sans" panose="020B0404060202020204" pitchFamily="34" charset="0"/>
                          <a:ea typeface="Arial Unicode MS" panose="020B0604020202020204" pitchFamily="50" charset="-128"/>
                          <a:cs typeface="Arial" panose="020B0604020202020204" pitchFamily="34" charset="0"/>
                        </a:rPr>
                        <a:t># of cores</a:t>
                      </a:r>
                      <a:endParaRPr lang="ja-JP" altLang="en-US" sz="1900" b="0" dirty="0">
                        <a:solidFill>
                          <a:schemeClr val="bg1"/>
                        </a:solidFill>
                        <a:latin typeface="Fujitsu Sans" panose="020B0404060202020204" pitchFamily="34" charset="0"/>
                        <a:ea typeface="Arial Unicode MS" panose="020B0604020202020204" pitchFamily="50" charset="-128"/>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65000"/>
                          <a:lumOff val="35000"/>
                        </a:schemeClr>
                      </a:fgClr>
                      <a:bgClr>
                        <a:schemeClr val="tx1">
                          <a:lumMod val="85000"/>
                          <a:lumOff val="15000"/>
                        </a:schemeClr>
                      </a:bgClr>
                    </a:pattFill>
                  </a:tcPr>
                </a:tc>
                <a:tc>
                  <a:txBody>
                    <a:bodyPr/>
                    <a:lstStyle/>
                    <a:p>
                      <a:pPr algn="ctr"/>
                      <a:r>
                        <a:rPr lang="en-US" altLang="ja-JP" sz="1900" b="0" dirty="0" smtClean="0">
                          <a:solidFill>
                            <a:schemeClr val="tx1"/>
                          </a:solidFill>
                          <a:latin typeface="Fujitsu Sans" panose="020B0404060202020204" pitchFamily="34" charset="0"/>
                          <a:ea typeface="Arial Unicode MS" panose="020B0604020202020204" pitchFamily="50" charset="-128"/>
                          <a:cs typeface="Arial" panose="020B0604020202020204" pitchFamily="34" charset="0"/>
                        </a:rPr>
                        <a:t>48 + 4</a:t>
                      </a:r>
                      <a:endParaRPr lang="ja-JP" altLang="en-US" sz="1900" b="0" dirty="0">
                        <a:solidFill>
                          <a:schemeClr val="tx1"/>
                        </a:solidFill>
                        <a:latin typeface="Fujitsu Sans" panose="020B0404060202020204" pitchFamily="34" charset="0"/>
                        <a:ea typeface="Arial Unicode MS" panose="020B0604020202020204" pitchFamily="50" charset="-128"/>
                        <a:cs typeface="Arial" panose="020B0604020202020204" pitchFamily="34" charset="0"/>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375920">
                <a:tc>
                  <a:txBody>
                    <a:bodyPr/>
                    <a:lstStyle/>
                    <a:p>
                      <a:r>
                        <a:rPr lang="en-US" altLang="ja-JP" sz="1900" b="0" dirty="0" smtClean="0">
                          <a:solidFill>
                            <a:schemeClr val="bg1"/>
                          </a:solidFill>
                          <a:latin typeface="Fujitsu Sans" panose="020B0404060202020204" pitchFamily="34" charset="0"/>
                          <a:ea typeface="Arial Unicode MS" panose="020B0604020202020204" pitchFamily="50" charset="-128"/>
                          <a:cs typeface="Arial" panose="020B0604020202020204" pitchFamily="34" charset="0"/>
                        </a:rPr>
                        <a:t>Memory capacity</a:t>
                      </a:r>
                      <a:endParaRPr lang="ja-JP" altLang="en-US" sz="1900" b="0" dirty="0">
                        <a:solidFill>
                          <a:schemeClr val="bg1"/>
                        </a:solidFill>
                        <a:latin typeface="Fujitsu Sans" panose="020B0404060202020204" pitchFamily="34" charset="0"/>
                        <a:ea typeface="Arial Unicode MS" panose="020B0604020202020204" pitchFamily="50" charset="-128"/>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65000"/>
                          <a:lumOff val="35000"/>
                        </a:schemeClr>
                      </a:fgClr>
                      <a:bgClr>
                        <a:schemeClr val="tx1">
                          <a:lumMod val="85000"/>
                          <a:lumOff val="15000"/>
                        </a:schemeClr>
                      </a:bgClr>
                    </a:pattFill>
                  </a:tcPr>
                </a:tc>
                <a:tc>
                  <a:txBody>
                    <a:bodyPr/>
                    <a:lstStyle/>
                    <a:p>
                      <a:pPr algn="ctr"/>
                      <a:r>
                        <a:rPr lang="en-US" altLang="ja-JP" sz="1900" b="0" dirty="0" smtClean="0">
                          <a:solidFill>
                            <a:schemeClr val="tx1"/>
                          </a:solidFill>
                          <a:latin typeface="Fujitsu Sans" panose="020B0404060202020204" pitchFamily="34" charset="0"/>
                          <a:ea typeface="Arial Unicode MS" panose="020B0604020202020204" pitchFamily="50" charset="-128"/>
                          <a:cs typeface="Arial" panose="020B0604020202020204" pitchFamily="34" charset="0"/>
                        </a:rPr>
                        <a:t>32 </a:t>
                      </a:r>
                      <a:r>
                        <a:rPr lang="en-US" altLang="ja-JP" sz="1900" b="0" dirty="0" err="1" smtClean="0">
                          <a:solidFill>
                            <a:schemeClr val="tx1"/>
                          </a:solidFill>
                          <a:latin typeface="Fujitsu Sans" panose="020B0404060202020204" pitchFamily="34" charset="0"/>
                          <a:ea typeface="Arial Unicode MS" panose="020B0604020202020204" pitchFamily="50" charset="-128"/>
                          <a:cs typeface="Arial" panose="020B0604020202020204" pitchFamily="34" charset="0"/>
                        </a:rPr>
                        <a:t>GiB</a:t>
                      </a:r>
                      <a:r>
                        <a:rPr lang="en-US" altLang="ja-JP" sz="1900" b="0" dirty="0" smtClean="0">
                          <a:solidFill>
                            <a:schemeClr val="tx1"/>
                          </a:solidFill>
                          <a:latin typeface="Fujitsu Sans" panose="020B0404060202020204" pitchFamily="34" charset="0"/>
                          <a:ea typeface="Arial Unicode MS" panose="020B0604020202020204" pitchFamily="50" charset="-128"/>
                          <a:cs typeface="Arial" panose="020B0604020202020204" pitchFamily="34" charset="0"/>
                        </a:rPr>
                        <a:t> (HBM2</a:t>
                      </a:r>
                      <a:r>
                        <a:rPr lang="en-US" altLang="ja-JP" sz="1900" b="0" baseline="0" dirty="0" smtClean="0">
                          <a:solidFill>
                            <a:schemeClr val="tx1"/>
                          </a:solidFill>
                          <a:latin typeface="Fujitsu Sans" panose="020B0404060202020204" pitchFamily="34" charset="0"/>
                          <a:ea typeface="Arial Unicode MS" panose="020B0604020202020204" pitchFamily="50" charset="-128"/>
                          <a:cs typeface="Arial" panose="020B0604020202020204" pitchFamily="34" charset="0"/>
                        </a:rPr>
                        <a:t> x4)</a:t>
                      </a:r>
                      <a:endParaRPr lang="ja-JP" altLang="en-US" sz="1900" b="0" dirty="0">
                        <a:solidFill>
                          <a:schemeClr val="tx1"/>
                        </a:solidFill>
                        <a:latin typeface="Fujitsu Sans" panose="020B0404060202020204" pitchFamily="34" charset="0"/>
                        <a:ea typeface="Arial Unicode MS" panose="020B0604020202020204" pitchFamily="50" charset="-128"/>
                        <a:cs typeface="Arial" panose="020B0604020202020204" pitchFamily="34" charset="0"/>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375920">
                <a:tc>
                  <a:txBody>
                    <a:bodyPr/>
                    <a:lstStyle/>
                    <a:p>
                      <a:r>
                        <a:rPr lang="en-US" altLang="ja-JP" sz="1900" b="0" dirty="0" smtClean="0">
                          <a:solidFill>
                            <a:schemeClr val="bg1"/>
                          </a:solidFill>
                          <a:latin typeface="Fujitsu Sans" panose="020B0404060202020204" pitchFamily="34" charset="0"/>
                          <a:ea typeface="Arial Unicode MS" panose="020B0604020202020204" pitchFamily="50" charset="-128"/>
                          <a:cs typeface="Arial" panose="020B0604020202020204" pitchFamily="34" charset="0"/>
                        </a:rPr>
                        <a:t>Memory peak bandwidth</a:t>
                      </a:r>
                      <a:endParaRPr lang="ja-JP" altLang="en-US" sz="1900" b="0" dirty="0">
                        <a:solidFill>
                          <a:schemeClr val="bg1"/>
                        </a:solidFill>
                        <a:latin typeface="Fujitsu Sans" panose="020B0404060202020204" pitchFamily="34" charset="0"/>
                        <a:ea typeface="Arial Unicode MS" panose="020B0604020202020204" pitchFamily="50" charset="-128"/>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65000"/>
                          <a:lumOff val="35000"/>
                        </a:schemeClr>
                      </a:fgClr>
                      <a:bgClr>
                        <a:schemeClr val="tx1">
                          <a:lumMod val="85000"/>
                          <a:lumOff val="15000"/>
                        </a:schemeClr>
                      </a:bgClr>
                    </a:pattFill>
                  </a:tcPr>
                </a:tc>
                <a:tc>
                  <a:txBody>
                    <a:bodyPr/>
                    <a:lstStyle/>
                    <a:p>
                      <a:pPr algn="ctr"/>
                      <a:r>
                        <a:rPr lang="en-US" altLang="ja-JP" sz="1900" b="0" dirty="0" smtClean="0">
                          <a:solidFill>
                            <a:schemeClr val="tx1"/>
                          </a:solidFill>
                          <a:latin typeface="Fujitsu Sans" panose="020B0404060202020204" pitchFamily="34" charset="0"/>
                          <a:ea typeface="Arial Unicode MS" panose="020B0604020202020204" pitchFamily="50" charset="-128"/>
                          <a:cs typeface="Arial" panose="020B0604020202020204" pitchFamily="34" charset="0"/>
                        </a:rPr>
                        <a:t>1024 GB/s</a:t>
                      </a:r>
                      <a:endParaRPr lang="ja-JP" altLang="en-US" sz="1900" b="0" dirty="0">
                        <a:solidFill>
                          <a:schemeClr val="tx1"/>
                        </a:solidFill>
                        <a:latin typeface="Fujitsu Sans" panose="020B0404060202020204" pitchFamily="34" charset="0"/>
                        <a:ea typeface="Arial Unicode MS" panose="020B0604020202020204" pitchFamily="50" charset="-128"/>
                        <a:cs typeface="Arial" panose="020B0604020202020204" pitchFamily="34" charset="0"/>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375920">
                <a:tc>
                  <a:txBody>
                    <a:bodyPr/>
                    <a:lstStyle/>
                    <a:p>
                      <a:r>
                        <a:rPr lang="en-US" altLang="ja-JP" sz="1900" b="0" dirty="0" err="1" smtClean="0">
                          <a:solidFill>
                            <a:schemeClr val="bg1"/>
                          </a:solidFill>
                          <a:latin typeface="Fujitsu Sans" panose="020B0404060202020204" pitchFamily="34" charset="0"/>
                          <a:ea typeface="Arial Unicode MS" panose="020B0604020202020204" pitchFamily="50" charset="-128"/>
                        </a:rPr>
                        <a:t>PCIe</a:t>
                      </a:r>
                      <a:endParaRPr lang="ja-JP" altLang="en-US" sz="1900" b="0" dirty="0">
                        <a:solidFill>
                          <a:schemeClr val="bg1"/>
                        </a:solidFill>
                        <a:latin typeface="Fujitsu Sans" panose="020B0404060202020204" pitchFamily="34" charset="0"/>
                        <a:ea typeface="Arial Unicode MS" panose="020B0604020202020204" pitchFamily="50" charset="-128"/>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65000"/>
                          <a:lumOff val="35000"/>
                        </a:schemeClr>
                      </a:fgClr>
                      <a:bgClr>
                        <a:schemeClr val="tx1">
                          <a:lumMod val="85000"/>
                          <a:lumOff val="15000"/>
                        </a:schemeClr>
                      </a:bgClr>
                    </a:pattFill>
                  </a:tcPr>
                </a:tc>
                <a:tc>
                  <a:txBody>
                    <a:bodyPr/>
                    <a:lstStyle/>
                    <a:p>
                      <a:pPr algn="ctr"/>
                      <a:r>
                        <a:rPr lang="en-US" altLang="ja-JP" sz="1900" b="0" dirty="0" smtClean="0">
                          <a:solidFill>
                            <a:schemeClr val="tx1"/>
                          </a:solidFill>
                          <a:latin typeface="Fujitsu Sans" panose="020B0404060202020204" pitchFamily="34" charset="0"/>
                          <a:ea typeface="Arial Unicode MS" panose="020B0604020202020204" pitchFamily="50" charset="-128"/>
                        </a:rPr>
                        <a:t>Gen3 16 lanes</a:t>
                      </a:r>
                      <a:endParaRPr lang="ja-JP" altLang="en-US" sz="1900" b="0" dirty="0">
                        <a:solidFill>
                          <a:schemeClr val="tx1"/>
                        </a:solidFill>
                        <a:latin typeface="Fujitsu Sans" panose="020B0404060202020204" pitchFamily="34" charset="0"/>
                        <a:ea typeface="Arial Unicode MS" panose="020B0604020202020204" pitchFamily="50" charset="-128"/>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375920">
                <a:tc>
                  <a:txBody>
                    <a:bodyPr/>
                    <a:lstStyle/>
                    <a:p>
                      <a:r>
                        <a:rPr lang="en-US" altLang="ja-JP" sz="1900" b="0" dirty="0" smtClean="0">
                          <a:solidFill>
                            <a:schemeClr val="bg1"/>
                          </a:solidFill>
                          <a:latin typeface="Fujitsu Sans" panose="020B0404060202020204" pitchFamily="34" charset="0"/>
                          <a:ea typeface="Arial Unicode MS" panose="020B0604020202020204" pitchFamily="50" charset="-128"/>
                        </a:rPr>
                        <a:t>High speed</a:t>
                      </a:r>
                      <a:r>
                        <a:rPr lang="en-US" altLang="ja-JP" sz="1900" b="0" baseline="0" dirty="0" smtClean="0">
                          <a:solidFill>
                            <a:schemeClr val="bg1"/>
                          </a:solidFill>
                          <a:latin typeface="Fujitsu Sans" panose="020B0404060202020204" pitchFamily="34" charset="0"/>
                          <a:ea typeface="Arial Unicode MS" panose="020B0604020202020204" pitchFamily="50" charset="-128"/>
                        </a:rPr>
                        <a:t> interconnect</a:t>
                      </a:r>
                      <a:endParaRPr lang="ja-JP" altLang="en-US" sz="1900" b="0" dirty="0">
                        <a:solidFill>
                          <a:schemeClr val="bg1"/>
                        </a:solidFill>
                        <a:latin typeface="Fujitsu Sans" panose="020B0404060202020204" pitchFamily="34" charset="0"/>
                        <a:ea typeface="Arial Unicode MS" panose="020B0604020202020204" pitchFamily="50" charset="-128"/>
                      </a:endParaRPr>
                    </a:p>
                  </a:txBody>
                  <a:tcPr anchor="ctr">
                    <a:lnL w="12700" cap="flat" cmpd="sng" algn="ctr">
                      <a:solidFill>
                        <a:schemeClr val="tx1">
                          <a:lumMod val="50000"/>
                          <a:lumOff val="50000"/>
                        </a:schemeClr>
                      </a:solidFill>
                      <a:prstDash val="solid"/>
                      <a:round/>
                      <a:headEnd type="none" w="med" len="med"/>
                      <a:tailEnd type="none" w="med" len="med"/>
                    </a:lnL>
                    <a:lnB w="12700" cap="flat" cmpd="sng" algn="ctr">
                      <a:solidFill>
                        <a:schemeClr val="tx1">
                          <a:lumMod val="50000"/>
                          <a:lumOff val="50000"/>
                        </a:schemeClr>
                      </a:solidFill>
                      <a:prstDash val="solid"/>
                      <a:round/>
                      <a:headEnd type="none" w="med" len="med"/>
                      <a:tailEnd type="none" w="med" len="med"/>
                    </a:lnB>
                    <a:pattFill prst="dkUpDiag">
                      <a:fgClr>
                        <a:schemeClr val="tx1">
                          <a:lumMod val="65000"/>
                          <a:lumOff val="35000"/>
                        </a:schemeClr>
                      </a:fgClr>
                      <a:bgClr>
                        <a:schemeClr val="tx1">
                          <a:lumMod val="85000"/>
                          <a:lumOff val="15000"/>
                        </a:schemeClr>
                      </a:bgClr>
                    </a:pattFill>
                  </a:tcPr>
                </a:tc>
                <a:tc>
                  <a:txBody>
                    <a:bodyPr/>
                    <a:lstStyle/>
                    <a:p>
                      <a:pPr algn="ctr"/>
                      <a:r>
                        <a:rPr lang="en-US" altLang="ja-JP" sz="1900" b="0" dirty="0" err="1" smtClean="0">
                          <a:solidFill>
                            <a:schemeClr val="tx1"/>
                          </a:solidFill>
                          <a:latin typeface="Fujitsu Sans" panose="020B0404060202020204" pitchFamily="34" charset="0"/>
                          <a:ea typeface="Arial Unicode MS" panose="020B0604020202020204" pitchFamily="50" charset="-128"/>
                        </a:rPr>
                        <a:t>TofuD</a:t>
                      </a:r>
                      <a:r>
                        <a:rPr lang="en-US" altLang="ja-JP" sz="1900" b="0" baseline="0" dirty="0" smtClean="0">
                          <a:solidFill>
                            <a:schemeClr val="tx1"/>
                          </a:solidFill>
                          <a:latin typeface="Fujitsu Sans" panose="020B0404060202020204" pitchFamily="34" charset="0"/>
                          <a:ea typeface="Arial Unicode MS" panose="020B0604020202020204" pitchFamily="50" charset="-128"/>
                        </a:rPr>
                        <a:t> integrated</a:t>
                      </a:r>
                      <a:endParaRPr lang="ja-JP" altLang="en-US" sz="1900" b="0" dirty="0">
                        <a:solidFill>
                          <a:schemeClr val="tx1"/>
                        </a:solidFill>
                        <a:latin typeface="Fujitsu Sans" panose="020B0404060202020204" pitchFamily="34" charset="0"/>
                        <a:ea typeface="Arial Unicode MS" panose="020B0604020202020204" pitchFamily="50" charset="-128"/>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bl>
          </a:graphicData>
        </a:graphic>
      </p:graphicFrame>
      <p:grpSp>
        <p:nvGrpSpPr>
          <p:cNvPr id="184" name="グループ化 183"/>
          <p:cNvGrpSpPr/>
          <p:nvPr/>
        </p:nvGrpSpPr>
        <p:grpSpPr>
          <a:xfrm>
            <a:off x="1583499" y="3174415"/>
            <a:ext cx="4104456" cy="3493982"/>
            <a:chOff x="6069456" y="2319405"/>
            <a:chExt cx="3307604" cy="2815651"/>
          </a:xfrm>
        </p:grpSpPr>
        <p:sp>
          <p:nvSpPr>
            <p:cNvPr id="185" name="正方形/長方形 184"/>
            <p:cNvSpPr/>
            <p:nvPr/>
          </p:nvSpPr>
          <p:spPr bwMode="auto">
            <a:xfrm>
              <a:off x="6733536" y="2319405"/>
              <a:ext cx="1639131" cy="2412585"/>
            </a:xfrm>
            <a:prstGeom prst="rect">
              <a:avLst/>
            </a:prstGeom>
            <a:solidFill>
              <a:schemeClr val="bg1"/>
            </a:solidFill>
            <a:ln w="19050" cap="flat" cmpd="sng" algn="ctr">
              <a:solidFill>
                <a:schemeClr val="bg1">
                  <a:lumMod val="65000"/>
                </a:schemeClr>
              </a:solidFill>
              <a:prstDash val="solid"/>
              <a:round/>
              <a:headEnd type="none" w="med" len="med"/>
              <a:tailEnd type="none" w="med" len="med"/>
            </a:ln>
            <a:effectLst/>
            <a:extLst/>
          </p:spPr>
          <p:txBody>
            <a:bodyPr vert="horz" wrap="none" lIns="91440" tIns="0" rIns="91440" bIns="45720" numCol="1" rtlCol="0" anchor="t" anchorCtr="0" compatLnSpc="1">
              <a:prstTxWarp prst="textNoShape">
                <a:avLst/>
              </a:prstTxWarp>
            </a:bodyPr>
            <a:lstStyle/>
            <a:p>
              <a:pPr algn="ctr" fontAlgn="ctr">
                <a:spcBef>
                  <a:spcPct val="0"/>
                </a:spcBef>
                <a:spcAft>
                  <a:spcPct val="0"/>
                </a:spcAft>
              </a:pPr>
              <a:endParaRPr kumimoji="0" lang="ja-JP" altLang="en-US" sz="1600" dirty="0">
                <a:solidFill>
                  <a:srgbClr val="000000"/>
                </a:solidFill>
                <a:latin typeface="Fujitsu Sans" panose="020B0404060202020204" pitchFamily="34" charset="0"/>
                <a:ea typeface="Meiryo UI" panose="020B0604030504040204" pitchFamily="50" charset="-128"/>
                <a:cs typeface="Meiryo UI" panose="020B0604030504040204" pitchFamily="50" charset="-128"/>
              </a:endParaRPr>
            </a:p>
          </p:txBody>
        </p:sp>
        <p:grpSp>
          <p:nvGrpSpPr>
            <p:cNvPr id="186" name="グループ化 185"/>
            <p:cNvGrpSpPr/>
            <p:nvPr/>
          </p:nvGrpSpPr>
          <p:grpSpPr>
            <a:xfrm>
              <a:off x="7399698" y="2632220"/>
              <a:ext cx="61498" cy="665940"/>
              <a:chOff x="9705589" y="3526176"/>
              <a:chExt cx="61498" cy="665940"/>
            </a:xfrm>
          </p:grpSpPr>
          <p:cxnSp>
            <p:nvCxnSpPr>
              <p:cNvPr id="248" name="直線コネクタ 247"/>
              <p:cNvCxnSpPr/>
              <p:nvPr/>
            </p:nvCxnSpPr>
            <p:spPr bwMode="auto">
              <a:xfrm>
                <a:off x="9767087" y="3526176"/>
                <a:ext cx="0" cy="665940"/>
              </a:xfrm>
              <a:prstGeom prst="line">
                <a:avLst/>
              </a:prstGeom>
              <a:gradFill rotWithShape="0">
                <a:gsLst>
                  <a:gs pos="0">
                    <a:srgbClr val="FFFFFF"/>
                  </a:gs>
                  <a:gs pos="100000">
                    <a:srgbClr val="CACAC7"/>
                  </a:gs>
                </a:gsLst>
                <a:lin ang="5400000" scaled="1"/>
              </a:gradFill>
              <a:ln w="28575" cap="flat" cmpd="sng" algn="ctr">
                <a:solidFill>
                  <a:schemeClr val="tx1">
                    <a:lumMod val="75000"/>
                    <a:lumOff val="25000"/>
                  </a:schemeClr>
                </a:solidFill>
                <a:prstDash val="sysDot"/>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49" name="直線コネクタ 248"/>
              <p:cNvCxnSpPr/>
              <p:nvPr/>
            </p:nvCxnSpPr>
            <p:spPr bwMode="auto">
              <a:xfrm>
                <a:off x="9705589" y="3526176"/>
                <a:ext cx="0" cy="665940"/>
              </a:xfrm>
              <a:prstGeom prst="line">
                <a:avLst/>
              </a:prstGeom>
              <a:gradFill rotWithShape="0">
                <a:gsLst>
                  <a:gs pos="0">
                    <a:srgbClr val="FFFFFF"/>
                  </a:gs>
                  <a:gs pos="100000">
                    <a:srgbClr val="CACAC7"/>
                  </a:gs>
                </a:gsLst>
                <a:lin ang="5400000" scaled="1"/>
              </a:gradFill>
              <a:ln w="28575" cap="flat" cmpd="sng" algn="ctr">
                <a:solidFill>
                  <a:schemeClr val="tx1">
                    <a:lumMod val="75000"/>
                    <a:lumOff val="25000"/>
                  </a:schemeClr>
                </a:solidFill>
                <a:prstDash val="sysDot"/>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grpSp>
          <p:nvGrpSpPr>
            <p:cNvPr id="187" name="グループ化 186"/>
            <p:cNvGrpSpPr/>
            <p:nvPr/>
          </p:nvGrpSpPr>
          <p:grpSpPr>
            <a:xfrm>
              <a:off x="7607264" y="2640073"/>
              <a:ext cx="61498" cy="665940"/>
              <a:chOff x="9705589" y="3526176"/>
              <a:chExt cx="61498" cy="665940"/>
            </a:xfrm>
          </p:grpSpPr>
          <p:cxnSp>
            <p:nvCxnSpPr>
              <p:cNvPr id="246" name="直線コネクタ 245"/>
              <p:cNvCxnSpPr/>
              <p:nvPr/>
            </p:nvCxnSpPr>
            <p:spPr bwMode="auto">
              <a:xfrm>
                <a:off x="9767087" y="3526176"/>
                <a:ext cx="0" cy="665940"/>
              </a:xfrm>
              <a:prstGeom prst="line">
                <a:avLst/>
              </a:prstGeom>
              <a:gradFill rotWithShape="0">
                <a:gsLst>
                  <a:gs pos="0">
                    <a:srgbClr val="FFFFFF"/>
                  </a:gs>
                  <a:gs pos="100000">
                    <a:srgbClr val="CACAC7"/>
                  </a:gs>
                </a:gsLst>
                <a:lin ang="5400000" scaled="1"/>
              </a:gradFill>
              <a:ln w="28575" cap="flat" cmpd="sng" algn="ctr">
                <a:solidFill>
                  <a:schemeClr val="tx1">
                    <a:lumMod val="75000"/>
                    <a:lumOff val="25000"/>
                  </a:schemeClr>
                </a:solidFill>
                <a:prstDash val="sysDot"/>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47" name="直線コネクタ 246"/>
              <p:cNvCxnSpPr/>
              <p:nvPr/>
            </p:nvCxnSpPr>
            <p:spPr bwMode="auto">
              <a:xfrm>
                <a:off x="9705589" y="3526176"/>
                <a:ext cx="0" cy="665940"/>
              </a:xfrm>
              <a:prstGeom prst="line">
                <a:avLst/>
              </a:prstGeom>
              <a:gradFill rotWithShape="0">
                <a:gsLst>
                  <a:gs pos="0">
                    <a:srgbClr val="FFFFFF"/>
                  </a:gs>
                  <a:gs pos="100000">
                    <a:srgbClr val="CACAC7"/>
                  </a:gs>
                </a:gsLst>
                <a:lin ang="5400000" scaled="1"/>
              </a:gradFill>
              <a:ln w="28575" cap="flat" cmpd="sng" algn="ctr">
                <a:solidFill>
                  <a:schemeClr val="tx1">
                    <a:lumMod val="75000"/>
                    <a:lumOff val="25000"/>
                  </a:schemeClr>
                </a:solidFill>
                <a:prstDash val="sysDot"/>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sp>
          <p:nvSpPr>
            <p:cNvPr id="188" name="正方形/長方形 187"/>
            <p:cNvSpPr/>
            <p:nvPr/>
          </p:nvSpPr>
          <p:spPr bwMode="gray">
            <a:xfrm>
              <a:off x="6793500" y="2381849"/>
              <a:ext cx="745505" cy="400548"/>
            </a:xfrm>
            <a:prstGeom prst="rect">
              <a:avLst/>
            </a:prstGeom>
            <a:solidFill>
              <a:srgbClr val="706F67"/>
            </a:solidFill>
            <a:ln w="317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vert="horz" wrap="none" lIns="91440" tIns="45720" rIns="91440" bIns="45720" numCol="1" rtlCol="0" anchor="ctr" anchorCtr="0" compatLnSpc="1">
              <a:prstTxWarp prst="textNoShape">
                <a:avLst/>
              </a:prstTxWarp>
            </a:bodyPr>
            <a:lstStyle/>
            <a:p>
              <a:pPr>
                <a:lnSpc>
                  <a:spcPct val="90000"/>
                </a:lnSpc>
              </a:pPr>
              <a:r>
                <a:rPr kumimoji="0" lang="en-US" altLang="ja-JP" sz="1300" dirty="0" err="1">
                  <a:solidFill>
                    <a:srgbClr val="FFFFFF"/>
                  </a:solidFill>
                  <a:latin typeface="Fujitsu Sans" panose="020B0404060202020204" pitchFamily="34" charset="0"/>
                </a:rPr>
                <a:t>PCle</a:t>
              </a:r>
              <a:endParaRPr kumimoji="0" lang="en-US" altLang="ja-JP" sz="1300" dirty="0">
                <a:solidFill>
                  <a:srgbClr val="FFFFFF"/>
                </a:solidFill>
                <a:latin typeface="Fujitsu Sans" panose="020B0404060202020204" pitchFamily="34" charset="0"/>
              </a:endParaRPr>
            </a:p>
            <a:p>
              <a:pPr>
                <a:lnSpc>
                  <a:spcPct val="90000"/>
                </a:lnSpc>
              </a:pPr>
              <a:r>
                <a:rPr kumimoji="0" lang="en-US" altLang="ja-JP" sz="1300" dirty="0">
                  <a:solidFill>
                    <a:srgbClr val="FFFFFF"/>
                  </a:solidFill>
                  <a:latin typeface="Fujitsu Sans" panose="020B0404060202020204" pitchFamily="34" charset="0"/>
                </a:rPr>
                <a:t>Controller</a:t>
              </a:r>
              <a:endParaRPr kumimoji="0" lang="ja-JP" altLang="en-US" sz="1300" dirty="0">
                <a:solidFill>
                  <a:srgbClr val="FFFFFF"/>
                </a:solidFill>
                <a:latin typeface="Fujitsu Sans" panose="020B0404060202020204" pitchFamily="34" charset="0"/>
              </a:endParaRPr>
            </a:p>
          </p:txBody>
        </p:sp>
        <p:sp>
          <p:nvSpPr>
            <p:cNvPr id="189" name="正方形/長方形 188"/>
            <p:cNvSpPr/>
            <p:nvPr/>
          </p:nvSpPr>
          <p:spPr bwMode="gray">
            <a:xfrm>
              <a:off x="7540416" y="2381849"/>
              <a:ext cx="750121" cy="400548"/>
            </a:xfrm>
            <a:prstGeom prst="rect">
              <a:avLst/>
            </a:prstGeom>
            <a:solidFill>
              <a:srgbClr val="706F67"/>
            </a:solidFill>
            <a:ln w="317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vert="horz" wrap="none" lIns="91440" tIns="45720" rIns="91440" bIns="45720" numCol="1" rtlCol="0" anchor="ctr" anchorCtr="0" compatLnSpc="1">
              <a:prstTxWarp prst="textNoShape">
                <a:avLst/>
              </a:prstTxWarp>
            </a:bodyPr>
            <a:lstStyle/>
            <a:p>
              <a:pPr>
                <a:lnSpc>
                  <a:spcPct val="90000"/>
                </a:lnSpc>
              </a:pPr>
              <a:r>
                <a:rPr kumimoji="0" lang="en-US" altLang="ja-JP" sz="1300" dirty="0">
                  <a:solidFill>
                    <a:srgbClr val="FFFFFF"/>
                  </a:solidFill>
                  <a:latin typeface="Fujitsu Sans" panose="020B0404060202020204" pitchFamily="34" charset="0"/>
                </a:rPr>
                <a:t>Tofu</a:t>
              </a:r>
            </a:p>
            <a:p>
              <a:pPr>
                <a:lnSpc>
                  <a:spcPct val="90000"/>
                </a:lnSpc>
              </a:pPr>
              <a:r>
                <a:rPr kumimoji="0" lang="en-US" altLang="ja-JP" sz="1300" dirty="0">
                  <a:solidFill>
                    <a:srgbClr val="FFFFFF"/>
                  </a:solidFill>
                  <a:latin typeface="Fujitsu Sans" panose="020B0404060202020204" pitchFamily="34" charset="0"/>
                </a:rPr>
                <a:t>Interface</a:t>
              </a:r>
              <a:endParaRPr kumimoji="0" lang="ja-JP" altLang="en-US" sz="1300" dirty="0">
                <a:solidFill>
                  <a:srgbClr val="FFFFFF"/>
                </a:solidFill>
                <a:latin typeface="Fujitsu Sans" panose="020B0404060202020204" pitchFamily="34" charset="0"/>
              </a:endParaRPr>
            </a:p>
          </p:txBody>
        </p:sp>
        <p:sp>
          <p:nvSpPr>
            <p:cNvPr id="190" name="正方形/長方形 189"/>
            <p:cNvSpPr/>
            <p:nvPr/>
          </p:nvSpPr>
          <p:spPr bwMode="gray">
            <a:xfrm>
              <a:off x="6208798" y="2832161"/>
              <a:ext cx="1086407" cy="868740"/>
            </a:xfrm>
            <a:prstGeom prst="rect">
              <a:avLst/>
            </a:prstGeom>
            <a:solidFill>
              <a:schemeClr val="tx1">
                <a:lumMod val="65000"/>
                <a:lumOff val="35000"/>
                <a:alpha val="14000"/>
              </a:schemeClr>
            </a:solidFill>
            <a:ln w="19050" cap="flat" cmpd="sng" algn="ctr">
              <a:solidFill>
                <a:schemeClr val="tx1">
                  <a:lumMod val="65000"/>
                  <a:lumOff val="35000"/>
                </a:schemeClr>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1600" dirty="0">
                <a:solidFill>
                  <a:srgbClr val="000000"/>
                </a:solidFill>
                <a:latin typeface="Fujitsu Sans" panose="020B0404060202020204" pitchFamily="34" charset="0"/>
              </a:endParaRPr>
            </a:p>
          </p:txBody>
        </p:sp>
        <p:sp>
          <p:nvSpPr>
            <p:cNvPr id="191" name="正方形/長方形 190"/>
            <p:cNvSpPr/>
            <p:nvPr/>
          </p:nvSpPr>
          <p:spPr bwMode="gray">
            <a:xfrm>
              <a:off x="6208798" y="3774187"/>
              <a:ext cx="1086407" cy="868740"/>
            </a:xfrm>
            <a:prstGeom prst="rect">
              <a:avLst/>
            </a:prstGeom>
            <a:solidFill>
              <a:schemeClr val="tx1">
                <a:lumMod val="65000"/>
                <a:lumOff val="35000"/>
                <a:alpha val="14000"/>
              </a:schemeClr>
            </a:solidFill>
            <a:ln w="19050" cap="flat" cmpd="sng" algn="ctr">
              <a:solidFill>
                <a:schemeClr val="tx1">
                  <a:lumMod val="65000"/>
                  <a:lumOff val="35000"/>
                </a:schemeClr>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1600" dirty="0">
                <a:solidFill>
                  <a:srgbClr val="000000"/>
                </a:solidFill>
                <a:latin typeface="Fujitsu Sans" panose="020B0404060202020204" pitchFamily="34" charset="0"/>
              </a:endParaRPr>
            </a:p>
          </p:txBody>
        </p:sp>
        <p:sp>
          <p:nvSpPr>
            <p:cNvPr id="192" name="正方形/長方形 191"/>
            <p:cNvSpPr/>
            <p:nvPr/>
          </p:nvSpPr>
          <p:spPr bwMode="gray">
            <a:xfrm>
              <a:off x="7796727" y="2832161"/>
              <a:ext cx="1086407" cy="868740"/>
            </a:xfrm>
            <a:prstGeom prst="rect">
              <a:avLst/>
            </a:prstGeom>
            <a:solidFill>
              <a:schemeClr val="tx1">
                <a:lumMod val="65000"/>
                <a:lumOff val="35000"/>
                <a:alpha val="14000"/>
              </a:schemeClr>
            </a:solidFill>
            <a:ln w="19050" cap="flat" cmpd="sng" algn="ctr">
              <a:solidFill>
                <a:schemeClr val="tx1">
                  <a:lumMod val="65000"/>
                  <a:lumOff val="35000"/>
                </a:schemeClr>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1600" dirty="0">
                <a:solidFill>
                  <a:srgbClr val="000000"/>
                </a:solidFill>
                <a:latin typeface="Fujitsu Sans" panose="020B0404060202020204" pitchFamily="34" charset="0"/>
              </a:endParaRPr>
            </a:p>
          </p:txBody>
        </p:sp>
        <p:sp>
          <p:nvSpPr>
            <p:cNvPr id="193" name="正方形/長方形 192"/>
            <p:cNvSpPr/>
            <p:nvPr/>
          </p:nvSpPr>
          <p:spPr bwMode="gray">
            <a:xfrm>
              <a:off x="7796727" y="3774187"/>
              <a:ext cx="1086407" cy="868740"/>
            </a:xfrm>
            <a:prstGeom prst="rect">
              <a:avLst/>
            </a:prstGeom>
            <a:solidFill>
              <a:schemeClr val="tx1">
                <a:lumMod val="65000"/>
                <a:lumOff val="35000"/>
                <a:alpha val="14000"/>
              </a:schemeClr>
            </a:solidFill>
            <a:ln w="19050" cap="flat" cmpd="sng" algn="ctr">
              <a:solidFill>
                <a:schemeClr val="tx1">
                  <a:lumMod val="65000"/>
                  <a:lumOff val="35000"/>
                </a:schemeClr>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1600" dirty="0">
                <a:solidFill>
                  <a:srgbClr val="000000"/>
                </a:solidFill>
                <a:latin typeface="Fujitsu Sans" panose="020B0404060202020204" pitchFamily="34" charset="0"/>
              </a:endParaRPr>
            </a:p>
          </p:txBody>
        </p:sp>
        <p:grpSp>
          <p:nvGrpSpPr>
            <p:cNvPr id="194" name="グループ化 193"/>
            <p:cNvGrpSpPr/>
            <p:nvPr/>
          </p:nvGrpSpPr>
          <p:grpSpPr>
            <a:xfrm rot="5400000">
              <a:off x="7554960" y="2276720"/>
              <a:ext cx="61498" cy="2160000"/>
              <a:chOff x="9705589" y="3526176"/>
              <a:chExt cx="61498" cy="665940"/>
            </a:xfrm>
          </p:grpSpPr>
          <p:cxnSp>
            <p:nvCxnSpPr>
              <p:cNvPr id="244" name="直線コネクタ 243"/>
              <p:cNvCxnSpPr/>
              <p:nvPr/>
            </p:nvCxnSpPr>
            <p:spPr bwMode="auto">
              <a:xfrm>
                <a:off x="9767087" y="3526176"/>
                <a:ext cx="0" cy="665940"/>
              </a:xfrm>
              <a:prstGeom prst="line">
                <a:avLst/>
              </a:prstGeom>
              <a:gradFill rotWithShape="0">
                <a:gsLst>
                  <a:gs pos="0">
                    <a:srgbClr val="FFFFFF"/>
                  </a:gs>
                  <a:gs pos="100000">
                    <a:srgbClr val="CACAC7"/>
                  </a:gs>
                </a:gsLst>
                <a:lin ang="5400000" scaled="1"/>
              </a:gradFill>
              <a:ln w="28575" cap="flat" cmpd="sng" algn="ctr">
                <a:solidFill>
                  <a:schemeClr val="tx1">
                    <a:lumMod val="75000"/>
                    <a:lumOff val="25000"/>
                  </a:schemeClr>
                </a:solidFill>
                <a:prstDash val="sysDot"/>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45" name="直線コネクタ 244"/>
              <p:cNvCxnSpPr/>
              <p:nvPr/>
            </p:nvCxnSpPr>
            <p:spPr bwMode="auto">
              <a:xfrm>
                <a:off x="9705589" y="3526176"/>
                <a:ext cx="0" cy="665940"/>
              </a:xfrm>
              <a:prstGeom prst="line">
                <a:avLst/>
              </a:prstGeom>
              <a:gradFill rotWithShape="0">
                <a:gsLst>
                  <a:gs pos="0">
                    <a:srgbClr val="FFFFFF"/>
                  </a:gs>
                  <a:gs pos="100000">
                    <a:srgbClr val="CACAC7"/>
                  </a:gs>
                </a:gsLst>
                <a:lin ang="5400000" scaled="1"/>
              </a:gradFill>
              <a:ln w="28575" cap="flat" cmpd="sng" algn="ctr">
                <a:solidFill>
                  <a:schemeClr val="tx1">
                    <a:lumMod val="75000"/>
                    <a:lumOff val="25000"/>
                  </a:schemeClr>
                </a:solidFill>
                <a:prstDash val="sysDot"/>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grpSp>
          <p:nvGrpSpPr>
            <p:cNvPr id="195" name="グループ化 194"/>
            <p:cNvGrpSpPr/>
            <p:nvPr/>
          </p:nvGrpSpPr>
          <p:grpSpPr>
            <a:xfrm rot="5400000">
              <a:off x="7526293" y="3208243"/>
              <a:ext cx="61498" cy="2160000"/>
              <a:chOff x="9705589" y="3526176"/>
              <a:chExt cx="61498" cy="665940"/>
            </a:xfrm>
          </p:grpSpPr>
          <p:cxnSp>
            <p:nvCxnSpPr>
              <p:cNvPr id="242" name="直線コネクタ 241"/>
              <p:cNvCxnSpPr/>
              <p:nvPr/>
            </p:nvCxnSpPr>
            <p:spPr bwMode="auto">
              <a:xfrm>
                <a:off x="9767087" y="3526176"/>
                <a:ext cx="0" cy="665940"/>
              </a:xfrm>
              <a:prstGeom prst="line">
                <a:avLst/>
              </a:prstGeom>
              <a:gradFill rotWithShape="0">
                <a:gsLst>
                  <a:gs pos="0">
                    <a:srgbClr val="FFFFFF"/>
                  </a:gs>
                  <a:gs pos="100000">
                    <a:srgbClr val="CACAC7"/>
                  </a:gs>
                </a:gsLst>
                <a:lin ang="5400000" scaled="1"/>
              </a:gradFill>
              <a:ln w="28575" cap="flat" cmpd="sng" algn="ctr">
                <a:solidFill>
                  <a:schemeClr val="tx1">
                    <a:lumMod val="75000"/>
                    <a:lumOff val="25000"/>
                  </a:schemeClr>
                </a:solidFill>
                <a:prstDash val="sysDot"/>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43" name="直線コネクタ 242"/>
              <p:cNvCxnSpPr/>
              <p:nvPr/>
            </p:nvCxnSpPr>
            <p:spPr bwMode="auto">
              <a:xfrm>
                <a:off x="9705589" y="3526176"/>
                <a:ext cx="0" cy="665940"/>
              </a:xfrm>
              <a:prstGeom prst="line">
                <a:avLst/>
              </a:prstGeom>
              <a:gradFill rotWithShape="0">
                <a:gsLst>
                  <a:gs pos="0">
                    <a:srgbClr val="FFFFFF"/>
                  </a:gs>
                  <a:gs pos="100000">
                    <a:srgbClr val="CACAC7"/>
                  </a:gs>
                </a:gsLst>
                <a:lin ang="5400000" scaled="1"/>
              </a:gradFill>
              <a:ln w="28575" cap="flat" cmpd="sng" algn="ctr">
                <a:solidFill>
                  <a:schemeClr val="tx1">
                    <a:lumMod val="75000"/>
                    <a:lumOff val="25000"/>
                  </a:schemeClr>
                </a:solidFill>
                <a:prstDash val="sysDot"/>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grpSp>
          <p:nvGrpSpPr>
            <p:cNvPr id="196" name="グループ化 195"/>
            <p:cNvGrpSpPr/>
            <p:nvPr/>
          </p:nvGrpSpPr>
          <p:grpSpPr>
            <a:xfrm>
              <a:off x="6775692" y="3066683"/>
              <a:ext cx="445119" cy="568086"/>
              <a:chOff x="6786439" y="2967874"/>
              <a:chExt cx="445119" cy="750625"/>
            </a:xfrm>
          </p:grpSpPr>
          <p:sp>
            <p:nvSpPr>
              <p:cNvPr id="234" name="正方形/長方形 233"/>
              <p:cNvSpPr/>
              <p:nvPr/>
            </p:nvSpPr>
            <p:spPr bwMode="gray">
              <a:xfrm>
                <a:off x="6819225" y="2978506"/>
                <a:ext cx="412333" cy="739993"/>
              </a:xfrm>
              <a:prstGeom prst="rect">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1600" dirty="0">
                  <a:solidFill>
                    <a:srgbClr val="000000"/>
                  </a:solidFill>
                  <a:latin typeface="Fujitsu Sans" panose="020B0404060202020204" pitchFamily="34" charset="0"/>
                </a:endParaRPr>
              </a:p>
            </p:txBody>
          </p:sp>
          <p:cxnSp>
            <p:nvCxnSpPr>
              <p:cNvPr id="235" name="直線コネクタ 234"/>
              <p:cNvCxnSpPr/>
              <p:nvPr/>
            </p:nvCxnSpPr>
            <p:spPr bwMode="auto">
              <a:xfrm>
                <a:off x="6994592"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36" name="直線コネクタ 235"/>
              <p:cNvCxnSpPr/>
              <p:nvPr/>
            </p:nvCxnSpPr>
            <p:spPr bwMode="auto">
              <a:xfrm>
                <a:off x="7072704"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37" name="直線コネクタ 236"/>
              <p:cNvCxnSpPr/>
              <p:nvPr/>
            </p:nvCxnSpPr>
            <p:spPr bwMode="auto">
              <a:xfrm rot="5400000">
                <a:off x="7029117" y="3145902"/>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238" name="テキスト ボックス 237"/>
              <p:cNvSpPr txBox="1"/>
              <p:nvPr/>
            </p:nvSpPr>
            <p:spPr>
              <a:xfrm>
                <a:off x="6786439" y="2967874"/>
                <a:ext cx="253450" cy="327720"/>
              </a:xfrm>
              <a:prstGeom prst="rect">
                <a:avLst/>
              </a:prstGeom>
              <a:noFill/>
            </p:spPr>
            <p:txBody>
              <a:bodyPr wrap="none" rtlCol="0">
                <a:spAutoFit/>
              </a:bodyPr>
              <a:lstStyle/>
              <a:p>
                <a:r>
                  <a:rPr kumimoji="0" lang="en-US" altLang="ja-JP" sz="1400" dirty="0">
                    <a:solidFill>
                      <a:srgbClr val="000000">
                        <a:lumMod val="75000"/>
                        <a:lumOff val="25000"/>
                      </a:srgbClr>
                    </a:solidFill>
                    <a:latin typeface="Fujitsu Sans" panose="020B0404060202020204" pitchFamily="34" charset="0"/>
                  </a:rPr>
                  <a:t>C</a:t>
                </a:r>
                <a:endParaRPr kumimoji="0" lang="ja-JP" altLang="en-US" sz="1400" dirty="0">
                  <a:solidFill>
                    <a:srgbClr val="000000">
                      <a:lumMod val="75000"/>
                      <a:lumOff val="25000"/>
                    </a:srgbClr>
                  </a:solidFill>
                  <a:latin typeface="Fujitsu Sans" panose="020B0404060202020204" pitchFamily="34" charset="0"/>
                </a:endParaRPr>
              </a:p>
            </p:txBody>
          </p:sp>
          <p:cxnSp>
            <p:nvCxnSpPr>
              <p:cNvPr id="239" name="直線コネクタ 238"/>
              <p:cNvCxnSpPr/>
              <p:nvPr/>
            </p:nvCxnSpPr>
            <p:spPr bwMode="auto">
              <a:xfrm>
                <a:off x="7157435"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40" name="直線コネクタ 239"/>
              <p:cNvCxnSpPr/>
              <p:nvPr/>
            </p:nvCxnSpPr>
            <p:spPr bwMode="auto">
              <a:xfrm rot="5400000">
                <a:off x="7029117" y="3269090"/>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41" name="直線コネクタ 240"/>
              <p:cNvCxnSpPr/>
              <p:nvPr/>
            </p:nvCxnSpPr>
            <p:spPr bwMode="auto">
              <a:xfrm rot="5400000">
                <a:off x="7029117" y="3392278"/>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grpSp>
          <p:nvGrpSpPr>
            <p:cNvPr id="197" name="グループ化 196"/>
            <p:cNvGrpSpPr/>
            <p:nvPr/>
          </p:nvGrpSpPr>
          <p:grpSpPr>
            <a:xfrm>
              <a:off x="6780430" y="4016256"/>
              <a:ext cx="445119" cy="559996"/>
              <a:chOff x="6786439" y="2967874"/>
              <a:chExt cx="445119" cy="750625"/>
            </a:xfrm>
          </p:grpSpPr>
          <p:sp>
            <p:nvSpPr>
              <p:cNvPr id="226" name="正方形/長方形 225"/>
              <p:cNvSpPr/>
              <p:nvPr/>
            </p:nvSpPr>
            <p:spPr bwMode="gray">
              <a:xfrm>
                <a:off x="6819225" y="2978506"/>
                <a:ext cx="412333" cy="739993"/>
              </a:xfrm>
              <a:prstGeom prst="rect">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1600" dirty="0">
                  <a:solidFill>
                    <a:srgbClr val="000000"/>
                  </a:solidFill>
                  <a:latin typeface="Fujitsu Sans" panose="020B0404060202020204" pitchFamily="34" charset="0"/>
                </a:endParaRPr>
              </a:p>
            </p:txBody>
          </p:sp>
          <p:cxnSp>
            <p:nvCxnSpPr>
              <p:cNvPr id="227" name="直線コネクタ 226"/>
              <p:cNvCxnSpPr/>
              <p:nvPr/>
            </p:nvCxnSpPr>
            <p:spPr bwMode="auto">
              <a:xfrm>
                <a:off x="6994592"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28" name="直線コネクタ 227"/>
              <p:cNvCxnSpPr/>
              <p:nvPr/>
            </p:nvCxnSpPr>
            <p:spPr bwMode="auto">
              <a:xfrm>
                <a:off x="7072704"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29" name="直線コネクタ 228"/>
              <p:cNvCxnSpPr/>
              <p:nvPr/>
            </p:nvCxnSpPr>
            <p:spPr bwMode="auto">
              <a:xfrm rot="5400000">
                <a:off x="7029117" y="3145902"/>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230" name="テキスト ボックス 229"/>
              <p:cNvSpPr txBox="1"/>
              <p:nvPr/>
            </p:nvSpPr>
            <p:spPr>
              <a:xfrm>
                <a:off x="6786439" y="2967874"/>
                <a:ext cx="253450" cy="332455"/>
              </a:xfrm>
              <a:prstGeom prst="rect">
                <a:avLst/>
              </a:prstGeom>
              <a:noFill/>
            </p:spPr>
            <p:txBody>
              <a:bodyPr wrap="none" rtlCol="0">
                <a:spAutoFit/>
              </a:bodyPr>
              <a:lstStyle/>
              <a:p>
                <a:r>
                  <a:rPr kumimoji="0" lang="en-US" altLang="ja-JP" sz="1400" dirty="0">
                    <a:solidFill>
                      <a:srgbClr val="000000">
                        <a:lumMod val="75000"/>
                        <a:lumOff val="25000"/>
                      </a:srgbClr>
                    </a:solidFill>
                    <a:latin typeface="Fujitsu Sans" panose="020B0404060202020204" pitchFamily="34" charset="0"/>
                  </a:rPr>
                  <a:t>C</a:t>
                </a:r>
                <a:endParaRPr kumimoji="0" lang="ja-JP" altLang="en-US" sz="1400" dirty="0">
                  <a:solidFill>
                    <a:srgbClr val="000000">
                      <a:lumMod val="75000"/>
                      <a:lumOff val="25000"/>
                    </a:srgbClr>
                  </a:solidFill>
                  <a:latin typeface="Fujitsu Sans" panose="020B0404060202020204" pitchFamily="34" charset="0"/>
                </a:endParaRPr>
              </a:p>
            </p:txBody>
          </p:sp>
          <p:cxnSp>
            <p:nvCxnSpPr>
              <p:cNvPr id="231" name="直線コネクタ 230"/>
              <p:cNvCxnSpPr/>
              <p:nvPr/>
            </p:nvCxnSpPr>
            <p:spPr bwMode="auto">
              <a:xfrm>
                <a:off x="7157435"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32" name="直線コネクタ 231"/>
              <p:cNvCxnSpPr/>
              <p:nvPr/>
            </p:nvCxnSpPr>
            <p:spPr bwMode="auto">
              <a:xfrm rot="5400000">
                <a:off x="7029117" y="3269090"/>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33" name="直線コネクタ 232"/>
              <p:cNvCxnSpPr/>
              <p:nvPr/>
            </p:nvCxnSpPr>
            <p:spPr bwMode="auto">
              <a:xfrm rot="5400000">
                <a:off x="7029117" y="3392278"/>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grpSp>
          <p:nvGrpSpPr>
            <p:cNvPr id="198" name="グループ化 197"/>
            <p:cNvGrpSpPr/>
            <p:nvPr/>
          </p:nvGrpSpPr>
          <p:grpSpPr>
            <a:xfrm>
              <a:off x="7834159" y="3066683"/>
              <a:ext cx="445119" cy="559996"/>
              <a:chOff x="6786439" y="2967874"/>
              <a:chExt cx="445119" cy="750625"/>
            </a:xfrm>
          </p:grpSpPr>
          <p:sp>
            <p:nvSpPr>
              <p:cNvPr id="218" name="正方形/長方形 217"/>
              <p:cNvSpPr/>
              <p:nvPr/>
            </p:nvSpPr>
            <p:spPr bwMode="gray">
              <a:xfrm>
                <a:off x="6819225" y="2978506"/>
                <a:ext cx="412333" cy="739993"/>
              </a:xfrm>
              <a:prstGeom prst="rect">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1600" dirty="0">
                  <a:solidFill>
                    <a:srgbClr val="000000"/>
                  </a:solidFill>
                  <a:latin typeface="Fujitsu Sans" panose="020B0404060202020204" pitchFamily="34" charset="0"/>
                </a:endParaRPr>
              </a:p>
            </p:txBody>
          </p:sp>
          <p:cxnSp>
            <p:nvCxnSpPr>
              <p:cNvPr id="219" name="直線コネクタ 218"/>
              <p:cNvCxnSpPr/>
              <p:nvPr/>
            </p:nvCxnSpPr>
            <p:spPr bwMode="auto">
              <a:xfrm>
                <a:off x="6994592"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20" name="直線コネクタ 219"/>
              <p:cNvCxnSpPr/>
              <p:nvPr/>
            </p:nvCxnSpPr>
            <p:spPr bwMode="auto">
              <a:xfrm>
                <a:off x="7072704"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21" name="直線コネクタ 220"/>
              <p:cNvCxnSpPr/>
              <p:nvPr/>
            </p:nvCxnSpPr>
            <p:spPr bwMode="auto">
              <a:xfrm rot="5400000">
                <a:off x="7029117" y="3145902"/>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222" name="テキスト ボックス 221"/>
              <p:cNvSpPr txBox="1"/>
              <p:nvPr/>
            </p:nvSpPr>
            <p:spPr>
              <a:xfrm>
                <a:off x="6786439" y="2967874"/>
                <a:ext cx="253450" cy="332455"/>
              </a:xfrm>
              <a:prstGeom prst="rect">
                <a:avLst/>
              </a:prstGeom>
              <a:noFill/>
            </p:spPr>
            <p:txBody>
              <a:bodyPr wrap="none" rtlCol="0">
                <a:spAutoFit/>
              </a:bodyPr>
              <a:lstStyle/>
              <a:p>
                <a:r>
                  <a:rPr kumimoji="0" lang="en-US" altLang="ja-JP" sz="1400" dirty="0">
                    <a:solidFill>
                      <a:srgbClr val="000000">
                        <a:lumMod val="75000"/>
                        <a:lumOff val="25000"/>
                      </a:srgbClr>
                    </a:solidFill>
                    <a:latin typeface="Fujitsu Sans" panose="020B0404060202020204" pitchFamily="34" charset="0"/>
                  </a:rPr>
                  <a:t>C</a:t>
                </a:r>
                <a:endParaRPr kumimoji="0" lang="ja-JP" altLang="en-US" sz="1400" dirty="0">
                  <a:solidFill>
                    <a:srgbClr val="000000">
                      <a:lumMod val="75000"/>
                      <a:lumOff val="25000"/>
                    </a:srgbClr>
                  </a:solidFill>
                  <a:latin typeface="Fujitsu Sans" panose="020B0404060202020204" pitchFamily="34" charset="0"/>
                </a:endParaRPr>
              </a:p>
            </p:txBody>
          </p:sp>
          <p:cxnSp>
            <p:nvCxnSpPr>
              <p:cNvPr id="223" name="直線コネクタ 222"/>
              <p:cNvCxnSpPr/>
              <p:nvPr/>
            </p:nvCxnSpPr>
            <p:spPr bwMode="auto">
              <a:xfrm>
                <a:off x="7157435"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24" name="直線コネクタ 223"/>
              <p:cNvCxnSpPr/>
              <p:nvPr/>
            </p:nvCxnSpPr>
            <p:spPr bwMode="auto">
              <a:xfrm rot="5400000">
                <a:off x="7029117" y="3269090"/>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25" name="直線コネクタ 224"/>
              <p:cNvCxnSpPr/>
              <p:nvPr/>
            </p:nvCxnSpPr>
            <p:spPr bwMode="auto">
              <a:xfrm rot="5400000">
                <a:off x="7029117" y="3392278"/>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grpSp>
          <p:nvGrpSpPr>
            <p:cNvPr id="199" name="グループ化 198"/>
            <p:cNvGrpSpPr/>
            <p:nvPr/>
          </p:nvGrpSpPr>
          <p:grpSpPr>
            <a:xfrm>
              <a:off x="7838897" y="4008166"/>
              <a:ext cx="445119" cy="559996"/>
              <a:chOff x="6786439" y="2967874"/>
              <a:chExt cx="445119" cy="750625"/>
            </a:xfrm>
          </p:grpSpPr>
          <p:sp>
            <p:nvSpPr>
              <p:cNvPr id="210" name="正方形/長方形 209"/>
              <p:cNvSpPr/>
              <p:nvPr/>
            </p:nvSpPr>
            <p:spPr bwMode="gray">
              <a:xfrm>
                <a:off x="6819225" y="2978506"/>
                <a:ext cx="412333" cy="739993"/>
              </a:xfrm>
              <a:prstGeom prst="rect">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1600" dirty="0">
                  <a:solidFill>
                    <a:srgbClr val="000000"/>
                  </a:solidFill>
                  <a:latin typeface="Fujitsu Sans" panose="020B0404060202020204" pitchFamily="34" charset="0"/>
                </a:endParaRPr>
              </a:p>
            </p:txBody>
          </p:sp>
          <p:cxnSp>
            <p:nvCxnSpPr>
              <p:cNvPr id="211" name="直線コネクタ 210"/>
              <p:cNvCxnSpPr/>
              <p:nvPr/>
            </p:nvCxnSpPr>
            <p:spPr bwMode="auto">
              <a:xfrm>
                <a:off x="6994592"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12" name="直線コネクタ 211"/>
              <p:cNvCxnSpPr/>
              <p:nvPr/>
            </p:nvCxnSpPr>
            <p:spPr bwMode="auto">
              <a:xfrm>
                <a:off x="7072704"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13" name="直線コネクタ 212"/>
              <p:cNvCxnSpPr/>
              <p:nvPr/>
            </p:nvCxnSpPr>
            <p:spPr bwMode="auto">
              <a:xfrm rot="5400000">
                <a:off x="7029117" y="3145902"/>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214" name="テキスト ボックス 213"/>
              <p:cNvSpPr txBox="1"/>
              <p:nvPr/>
            </p:nvSpPr>
            <p:spPr>
              <a:xfrm>
                <a:off x="6786439" y="2967874"/>
                <a:ext cx="253450" cy="332455"/>
              </a:xfrm>
              <a:prstGeom prst="rect">
                <a:avLst/>
              </a:prstGeom>
              <a:noFill/>
            </p:spPr>
            <p:txBody>
              <a:bodyPr wrap="none" rtlCol="0">
                <a:spAutoFit/>
              </a:bodyPr>
              <a:lstStyle/>
              <a:p>
                <a:r>
                  <a:rPr kumimoji="0" lang="en-US" altLang="ja-JP" sz="1400" dirty="0">
                    <a:solidFill>
                      <a:srgbClr val="000000">
                        <a:lumMod val="75000"/>
                        <a:lumOff val="25000"/>
                      </a:srgbClr>
                    </a:solidFill>
                    <a:latin typeface="Fujitsu Sans" panose="020B0404060202020204" pitchFamily="34" charset="0"/>
                  </a:rPr>
                  <a:t>C</a:t>
                </a:r>
                <a:endParaRPr kumimoji="0" lang="ja-JP" altLang="en-US" sz="1400" dirty="0">
                  <a:solidFill>
                    <a:srgbClr val="000000">
                      <a:lumMod val="75000"/>
                      <a:lumOff val="25000"/>
                    </a:srgbClr>
                  </a:solidFill>
                  <a:latin typeface="Fujitsu Sans" panose="020B0404060202020204" pitchFamily="34" charset="0"/>
                </a:endParaRPr>
              </a:p>
            </p:txBody>
          </p:sp>
          <p:cxnSp>
            <p:nvCxnSpPr>
              <p:cNvPr id="215" name="直線コネクタ 214"/>
              <p:cNvCxnSpPr/>
              <p:nvPr/>
            </p:nvCxnSpPr>
            <p:spPr bwMode="auto">
              <a:xfrm>
                <a:off x="7157435" y="2976319"/>
                <a:ext cx="0" cy="742180"/>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16" name="直線コネクタ 215"/>
              <p:cNvCxnSpPr/>
              <p:nvPr/>
            </p:nvCxnSpPr>
            <p:spPr bwMode="auto">
              <a:xfrm rot="5400000">
                <a:off x="7029117" y="3269090"/>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17" name="直線コネクタ 216"/>
              <p:cNvCxnSpPr/>
              <p:nvPr/>
            </p:nvCxnSpPr>
            <p:spPr bwMode="auto">
              <a:xfrm rot="5400000">
                <a:off x="7029117" y="3392278"/>
                <a:ext cx="0" cy="404883"/>
              </a:xfrm>
              <a:prstGeom prst="line">
                <a:avLst/>
              </a:prstGeom>
              <a:solidFill>
                <a:srgbClr val="F8C6C5"/>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sp>
          <p:nvSpPr>
            <p:cNvPr id="200" name="正方形/長方形 199"/>
            <p:cNvSpPr/>
            <p:nvPr/>
          </p:nvSpPr>
          <p:spPr bwMode="gray">
            <a:xfrm>
              <a:off x="7369507" y="3066683"/>
              <a:ext cx="348055" cy="1576244"/>
            </a:xfrm>
            <a:prstGeom prst="rect">
              <a:avLst/>
            </a:prstGeom>
            <a:solidFill>
              <a:srgbClr val="3C3C35"/>
            </a:solidFill>
            <a:ln w="9525" cap="flat" cmpd="sng" algn="ctr">
              <a:solidFill>
                <a:srgbClr val="3C3C35"/>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vert="horz" wrap="none" lIns="91440" tIns="45720" rIns="91440" bIns="45720" numCol="1" rtlCol="0" anchor="ctr" anchorCtr="0" compatLnSpc="1">
              <a:prstTxWarp prst="textNoShape">
                <a:avLst/>
              </a:prstTxWarp>
            </a:bodyPr>
            <a:lstStyle/>
            <a:p>
              <a:r>
                <a:rPr kumimoji="0" lang="en-US" altLang="ja-JP" sz="1600" dirty="0">
                  <a:solidFill>
                    <a:srgbClr val="FFFFFF"/>
                  </a:solidFill>
                  <a:latin typeface="Fujitsu Sans" panose="020B0404060202020204" pitchFamily="34" charset="0"/>
                </a:rPr>
                <a:t>N</a:t>
              </a:r>
            </a:p>
            <a:p>
              <a:r>
                <a:rPr kumimoji="0" lang="en-US" altLang="ja-JP" sz="1600" dirty="0">
                  <a:solidFill>
                    <a:srgbClr val="FFFFFF"/>
                  </a:solidFill>
                  <a:latin typeface="Fujitsu Sans" panose="020B0404060202020204" pitchFamily="34" charset="0"/>
                </a:rPr>
                <a:t>O</a:t>
              </a:r>
            </a:p>
            <a:p>
              <a:r>
                <a:rPr kumimoji="0" lang="en-US" altLang="ja-JP" sz="1600" dirty="0">
                  <a:solidFill>
                    <a:srgbClr val="FFFFFF"/>
                  </a:solidFill>
                  <a:latin typeface="Fujitsu Sans" panose="020B0404060202020204" pitchFamily="34" charset="0"/>
                </a:rPr>
                <a:t>C</a:t>
              </a:r>
              <a:endParaRPr kumimoji="0" lang="ja-JP" altLang="en-US" sz="1600" dirty="0">
                <a:solidFill>
                  <a:srgbClr val="FFFFFF"/>
                </a:solidFill>
                <a:latin typeface="Fujitsu Sans" panose="020B0404060202020204" pitchFamily="34" charset="0"/>
              </a:endParaRPr>
            </a:p>
          </p:txBody>
        </p:sp>
        <p:sp>
          <p:nvSpPr>
            <p:cNvPr id="201" name="正方形/長方形 200"/>
            <p:cNvSpPr/>
            <p:nvPr/>
          </p:nvSpPr>
          <p:spPr bwMode="gray">
            <a:xfrm rot="5400000">
              <a:off x="6180073" y="3170736"/>
              <a:ext cx="552394" cy="386430"/>
            </a:xfrm>
            <a:prstGeom prst="rect">
              <a:avLst/>
            </a:prstGeom>
            <a:pattFill prst="ltDnDiag">
              <a:fgClr>
                <a:schemeClr val="tx1">
                  <a:lumMod val="50000"/>
                  <a:lumOff val="50000"/>
                </a:schemeClr>
              </a:fgClr>
              <a:bgClr>
                <a:schemeClr val="tx1">
                  <a:lumMod val="65000"/>
                  <a:lumOff val="35000"/>
                </a:schemeClr>
              </a:bgClr>
            </a:pattFill>
            <a:ln w="9525"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r>
                <a:rPr kumimoji="0" lang="en-US" altLang="ja-JP" sz="1100" dirty="0">
                  <a:solidFill>
                    <a:srgbClr val="FFFFFF"/>
                  </a:solidFill>
                  <a:latin typeface="Fujitsu Sans" panose="020B0404060202020204" pitchFamily="34" charset="0"/>
                  <a:ea typeface="Arial Unicode MS" panose="020B0604020202020204" pitchFamily="50" charset="-128"/>
                </a:rPr>
                <a:t>HBM2</a:t>
              </a:r>
              <a:endParaRPr kumimoji="0" lang="ja-JP" altLang="en-US" sz="1100" dirty="0">
                <a:solidFill>
                  <a:srgbClr val="FFFFFF"/>
                </a:solidFill>
                <a:latin typeface="Fujitsu Sans" panose="020B0404060202020204" pitchFamily="34" charset="0"/>
                <a:ea typeface="Arial Unicode MS" panose="020B0604020202020204" pitchFamily="50" charset="-128"/>
              </a:endParaRPr>
            </a:p>
          </p:txBody>
        </p:sp>
        <p:sp>
          <p:nvSpPr>
            <p:cNvPr id="202" name="正方形/長方形 201"/>
            <p:cNvSpPr/>
            <p:nvPr/>
          </p:nvSpPr>
          <p:spPr bwMode="gray">
            <a:xfrm rot="5400000">
              <a:off x="6180072" y="4090761"/>
              <a:ext cx="552395" cy="386430"/>
            </a:xfrm>
            <a:prstGeom prst="rect">
              <a:avLst/>
            </a:prstGeom>
            <a:pattFill prst="ltDnDiag">
              <a:fgClr>
                <a:schemeClr val="tx1">
                  <a:lumMod val="50000"/>
                  <a:lumOff val="50000"/>
                </a:schemeClr>
              </a:fgClr>
              <a:bgClr>
                <a:schemeClr val="tx1">
                  <a:lumMod val="65000"/>
                  <a:lumOff val="35000"/>
                </a:schemeClr>
              </a:bgClr>
            </a:pattFill>
            <a:ln w="9525"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r>
                <a:rPr kumimoji="0" lang="en-US" altLang="ja-JP" sz="1100" dirty="0">
                  <a:solidFill>
                    <a:srgbClr val="FFFFFF"/>
                  </a:solidFill>
                  <a:latin typeface="Fujitsu Sans" panose="020B0404060202020204" pitchFamily="34" charset="0"/>
                  <a:ea typeface="Arial Unicode MS" panose="020B0604020202020204" pitchFamily="50" charset="-128"/>
                </a:rPr>
                <a:t>HBM2</a:t>
              </a:r>
              <a:endParaRPr kumimoji="0" lang="ja-JP" altLang="en-US" sz="1100" dirty="0">
                <a:solidFill>
                  <a:srgbClr val="FFFFFF"/>
                </a:solidFill>
                <a:latin typeface="Fujitsu Sans" panose="020B0404060202020204" pitchFamily="34" charset="0"/>
                <a:ea typeface="Arial Unicode MS" panose="020B0604020202020204" pitchFamily="50" charset="-128"/>
              </a:endParaRPr>
            </a:p>
          </p:txBody>
        </p:sp>
        <p:sp>
          <p:nvSpPr>
            <p:cNvPr id="203" name="正方形/長方形 202"/>
            <p:cNvSpPr/>
            <p:nvPr/>
          </p:nvSpPr>
          <p:spPr bwMode="gray">
            <a:xfrm rot="5400000">
              <a:off x="8366704" y="3170736"/>
              <a:ext cx="552394" cy="386430"/>
            </a:xfrm>
            <a:prstGeom prst="rect">
              <a:avLst/>
            </a:prstGeom>
            <a:pattFill prst="ltDnDiag">
              <a:fgClr>
                <a:schemeClr val="tx1">
                  <a:lumMod val="50000"/>
                  <a:lumOff val="50000"/>
                </a:schemeClr>
              </a:fgClr>
              <a:bgClr>
                <a:schemeClr val="tx1">
                  <a:lumMod val="65000"/>
                  <a:lumOff val="35000"/>
                </a:schemeClr>
              </a:bgClr>
            </a:pattFill>
            <a:ln w="9525"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r>
                <a:rPr kumimoji="0" lang="en-US" altLang="ja-JP" sz="1100" dirty="0">
                  <a:solidFill>
                    <a:srgbClr val="FFFFFF"/>
                  </a:solidFill>
                  <a:latin typeface="Fujitsu Sans" panose="020B0404060202020204" pitchFamily="34" charset="0"/>
                  <a:ea typeface="Arial Unicode MS" panose="020B0604020202020204" pitchFamily="50" charset="-128"/>
                </a:rPr>
                <a:t>HBM2</a:t>
              </a:r>
              <a:endParaRPr kumimoji="0" lang="ja-JP" altLang="en-US" sz="1100" dirty="0">
                <a:solidFill>
                  <a:srgbClr val="FFFFFF"/>
                </a:solidFill>
                <a:latin typeface="Fujitsu Sans" panose="020B0404060202020204" pitchFamily="34" charset="0"/>
                <a:ea typeface="Arial Unicode MS" panose="020B0604020202020204" pitchFamily="50" charset="-128"/>
              </a:endParaRPr>
            </a:p>
          </p:txBody>
        </p:sp>
        <p:sp>
          <p:nvSpPr>
            <p:cNvPr id="204" name="正方形/長方形 203"/>
            <p:cNvSpPr/>
            <p:nvPr/>
          </p:nvSpPr>
          <p:spPr bwMode="gray">
            <a:xfrm rot="5400000">
              <a:off x="8366704" y="4090761"/>
              <a:ext cx="552394" cy="386430"/>
            </a:xfrm>
            <a:prstGeom prst="rect">
              <a:avLst/>
            </a:prstGeom>
            <a:pattFill prst="ltDnDiag">
              <a:fgClr>
                <a:schemeClr val="tx1">
                  <a:lumMod val="50000"/>
                  <a:lumOff val="50000"/>
                </a:schemeClr>
              </a:fgClr>
              <a:bgClr>
                <a:schemeClr val="tx1">
                  <a:lumMod val="65000"/>
                  <a:lumOff val="35000"/>
                </a:schemeClr>
              </a:bgClr>
            </a:pattFill>
            <a:ln w="9525"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r>
                <a:rPr kumimoji="0" lang="en-US" altLang="ja-JP" sz="1100" dirty="0">
                  <a:solidFill>
                    <a:srgbClr val="FFFFFF"/>
                  </a:solidFill>
                  <a:latin typeface="Fujitsu Sans" panose="020B0404060202020204" pitchFamily="34" charset="0"/>
                  <a:ea typeface="Arial Unicode MS" panose="020B0604020202020204" pitchFamily="50" charset="-128"/>
                </a:rPr>
                <a:t>HBM2</a:t>
              </a:r>
              <a:endParaRPr kumimoji="0" lang="ja-JP" altLang="en-US" sz="1100" dirty="0">
                <a:solidFill>
                  <a:srgbClr val="FFFFFF"/>
                </a:solidFill>
                <a:latin typeface="Fujitsu Sans" panose="020B0404060202020204" pitchFamily="34" charset="0"/>
                <a:ea typeface="Arial Unicode MS" panose="020B0604020202020204" pitchFamily="50" charset="-128"/>
              </a:endParaRPr>
            </a:p>
          </p:txBody>
        </p:sp>
        <p:sp>
          <p:nvSpPr>
            <p:cNvPr id="205" name="角丸四角形 204"/>
            <p:cNvSpPr/>
            <p:nvPr/>
          </p:nvSpPr>
          <p:spPr bwMode="auto">
            <a:xfrm>
              <a:off x="6204035" y="2832161"/>
              <a:ext cx="1095932" cy="187297"/>
            </a:xfrm>
            <a:prstGeom prst="roundRect">
              <a:avLst>
                <a:gd name="adj" fmla="val 0"/>
              </a:avLst>
            </a:prstGeom>
            <a:solidFill>
              <a:srgbClr val="3C3C35"/>
            </a:solidFill>
            <a:ln w="9525" cap="flat" cmpd="sng" algn="ctr">
              <a:solidFill>
                <a:srgbClr val="3C3C35"/>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vert="horz" wrap="none" lIns="91440" tIns="45720" rIns="91440" bIns="45720" numCol="1" rtlCol="0" anchor="ctr" anchorCtr="0" compatLnSpc="1">
              <a:prstTxWarp prst="textNoShape">
                <a:avLst/>
              </a:prstTxWarp>
            </a:bodyPr>
            <a:lstStyle/>
            <a:p>
              <a:r>
                <a:rPr kumimoji="0" lang="en-US" altLang="ja-JP" sz="1500" dirty="0">
                  <a:solidFill>
                    <a:srgbClr val="FFFFFF"/>
                  </a:solidFill>
                  <a:latin typeface="Fujitsu Sans" panose="020B0404060202020204" pitchFamily="34" charset="0"/>
                </a:rPr>
                <a:t>CMG</a:t>
              </a:r>
            </a:p>
          </p:txBody>
        </p:sp>
        <p:sp>
          <p:nvSpPr>
            <p:cNvPr id="206" name="角丸四角形 205"/>
            <p:cNvSpPr/>
            <p:nvPr/>
          </p:nvSpPr>
          <p:spPr bwMode="auto">
            <a:xfrm>
              <a:off x="7791964" y="2832161"/>
              <a:ext cx="1095932" cy="187297"/>
            </a:xfrm>
            <a:prstGeom prst="roundRect">
              <a:avLst>
                <a:gd name="adj" fmla="val 0"/>
              </a:avLst>
            </a:prstGeom>
            <a:solidFill>
              <a:srgbClr val="3C3C35"/>
            </a:solidFill>
            <a:ln w="9525" cap="flat" cmpd="sng" algn="ctr">
              <a:solidFill>
                <a:srgbClr val="3C3C35"/>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vert="horz" wrap="none" lIns="91440" tIns="45720" rIns="91440" bIns="45720" numCol="1" rtlCol="0" anchor="ctr" anchorCtr="0" compatLnSpc="1">
              <a:prstTxWarp prst="textNoShape">
                <a:avLst/>
              </a:prstTxWarp>
            </a:bodyPr>
            <a:lstStyle/>
            <a:p>
              <a:r>
                <a:rPr kumimoji="0" lang="en-US" altLang="ja-JP" sz="1500" dirty="0">
                  <a:solidFill>
                    <a:srgbClr val="FFFFFF"/>
                  </a:solidFill>
                  <a:latin typeface="Fujitsu Sans" panose="020B0404060202020204" pitchFamily="34" charset="0"/>
                </a:rPr>
                <a:t>CMG</a:t>
              </a:r>
            </a:p>
          </p:txBody>
        </p:sp>
        <p:sp>
          <p:nvSpPr>
            <p:cNvPr id="207" name="角丸四角形 206"/>
            <p:cNvSpPr/>
            <p:nvPr/>
          </p:nvSpPr>
          <p:spPr bwMode="auto">
            <a:xfrm>
              <a:off x="6204035" y="3774187"/>
              <a:ext cx="1095932" cy="187297"/>
            </a:xfrm>
            <a:prstGeom prst="roundRect">
              <a:avLst>
                <a:gd name="adj" fmla="val 0"/>
              </a:avLst>
            </a:prstGeom>
            <a:solidFill>
              <a:srgbClr val="3C3C35"/>
            </a:solidFill>
            <a:ln w="9525" cap="flat" cmpd="sng" algn="ctr">
              <a:solidFill>
                <a:srgbClr val="3C3C35"/>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vert="horz" wrap="none" lIns="91440" tIns="45720" rIns="91440" bIns="45720" numCol="1" rtlCol="0" anchor="ctr" anchorCtr="0" compatLnSpc="1">
              <a:prstTxWarp prst="textNoShape">
                <a:avLst/>
              </a:prstTxWarp>
            </a:bodyPr>
            <a:lstStyle/>
            <a:p>
              <a:r>
                <a:rPr kumimoji="0" lang="en-US" altLang="ja-JP" sz="1500" dirty="0">
                  <a:solidFill>
                    <a:srgbClr val="FFFFFF"/>
                  </a:solidFill>
                  <a:latin typeface="Fujitsu Sans" panose="020B0404060202020204" pitchFamily="34" charset="0"/>
                </a:rPr>
                <a:t>CMG</a:t>
              </a:r>
            </a:p>
          </p:txBody>
        </p:sp>
        <p:sp>
          <p:nvSpPr>
            <p:cNvPr id="208" name="角丸四角形 207"/>
            <p:cNvSpPr/>
            <p:nvPr/>
          </p:nvSpPr>
          <p:spPr bwMode="auto">
            <a:xfrm>
              <a:off x="7791964" y="3774187"/>
              <a:ext cx="1095932" cy="187297"/>
            </a:xfrm>
            <a:prstGeom prst="roundRect">
              <a:avLst>
                <a:gd name="adj" fmla="val 0"/>
              </a:avLst>
            </a:prstGeom>
            <a:solidFill>
              <a:srgbClr val="3C3C35"/>
            </a:solidFill>
            <a:ln w="9525" cap="flat" cmpd="sng" algn="ctr">
              <a:solidFill>
                <a:srgbClr val="3C3C35"/>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vert="horz" wrap="none" lIns="91440" tIns="45720" rIns="91440" bIns="45720" numCol="1" rtlCol="0" anchor="ctr" anchorCtr="0" compatLnSpc="1">
              <a:prstTxWarp prst="textNoShape">
                <a:avLst/>
              </a:prstTxWarp>
            </a:bodyPr>
            <a:lstStyle/>
            <a:p>
              <a:r>
                <a:rPr kumimoji="0" lang="en-US" altLang="ja-JP" sz="1500" dirty="0">
                  <a:solidFill>
                    <a:srgbClr val="FFFFFF"/>
                  </a:solidFill>
                  <a:latin typeface="Fujitsu Sans" panose="020B0404060202020204" pitchFamily="34" charset="0"/>
                </a:rPr>
                <a:t>CMG</a:t>
              </a:r>
            </a:p>
          </p:txBody>
        </p:sp>
        <p:sp>
          <p:nvSpPr>
            <p:cNvPr id="209" name="テキスト ボックス 208"/>
            <p:cNvSpPr txBox="1"/>
            <p:nvPr/>
          </p:nvSpPr>
          <p:spPr>
            <a:xfrm>
              <a:off x="6069456" y="4713415"/>
              <a:ext cx="3307604" cy="421641"/>
            </a:xfrm>
            <a:prstGeom prst="rect">
              <a:avLst/>
            </a:prstGeom>
            <a:noFill/>
          </p:spPr>
          <p:txBody>
            <a:bodyPr wrap="square" rtlCol="0">
              <a:spAutoFit/>
            </a:bodyPr>
            <a:lstStyle/>
            <a:p>
              <a:r>
                <a:rPr kumimoji="0" lang="en-US" altLang="ja-JP" sz="1400" dirty="0">
                  <a:solidFill>
                    <a:srgbClr val="000000">
                      <a:lumMod val="75000"/>
                      <a:lumOff val="25000"/>
                    </a:srgbClr>
                  </a:solidFill>
                  <a:latin typeface="Fujitsu Sans" panose="020B0404060202020204" pitchFamily="34" charset="0"/>
                </a:rPr>
                <a:t>CMG</a:t>
              </a:r>
              <a:r>
                <a:rPr kumimoji="0" lang="ja-JP" altLang="en-US" sz="1400" dirty="0">
                  <a:solidFill>
                    <a:srgbClr val="000000">
                      <a:lumMod val="75000"/>
                      <a:lumOff val="25000"/>
                    </a:srgbClr>
                  </a:solidFill>
                  <a:latin typeface="Fujitsu Sans" panose="020B0404060202020204" pitchFamily="34" charset="0"/>
                </a:rPr>
                <a:t>：</a:t>
              </a:r>
              <a:r>
                <a:rPr kumimoji="0" lang="en-US" altLang="ja-JP" sz="1400" dirty="0">
                  <a:solidFill>
                    <a:srgbClr val="000000">
                      <a:lumMod val="75000"/>
                      <a:lumOff val="25000"/>
                    </a:srgbClr>
                  </a:solidFill>
                  <a:latin typeface="Fujitsu Sans" panose="020B0404060202020204" pitchFamily="34" charset="0"/>
                </a:rPr>
                <a:t>Core Memory Group   NOC</a:t>
              </a:r>
              <a:r>
                <a:rPr kumimoji="0" lang="ja-JP" altLang="en-US" sz="1400" dirty="0">
                  <a:solidFill>
                    <a:srgbClr val="000000">
                      <a:lumMod val="75000"/>
                      <a:lumOff val="25000"/>
                    </a:srgbClr>
                  </a:solidFill>
                </a:rPr>
                <a:t>：</a:t>
              </a:r>
              <a:r>
                <a:rPr kumimoji="0" lang="en-US" altLang="ja-JP" sz="1400" dirty="0">
                  <a:solidFill>
                    <a:srgbClr val="000000">
                      <a:lumMod val="75000"/>
                      <a:lumOff val="25000"/>
                    </a:srgbClr>
                  </a:solidFill>
                  <a:latin typeface="Fujitsu Sans" panose="020B0404060202020204" pitchFamily="34" charset="0"/>
                </a:rPr>
                <a:t>Network on Chip</a:t>
              </a:r>
              <a:endParaRPr kumimoji="0" lang="ja-JP" altLang="en-US" sz="1400" dirty="0">
                <a:solidFill>
                  <a:srgbClr val="000000">
                    <a:lumMod val="75000"/>
                    <a:lumOff val="25000"/>
                  </a:srgbClr>
                </a:solidFill>
                <a:latin typeface="Fujitsu Sans" panose="020B0404060202020204" pitchFamily="34" charset="0"/>
              </a:endParaRPr>
            </a:p>
          </p:txBody>
        </p:sp>
      </p:grpSp>
      <p:sp>
        <p:nvSpPr>
          <p:cNvPr id="250" name="正方形/長方形 249"/>
          <p:cNvSpPr/>
          <p:nvPr/>
        </p:nvSpPr>
        <p:spPr bwMode="gray">
          <a:xfrm>
            <a:off x="2492796" y="4083466"/>
            <a:ext cx="519515" cy="693892"/>
          </a:xfrm>
          <a:prstGeom prst="rect">
            <a:avLst/>
          </a:prstGeom>
          <a:noFill/>
          <a:ln w="25400" cap="flat" cmpd="sng" algn="ctr">
            <a:solidFill>
              <a:schemeClr val="accent2"/>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dirty="0" err="1">
              <a:solidFill>
                <a:srgbClr val="000000"/>
              </a:solidFill>
              <a:latin typeface="Fujitsu Sans" panose="020B0404060202020204" pitchFamily="34" charset="0"/>
            </a:endParaRPr>
          </a:p>
        </p:txBody>
      </p:sp>
      <p:cxnSp>
        <p:nvCxnSpPr>
          <p:cNvPr id="256" name="直線コネクタ 255"/>
          <p:cNvCxnSpPr/>
          <p:nvPr/>
        </p:nvCxnSpPr>
        <p:spPr bwMode="auto">
          <a:xfrm>
            <a:off x="2066188" y="3572337"/>
            <a:ext cx="471353" cy="702324"/>
          </a:xfrm>
          <a:prstGeom prst="line">
            <a:avLst/>
          </a:prstGeom>
          <a:gradFill rotWithShape="0">
            <a:gsLst>
              <a:gs pos="0">
                <a:srgbClr val="FFFFFF"/>
              </a:gs>
              <a:gs pos="100000">
                <a:srgbClr val="CACAC7"/>
              </a:gs>
            </a:gsLst>
            <a:lin ang="5400000" scaled="1"/>
          </a:gradFill>
          <a:ln w="254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Tree>
    <p:extLst>
      <p:ext uri="{BB962C8B-B14F-4D97-AF65-F5344CB8AC3E}">
        <p14:creationId xmlns:p14="http://schemas.microsoft.com/office/powerpoint/2010/main" val="179492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A64FX technologies:</a:t>
            </a:r>
            <a:r>
              <a:rPr lang="ja-JP" altLang="en-US" dirty="0" smtClean="0"/>
              <a:t> </a:t>
            </a:r>
            <a:r>
              <a:rPr lang="en-US" altLang="ja-JP" dirty="0" smtClean="0"/>
              <a:t>Scalable architecture</a:t>
            </a:r>
            <a:endParaRPr lang="ja-JP" altLang="en-US" dirty="0"/>
          </a:p>
        </p:txBody>
      </p:sp>
      <p:sp>
        <p:nvSpPr>
          <p:cNvPr id="3" name="コンテンツ プレースホルダー 2"/>
          <p:cNvSpPr>
            <a:spLocks noGrp="1"/>
          </p:cNvSpPr>
          <p:nvPr>
            <p:ph sz="half" idx="1"/>
          </p:nvPr>
        </p:nvSpPr>
        <p:spPr/>
        <p:txBody>
          <a:bodyPr>
            <a:normAutofit/>
          </a:bodyPr>
          <a:lstStyle/>
          <a:p>
            <a:r>
              <a:rPr lang="en-US" altLang="ja-JP" sz="2400" dirty="0"/>
              <a:t>Core Memory Group (CMG)</a:t>
            </a:r>
          </a:p>
          <a:p>
            <a:pPr lvl="1"/>
            <a:r>
              <a:rPr lang="en-US" altLang="ja-JP" sz="2000" dirty="0"/>
              <a:t>12 compute cores for computing and</a:t>
            </a:r>
            <a:br>
              <a:rPr lang="en-US" altLang="ja-JP" sz="2000" dirty="0"/>
            </a:br>
            <a:r>
              <a:rPr lang="en-US" altLang="ja-JP" sz="2000" dirty="0"/>
              <a:t> an assistant core for OS daemon, I/O, etc.</a:t>
            </a:r>
          </a:p>
          <a:p>
            <a:pPr lvl="1"/>
            <a:r>
              <a:rPr lang="en-US" altLang="ja-JP" sz="2000" dirty="0"/>
              <a:t>Shared L2 cache</a:t>
            </a:r>
          </a:p>
          <a:p>
            <a:pPr lvl="1"/>
            <a:r>
              <a:rPr lang="en-US" altLang="ja-JP" sz="2000" dirty="0"/>
              <a:t>Dedicated memory controller</a:t>
            </a:r>
          </a:p>
        </p:txBody>
      </p:sp>
      <p:sp>
        <p:nvSpPr>
          <p:cNvPr id="9" name="コンテンツ プレースホルダー 8"/>
          <p:cNvSpPr>
            <a:spLocks noGrp="1"/>
          </p:cNvSpPr>
          <p:nvPr>
            <p:ph sz="half" idx="2"/>
          </p:nvPr>
        </p:nvSpPr>
        <p:spPr/>
        <p:txBody>
          <a:bodyPr/>
          <a:lstStyle/>
          <a:p>
            <a:r>
              <a:rPr lang="en-US" altLang="ja-JP" sz="2400" dirty="0"/>
              <a:t>Four CMGs maintain cache coherence w/ on-chip directory</a:t>
            </a:r>
          </a:p>
          <a:p>
            <a:pPr lvl="1"/>
            <a:r>
              <a:rPr lang="en-US" altLang="ja-JP" sz="2000" dirty="0"/>
              <a:t>Threads binding within a CMG allows linear speed up of cores' performance</a:t>
            </a:r>
          </a:p>
          <a:p>
            <a:endParaRPr lang="en-US" altLang="ja-JP" dirty="0"/>
          </a:p>
          <a:p>
            <a:endParaRPr lang="ja-JP" altLang="en-US" dirty="0"/>
          </a:p>
          <a:p>
            <a:endParaRPr kumimoji="1" lang="ja-JP" altLang="en-US" dirty="0"/>
          </a:p>
        </p:txBody>
      </p:sp>
      <p:sp>
        <p:nvSpPr>
          <p:cNvPr id="36" name="正方形/長方形 35"/>
          <p:cNvSpPr/>
          <p:nvPr/>
        </p:nvSpPr>
        <p:spPr bwMode="gray">
          <a:xfrm>
            <a:off x="1199457" y="3537937"/>
            <a:ext cx="3017284" cy="2421388"/>
          </a:xfrm>
          <a:prstGeom prst="rect">
            <a:avLst/>
          </a:prstGeom>
          <a:solidFill>
            <a:srgbClr val="FFFF99"/>
          </a:solidFill>
          <a:ln w="9525" cap="flat" cmpd="sng" algn="ctr">
            <a:solidFill>
              <a:srgbClr val="B1B1AC"/>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dirty="0" err="1">
              <a:solidFill>
                <a:srgbClr val="000000"/>
              </a:solidFill>
              <a:latin typeface="Fujitsu Sans" panose="020B0404060202020204" pitchFamily="34" charset="0"/>
              <a:ea typeface="Arial Unicode MS" panose="020B0604020202020204" pitchFamily="50" charset="-128"/>
            </a:endParaRPr>
          </a:p>
        </p:txBody>
      </p:sp>
      <p:sp>
        <p:nvSpPr>
          <p:cNvPr id="39" name="正方形/長方形 38"/>
          <p:cNvSpPr/>
          <p:nvPr/>
        </p:nvSpPr>
        <p:spPr bwMode="gray">
          <a:xfrm>
            <a:off x="1339484" y="3628043"/>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0" name="正方形/長方形 39"/>
          <p:cNvSpPr/>
          <p:nvPr/>
        </p:nvSpPr>
        <p:spPr bwMode="gray">
          <a:xfrm>
            <a:off x="1738512" y="3628043"/>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1" name="正方形/長方形 40"/>
          <p:cNvSpPr/>
          <p:nvPr/>
        </p:nvSpPr>
        <p:spPr bwMode="gray">
          <a:xfrm>
            <a:off x="2148713" y="3628043"/>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2" name="正方形/長方形 41"/>
          <p:cNvSpPr/>
          <p:nvPr/>
        </p:nvSpPr>
        <p:spPr bwMode="gray">
          <a:xfrm>
            <a:off x="2547741" y="3628043"/>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3" name="正方形/長方形 42"/>
          <p:cNvSpPr/>
          <p:nvPr/>
        </p:nvSpPr>
        <p:spPr bwMode="gray">
          <a:xfrm>
            <a:off x="2954433" y="3628043"/>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4" name="正方形/長方形 43"/>
          <p:cNvSpPr/>
          <p:nvPr/>
        </p:nvSpPr>
        <p:spPr bwMode="gray">
          <a:xfrm>
            <a:off x="3353461" y="3628043"/>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5" name="正方形/長方形 44"/>
          <p:cNvSpPr/>
          <p:nvPr/>
        </p:nvSpPr>
        <p:spPr bwMode="gray">
          <a:xfrm>
            <a:off x="1339484" y="3897435"/>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6" name="正方形/長方形 45"/>
          <p:cNvSpPr/>
          <p:nvPr/>
        </p:nvSpPr>
        <p:spPr bwMode="gray">
          <a:xfrm>
            <a:off x="1738512" y="3897435"/>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7" name="正方形/長方形 46"/>
          <p:cNvSpPr/>
          <p:nvPr/>
        </p:nvSpPr>
        <p:spPr bwMode="gray">
          <a:xfrm>
            <a:off x="2148713" y="3897435"/>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8" name="正方形/長方形 47"/>
          <p:cNvSpPr/>
          <p:nvPr/>
        </p:nvSpPr>
        <p:spPr bwMode="gray">
          <a:xfrm>
            <a:off x="2547741" y="3897435"/>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49" name="正方形/長方形 48"/>
          <p:cNvSpPr/>
          <p:nvPr/>
        </p:nvSpPr>
        <p:spPr bwMode="gray">
          <a:xfrm>
            <a:off x="2954433" y="3897435"/>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50" name="正方形/長方形 49"/>
          <p:cNvSpPr/>
          <p:nvPr/>
        </p:nvSpPr>
        <p:spPr bwMode="gray">
          <a:xfrm>
            <a:off x="3353461" y="3897435"/>
            <a:ext cx="357331" cy="200059"/>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sp>
        <p:nvSpPr>
          <p:cNvPr id="51" name="正方形/長方形 50"/>
          <p:cNvSpPr/>
          <p:nvPr/>
        </p:nvSpPr>
        <p:spPr bwMode="gray">
          <a:xfrm>
            <a:off x="3770716" y="3628045"/>
            <a:ext cx="357331" cy="197995"/>
          </a:xfrm>
          <a:prstGeom prst="rect">
            <a:avLst/>
          </a:prstGeom>
          <a:solidFill>
            <a:schemeClr val="bg1">
              <a:lumMod val="85000"/>
            </a:schemeClr>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00" b="1" dirty="0">
                <a:solidFill>
                  <a:srgbClr val="000000"/>
                </a:solidFill>
                <a:latin typeface="Fujitsu Sans" panose="020B0404060202020204" pitchFamily="34" charset="0"/>
                <a:ea typeface="Arial Unicode MS" panose="020B0604020202020204" pitchFamily="50" charset="-128"/>
              </a:rPr>
              <a:t>core</a:t>
            </a:r>
            <a:endParaRPr kumimoji="0" lang="ja-JP" altLang="en-US" sz="1000" b="1" dirty="0">
              <a:solidFill>
                <a:srgbClr val="000000"/>
              </a:solidFill>
              <a:latin typeface="Fujitsu Sans" panose="020B0404060202020204" pitchFamily="34" charset="0"/>
              <a:ea typeface="Arial Unicode MS" panose="020B0604020202020204" pitchFamily="50" charset="-128"/>
            </a:endParaRPr>
          </a:p>
        </p:txBody>
      </p:sp>
      <p:cxnSp>
        <p:nvCxnSpPr>
          <p:cNvPr id="52" name="直線矢印コネクタ 51"/>
          <p:cNvCxnSpPr/>
          <p:nvPr/>
        </p:nvCxnSpPr>
        <p:spPr bwMode="auto">
          <a:xfrm>
            <a:off x="1508668" y="4125867"/>
            <a:ext cx="0" cy="750135"/>
          </a:xfrm>
          <a:prstGeom prst="straightConnector1">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3" name="直線矢印コネクタ 52"/>
          <p:cNvCxnSpPr/>
          <p:nvPr/>
        </p:nvCxnSpPr>
        <p:spPr bwMode="auto">
          <a:xfrm>
            <a:off x="1894561" y="4125868"/>
            <a:ext cx="0" cy="735056"/>
          </a:xfrm>
          <a:prstGeom prst="straightConnector1">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4" name="直線矢印コネクタ 53"/>
          <p:cNvCxnSpPr/>
          <p:nvPr/>
        </p:nvCxnSpPr>
        <p:spPr bwMode="auto">
          <a:xfrm>
            <a:off x="2357632" y="4125868"/>
            <a:ext cx="0" cy="735056"/>
          </a:xfrm>
          <a:prstGeom prst="straightConnector1">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5" name="直線矢印コネクタ 54"/>
          <p:cNvCxnSpPr/>
          <p:nvPr/>
        </p:nvCxnSpPr>
        <p:spPr bwMode="auto">
          <a:xfrm>
            <a:off x="2743524" y="4125867"/>
            <a:ext cx="0" cy="750135"/>
          </a:xfrm>
          <a:prstGeom prst="straightConnector1">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6" name="直線矢印コネクタ 55"/>
          <p:cNvCxnSpPr/>
          <p:nvPr/>
        </p:nvCxnSpPr>
        <p:spPr bwMode="auto">
          <a:xfrm>
            <a:off x="3129416" y="4125867"/>
            <a:ext cx="0" cy="750135"/>
          </a:xfrm>
          <a:prstGeom prst="straightConnector1">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7" name="直線矢印コネクタ 56"/>
          <p:cNvCxnSpPr/>
          <p:nvPr/>
        </p:nvCxnSpPr>
        <p:spPr bwMode="auto">
          <a:xfrm>
            <a:off x="3515309" y="4125868"/>
            <a:ext cx="0" cy="735056"/>
          </a:xfrm>
          <a:prstGeom prst="straightConnector1">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58" name="正方形/長方形 57"/>
          <p:cNvSpPr/>
          <p:nvPr/>
        </p:nvSpPr>
        <p:spPr bwMode="gray">
          <a:xfrm>
            <a:off x="1370309" y="4288801"/>
            <a:ext cx="2340480" cy="402849"/>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ja-JP" altLang="en-US" sz="1400" b="1" dirty="0">
                <a:solidFill>
                  <a:srgbClr val="000000"/>
                </a:solidFill>
                <a:latin typeface="Fujitsu Sans" panose="020B0404060202020204" pitchFamily="34" charset="0"/>
                <a:ea typeface="Arial Unicode MS" panose="020B0604020202020204" pitchFamily="50" charset="-128"/>
              </a:rPr>
              <a:t>　    </a:t>
            </a:r>
            <a:r>
              <a:rPr kumimoji="0" lang="en-US" altLang="ja-JP" sz="1400" b="1" dirty="0">
                <a:solidFill>
                  <a:srgbClr val="000000"/>
                </a:solidFill>
                <a:latin typeface="Fujitsu Sans" panose="020B0404060202020204" pitchFamily="34" charset="0"/>
                <a:ea typeface="Arial Unicode MS" panose="020B0604020202020204" pitchFamily="50" charset="-128"/>
              </a:rPr>
              <a:t>X-Bar connection</a:t>
            </a:r>
            <a:endParaRPr kumimoji="0" lang="ja-JP" altLang="en-US" sz="1400" b="1" dirty="0">
              <a:solidFill>
                <a:srgbClr val="000000"/>
              </a:solidFill>
              <a:latin typeface="Fujitsu Sans" panose="020B0404060202020204" pitchFamily="34" charset="0"/>
              <a:ea typeface="Arial Unicode MS" panose="020B0604020202020204" pitchFamily="50" charset="-128"/>
            </a:endParaRPr>
          </a:p>
        </p:txBody>
      </p:sp>
      <p:sp>
        <p:nvSpPr>
          <p:cNvPr id="59" name="正方形/長方形 58"/>
          <p:cNvSpPr/>
          <p:nvPr/>
        </p:nvSpPr>
        <p:spPr bwMode="gray">
          <a:xfrm>
            <a:off x="1413335" y="4866490"/>
            <a:ext cx="2297455" cy="374773"/>
          </a:xfrm>
          <a:prstGeom prst="rect">
            <a:avLst/>
          </a:prstGeom>
          <a:solidFill>
            <a:srgbClr val="00FFCC"/>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ja-JP" altLang="en-US" sz="1400" b="1" dirty="0">
                <a:solidFill>
                  <a:srgbClr val="000000"/>
                </a:solidFill>
                <a:latin typeface="Fujitsu Sans" panose="020B0404060202020204" pitchFamily="34" charset="0"/>
                <a:ea typeface="Arial Unicode MS" panose="020B0604020202020204" pitchFamily="50" charset="-128"/>
              </a:rPr>
              <a:t>    </a:t>
            </a:r>
            <a:r>
              <a:rPr kumimoji="0" lang="en-US" altLang="ja-JP" sz="1400" b="1" dirty="0">
                <a:solidFill>
                  <a:srgbClr val="000000"/>
                </a:solidFill>
                <a:latin typeface="Fujitsu Sans" panose="020B0404060202020204" pitchFamily="34" charset="0"/>
                <a:ea typeface="Arial Unicode MS" panose="020B0604020202020204" pitchFamily="50" charset="-128"/>
              </a:rPr>
              <a:t>L2</a:t>
            </a:r>
            <a:r>
              <a:rPr kumimoji="0" lang="ja-JP" altLang="en-US" sz="1400" b="1" dirty="0">
                <a:solidFill>
                  <a:srgbClr val="000000"/>
                </a:solidFill>
                <a:latin typeface="Fujitsu Sans" panose="020B0404060202020204" pitchFamily="34" charset="0"/>
                <a:ea typeface="Arial Unicode MS" panose="020B0604020202020204" pitchFamily="50" charset="-128"/>
              </a:rPr>
              <a:t> </a:t>
            </a:r>
            <a:r>
              <a:rPr kumimoji="0" lang="en-US" altLang="ja-JP" sz="1400" b="1" dirty="0">
                <a:solidFill>
                  <a:srgbClr val="000000"/>
                </a:solidFill>
                <a:latin typeface="Fujitsu Sans" panose="020B0404060202020204" pitchFamily="34" charset="0"/>
                <a:ea typeface="Arial Unicode MS" panose="020B0604020202020204" pitchFamily="50" charset="-128"/>
              </a:rPr>
              <a:t>cache 8MiB 16-way</a:t>
            </a:r>
            <a:endParaRPr kumimoji="0" lang="ja-JP" altLang="en-US" sz="1400" b="1" dirty="0">
              <a:solidFill>
                <a:srgbClr val="000000"/>
              </a:solidFill>
              <a:latin typeface="Fujitsu Sans" panose="020B0404060202020204" pitchFamily="34" charset="0"/>
              <a:ea typeface="Arial Unicode MS" panose="020B0604020202020204" pitchFamily="50" charset="-128"/>
            </a:endParaRPr>
          </a:p>
        </p:txBody>
      </p:sp>
      <p:sp>
        <p:nvSpPr>
          <p:cNvPr id="60" name="正方形/長方形 59"/>
          <p:cNvSpPr/>
          <p:nvPr/>
        </p:nvSpPr>
        <p:spPr bwMode="gray">
          <a:xfrm>
            <a:off x="1720685" y="5498471"/>
            <a:ext cx="749699" cy="375660"/>
          </a:xfrm>
          <a:prstGeom prst="rect">
            <a:avLst/>
          </a:prstGeom>
          <a:solidFill>
            <a:srgbClr val="BAF2BA"/>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051" b="1" dirty="0">
                <a:solidFill>
                  <a:srgbClr val="000000"/>
                </a:solidFill>
                <a:latin typeface="Fujitsu Sans" panose="020B0404060202020204" pitchFamily="34" charset="0"/>
                <a:ea typeface="Arial Unicode MS" panose="020B0604020202020204" pitchFamily="50" charset="-128"/>
              </a:rPr>
              <a:t>Memory </a:t>
            </a:r>
          </a:p>
          <a:p>
            <a:r>
              <a:rPr kumimoji="0" lang="en-US" altLang="ja-JP" sz="1051" b="1" dirty="0">
                <a:solidFill>
                  <a:srgbClr val="000000"/>
                </a:solidFill>
                <a:latin typeface="Fujitsu Sans" panose="020B0404060202020204" pitchFamily="34" charset="0"/>
                <a:ea typeface="Arial Unicode MS" panose="020B0604020202020204" pitchFamily="50" charset="-128"/>
              </a:rPr>
              <a:t>controller</a:t>
            </a:r>
          </a:p>
        </p:txBody>
      </p:sp>
      <p:cxnSp>
        <p:nvCxnSpPr>
          <p:cNvPr id="61" name="直線矢印コネクタ 60"/>
          <p:cNvCxnSpPr/>
          <p:nvPr/>
        </p:nvCxnSpPr>
        <p:spPr bwMode="auto">
          <a:xfrm flipH="1">
            <a:off x="2095533" y="5215265"/>
            <a:ext cx="9795" cy="279424"/>
          </a:xfrm>
          <a:prstGeom prst="straightConnector1">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62" name="テキスト ボックス 61"/>
          <p:cNvSpPr txBox="1"/>
          <p:nvPr/>
        </p:nvSpPr>
        <p:spPr>
          <a:xfrm>
            <a:off x="2757059" y="6043355"/>
            <a:ext cx="941283" cy="523220"/>
          </a:xfrm>
          <a:prstGeom prst="rect">
            <a:avLst/>
          </a:prstGeom>
          <a:noFill/>
        </p:spPr>
        <p:txBody>
          <a:bodyPr wrap="none" rtlCol="0">
            <a:spAutoFit/>
          </a:bodyPr>
          <a:lstStyle/>
          <a:p>
            <a:r>
              <a:rPr kumimoji="0" lang="en-US" altLang="ja-JP" sz="1400" b="1" dirty="0">
                <a:solidFill>
                  <a:srgbClr val="000000"/>
                </a:solidFill>
                <a:latin typeface="Fujitsu Sans" panose="020B0404060202020204" pitchFamily="34" charset="0"/>
                <a:ea typeface="Arial Unicode MS" panose="020B0604020202020204" pitchFamily="50" charset="-128"/>
              </a:rPr>
              <a:t>Network </a:t>
            </a:r>
          </a:p>
          <a:p>
            <a:r>
              <a:rPr kumimoji="0" lang="en-US" altLang="ja-JP" sz="1400" b="1" dirty="0">
                <a:solidFill>
                  <a:srgbClr val="000000"/>
                </a:solidFill>
                <a:latin typeface="Fujitsu Sans" panose="020B0404060202020204" pitchFamily="34" charset="0"/>
                <a:ea typeface="Arial Unicode MS" panose="020B0604020202020204" pitchFamily="50" charset="-128"/>
              </a:rPr>
              <a:t>on chip</a:t>
            </a:r>
            <a:endParaRPr kumimoji="0" lang="ja-JP" altLang="en-US" sz="1400" b="1" dirty="0">
              <a:solidFill>
                <a:srgbClr val="000000"/>
              </a:solidFill>
              <a:latin typeface="Fujitsu Sans" panose="020B0404060202020204" pitchFamily="34" charset="0"/>
              <a:ea typeface="Arial Unicode MS" panose="020B0604020202020204" pitchFamily="50" charset="-128"/>
            </a:endParaRPr>
          </a:p>
        </p:txBody>
      </p:sp>
      <p:sp>
        <p:nvSpPr>
          <p:cNvPr id="63" name="テキスト ボックス 62"/>
          <p:cNvSpPr txBox="1"/>
          <p:nvPr/>
        </p:nvSpPr>
        <p:spPr>
          <a:xfrm>
            <a:off x="1575808" y="3159433"/>
            <a:ext cx="2491388" cy="400110"/>
          </a:xfrm>
          <a:prstGeom prst="rect">
            <a:avLst/>
          </a:prstGeom>
          <a:noFill/>
        </p:spPr>
        <p:txBody>
          <a:bodyPr wrap="none" rtlCol="0">
            <a:spAutoFit/>
          </a:bodyPr>
          <a:lstStyle/>
          <a:p>
            <a:r>
              <a:rPr lang="en-US" altLang="ja-JP" sz="2000" b="1" u="sng" dirty="0">
                <a:solidFill>
                  <a:srgbClr val="000000"/>
                </a:solidFill>
                <a:latin typeface="Fujitsu Sans" panose="020B0404060202020204" pitchFamily="34" charset="0"/>
                <a:ea typeface="Arial Unicode MS" panose="020B0604020202020204" pitchFamily="50" charset="-128"/>
              </a:rPr>
              <a:t>CMG </a:t>
            </a:r>
            <a:r>
              <a:rPr kumimoji="0" lang="en-US" altLang="ja-JP" sz="2000" b="1" u="sng" dirty="0">
                <a:solidFill>
                  <a:srgbClr val="000000"/>
                </a:solidFill>
                <a:latin typeface="Fujitsu Sans" panose="020B0404060202020204" pitchFamily="34" charset="0"/>
                <a:ea typeface="Arial Unicode MS" panose="020B0604020202020204" pitchFamily="50" charset="-128"/>
              </a:rPr>
              <a:t>c</a:t>
            </a:r>
            <a:r>
              <a:rPr lang="en-US" altLang="ja-JP" sz="2000" b="1" u="sng" dirty="0">
                <a:solidFill>
                  <a:srgbClr val="000000"/>
                </a:solidFill>
                <a:latin typeface="Fujitsu Sans" panose="020B0404060202020204" pitchFamily="34" charset="0"/>
                <a:ea typeface="Arial Unicode MS" panose="020B0604020202020204" pitchFamily="50" charset="-128"/>
              </a:rPr>
              <a:t>onfiguration</a:t>
            </a:r>
            <a:endParaRPr lang="ja-JP" altLang="en-US" sz="2000" b="1" u="sng" dirty="0">
              <a:solidFill>
                <a:srgbClr val="000000"/>
              </a:solidFill>
              <a:latin typeface="Fujitsu Sans" panose="020B0404060202020204" pitchFamily="34" charset="0"/>
              <a:ea typeface="Arial Unicode MS" panose="020B0604020202020204" pitchFamily="50" charset="-128"/>
            </a:endParaRPr>
          </a:p>
        </p:txBody>
      </p:sp>
      <p:cxnSp>
        <p:nvCxnSpPr>
          <p:cNvPr id="80" name="直線矢印コネクタ 79"/>
          <p:cNvCxnSpPr/>
          <p:nvPr/>
        </p:nvCxnSpPr>
        <p:spPr bwMode="auto">
          <a:xfrm>
            <a:off x="3153285" y="5208784"/>
            <a:ext cx="0" cy="909617"/>
          </a:xfrm>
          <a:prstGeom prst="straightConnector1">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81" name="直線矢印コネクタ 80"/>
          <p:cNvCxnSpPr/>
          <p:nvPr/>
        </p:nvCxnSpPr>
        <p:spPr bwMode="auto">
          <a:xfrm flipH="1">
            <a:off x="2095536" y="5872617"/>
            <a:ext cx="1" cy="289547"/>
          </a:xfrm>
          <a:prstGeom prst="straightConnector1">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82" name="テキスト ボックス 81"/>
          <p:cNvSpPr txBox="1"/>
          <p:nvPr/>
        </p:nvSpPr>
        <p:spPr>
          <a:xfrm>
            <a:off x="1782964" y="6151453"/>
            <a:ext cx="692818" cy="307777"/>
          </a:xfrm>
          <a:prstGeom prst="rect">
            <a:avLst/>
          </a:prstGeom>
          <a:solidFill>
            <a:schemeClr val="bg1"/>
          </a:solidFill>
        </p:spPr>
        <p:txBody>
          <a:bodyPr wrap="none" rtlCol="0">
            <a:spAutoFit/>
          </a:bodyPr>
          <a:lstStyle/>
          <a:p>
            <a:r>
              <a:rPr kumimoji="0" lang="en-US" altLang="ja-JP" sz="1400" b="1" dirty="0">
                <a:solidFill>
                  <a:srgbClr val="000000"/>
                </a:solidFill>
                <a:latin typeface="Fujitsu Sans" panose="020B0404060202020204" pitchFamily="34" charset="0"/>
                <a:ea typeface="Arial Unicode MS" panose="020B0604020202020204" pitchFamily="50" charset="-128"/>
              </a:rPr>
              <a:t>HBM2</a:t>
            </a:r>
            <a:endParaRPr kumimoji="0" lang="ja-JP" altLang="en-US" sz="1400" b="1" dirty="0">
              <a:solidFill>
                <a:srgbClr val="000000"/>
              </a:solidFill>
              <a:latin typeface="Fujitsu Sans" panose="020B0404060202020204" pitchFamily="34" charset="0"/>
              <a:ea typeface="Arial Unicode MS" panose="020B0604020202020204" pitchFamily="50" charset="-128"/>
            </a:endParaRPr>
          </a:p>
        </p:txBody>
      </p:sp>
      <p:grpSp>
        <p:nvGrpSpPr>
          <p:cNvPr id="30" name="グループ化 29"/>
          <p:cNvGrpSpPr/>
          <p:nvPr/>
        </p:nvGrpSpPr>
        <p:grpSpPr>
          <a:xfrm>
            <a:off x="6753257" y="3124180"/>
            <a:ext cx="3855245" cy="3096341"/>
            <a:chOff x="5405481" y="3258600"/>
            <a:chExt cx="3342983" cy="2529055"/>
          </a:xfrm>
        </p:grpSpPr>
        <p:sp>
          <p:nvSpPr>
            <p:cNvPr id="34" name="正方形/長方形 33"/>
            <p:cNvSpPr/>
            <p:nvPr/>
          </p:nvSpPr>
          <p:spPr bwMode="gray">
            <a:xfrm>
              <a:off x="6022909" y="3592323"/>
              <a:ext cx="2083819" cy="2195332"/>
            </a:xfrm>
            <a:prstGeom prst="rect">
              <a:avLst/>
            </a:prstGeom>
            <a:solidFill>
              <a:schemeClr val="accent3">
                <a:lumMod val="20000"/>
                <a:lumOff val="80000"/>
              </a:schemeClr>
            </a:solidFill>
            <a:ln w="9525"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000" dirty="0" err="1">
                <a:solidFill>
                  <a:srgbClr val="000000"/>
                </a:solidFill>
                <a:latin typeface="Fujitsu Sans" panose="020B0404060202020204" pitchFamily="34" charset="0"/>
                <a:ea typeface="Arial Unicode MS" panose="020B0604020202020204" pitchFamily="50" charset="-128"/>
              </a:endParaRPr>
            </a:p>
          </p:txBody>
        </p:sp>
        <p:sp>
          <p:nvSpPr>
            <p:cNvPr id="37" name="正方形/長方形 36"/>
            <p:cNvSpPr/>
            <p:nvPr/>
          </p:nvSpPr>
          <p:spPr bwMode="auto">
            <a:xfrm>
              <a:off x="6747454" y="4213075"/>
              <a:ext cx="633086" cy="1430958"/>
            </a:xfrm>
            <a:prstGeom prst="rect">
              <a:avLst/>
            </a:prstGeom>
            <a:solidFill>
              <a:schemeClr val="accent6">
                <a:lumMod val="20000"/>
                <a:lumOff val="80000"/>
              </a:schemeClr>
            </a:solidFill>
            <a:ln w="9525" cap="flat" cmpd="sng" algn="ctr">
              <a:solidFill>
                <a:srgbClr val="57564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kumimoji="0" lang="en-US" altLang="ja-JP" sz="1200" b="1" dirty="0">
                  <a:solidFill>
                    <a:srgbClr val="000000"/>
                  </a:solidFill>
                  <a:latin typeface="Fujitsu Sans" panose="020B0404060202020204" pitchFamily="34" charset="0"/>
                  <a:ea typeface="Arial Unicode MS" panose="020B0604020202020204" pitchFamily="50" charset="-128"/>
                </a:rPr>
                <a:t>Network</a:t>
              </a:r>
            </a:p>
            <a:p>
              <a:r>
                <a:rPr kumimoji="0" lang="en-US" altLang="ja-JP" sz="1200" b="1" dirty="0">
                  <a:solidFill>
                    <a:srgbClr val="000000"/>
                  </a:solidFill>
                  <a:latin typeface="Fujitsu Sans" panose="020B0404060202020204" pitchFamily="34" charset="0"/>
                  <a:ea typeface="Arial Unicode MS" panose="020B0604020202020204" pitchFamily="50" charset="-128"/>
                </a:rPr>
                <a:t>on</a:t>
              </a:r>
            </a:p>
            <a:p>
              <a:r>
                <a:rPr kumimoji="0" lang="en-US" altLang="ja-JP" sz="1200" b="1" dirty="0">
                  <a:solidFill>
                    <a:srgbClr val="000000"/>
                  </a:solidFill>
                  <a:latin typeface="Fujitsu Sans" panose="020B0404060202020204" pitchFamily="34" charset="0"/>
                  <a:ea typeface="Arial Unicode MS" panose="020B0604020202020204" pitchFamily="50" charset="-128"/>
                </a:rPr>
                <a:t>chip</a:t>
              </a:r>
            </a:p>
          </p:txBody>
        </p:sp>
        <p:sp>
          <p:nvSpPr>
            <p:cNvPr id="64" name="正方形/長方形 63"/>
            <p:cNvSpPr/>
            <p:nvPr/>
          </p:nvSpPr>
          <p:spPr bwMode="gray">
            <a:xfrm>
              <a:off x="6183615" y="4341628"/>
              <a:ext cx="487082" cy="400115"/>
            </a:xfrm>
            <a:prstGeom prst="rect">
              <a:avLst/>
            </a:prstGeom>
            <a:solidFill>
              <a:srgbClr val="FFFF99"/>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400" dirty="0">
                  <a:solidFill>
                    <a:srgbClr val="000000"/>
                  </a:solidFill>
                  <a:latin typeface="Fujitsu Sans" panose="020B0404060202020204" pitchFamily="34" charset="0"/>
                  <a:ea typeface="Arial Unicode MS" panose="020B0604020202020204" pitchFamily="50" charset="-128"/>
                </a:rPr>
                <a:t>CMG</a:t>
              </a:r>
              <a:endParaRPr kumimoji="0" lang="ja-JP" altLang="en-US" sz="1400" dirty="0" err="1">
                <a:solidFill>
                  <a:srgbClr val="000000"/>
                </a:solidFill>
                <a:latin typeface="Fujitsu Sans" panose="020B0404060202020204" pitchFamily="34" charset="0"/>
                <a:ea typeface="Arial Unicode MS" panose="020B0604020202020204" pitchFamily="50" charset="-128"/>
              </a:endParaRPr>
            </a:p>
          </p:txBody>
        </p:sp>
        <p:sp>
          <p:nvSpPr>
            <p:cNvPr id="65" name="正方形/長方形 64"/>
            <p:cNvSpPr/>
            <p:nvPr/>
          </p:nvSpPr>
          <p:spPr bwMode="gray">
            <a:xfrm>
              <a:off x="6183615" y="5156937"/>
              <a:ext cx="487082" cy="400115"/>
            </a:xfrm>
            <a:prstGeom prst="rect">
              <a:avLst/>
            </a:prstGeom>
            <a:solidFill>
              <a:srgbClr val="FFFF99"/>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400" dirty="0">
                  <a:solidFill>
                    <a:srgbClr val="000000"/>
                  </a:solidFill>
                  <a:latin typeface="Fujitsu Sans" panose="020B0404060202020204" pitchFamily="34" charset="0"/>
                  <a:ea typeface="Arial Unicode MS" panose="020B0604020202020204" pitchFamily="50" charset="-128"/>
                </a:rPr>
                <a:t>CMG</a:t>
              </a:r>
              <a:endParaRPr kumimoji="0" lang="ja-JP" altLang="en-US" sz="1400" dirty="0" err="1">
                <a:solidFill>
                  <a:srgbClr val="000000"/>
                </a:solidFill>
                <a:latin typeface="Fujitsu Sans" panose="020B0404060202020204" pitchFamily="34" charset="0"/>
                <a:ea typeface="Arial Unicode MS" panose="020B0604020202020204" pitchFamily="50" charset="-128"/>
              </a:endParaRPr>
            </a:p>
          </p:txBody>
        </p:sp>
        <p:sp>
          <p:nvSpPr>
            <p:cNvPr id="66" name="正方形/長方形 65"/>
            <p:cNvSpPr/>
            <p:nvPr/>
          </p:nvSpPr>
          <p:spPr bwMode="gray">
            <a:xfrm>
              <a:off x="7472490" y="4341628"/>
              <a:ext cx="487082" cy="400115"/>
            </a:xfrm>
            <a:prstGeom prst="rect">
              <a:avLst/>
            </a:prstGeom>
            <a:solidFill>
              <a:srgbClr val="FFFF99"/>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400" dirty="0">
                  <a:solidFill>
                    <a:srgbClr val="000000"/>
                  </a:solidFill>
                  <a:latin typeface="Fujitsu Sans" panose="020B0404060202020204" pitchFamily="34" charset="0"/>
                  <a:ea typeface="Arial Unicode MS" panose="020B0604020202020204" pitchFamily="50" charset="-128"/>
                </a:rPr>
                <a:t>CMG</a:t>
              </a:r>
              <a:endParaRPr kumimoji="0" lang="ja-JP" altLang="en-US" sz="1400" dirty="0" err="1">
                <a:solidFill>
                  <a:srgbClr val="000000"/>
                </a:solidFill>
                <a:latin typeface="Fujitsu Sans" panose="020B0404060202020204" pitchFamily="34" charset="0"/>
                <a:ea typeface="Arial Unicode MS" panose="020B0604020202020204" pitchFamily="50" charset="-128"/>
              </a:endParaRPr>
            </a:p>
          </p:txBody>
        </p:sp>
        <p:sp>
          <p:nvSpPr>
            <p:cNvPr id="67" name="正方形/長方形 66"/>
            <p:cNvSpPr/>
            <p:nvPr/>
          </p:nvSpPr>
          <p:spPr bwMode="gray">
            <a:xfrm>
              <a:off x="7472490" y="5156937"/>
              <a:ext cx="487082" cy="400115"/>
            </a:xfrm>
            <a:prstGeom prst="rect">
              <a:avLst/>
            </a:prstGeom>
            <a:solidFill>
              <a:srgbClr val="FFFF99"/>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400" dirty="0">
                  <a:solidFill>
                    <a:srgbClr val="000000"/>
                  </a:solidFill>
                  <a:latin typeface="Fujitsu Sans" panose="020B0404060202020204" pitchFamily="34" charset="0"/>
                  <a:ea typeface="Arial Unicode MS" panose="020B0604020202020204" pitchFamily="50" charset="-128"/>
                </a:rPr>
                <a:t>CMG</a:t>
              </a:r>
              <a:endParaRPr kumimoji="0" lang="ja-JP" altLang="en-US" sz="1400" dirty="0" err="1">
                <a:solidFill>
                  <a:srgbClr val="000000"/>
                </a:solidFill>
                <a:latin typeface="Fujitsu Sans" panose="020B0404060202020204" pitchFamily="34" charset="0"/>
                <a:ea typeface="Arial Unicode MS" panose="020B0604020202020204" pitchFamily="50" charset="-128"/>
              </a:endParaRPr>
            </a:p>
          </p:txBody>
        </p:sp>
        <p:sp>
          <p:nvSpPr>
            <p:cNvPr id="68" name="角丸四角形 67"/>
            <p:cNvSpPr/>
            <p:nvPr/>
          </p:nvSpPr>
          <p:spPr bwMode="gray">
            <a:xfrm>
              <a:off x="6750384" y="4310358"/>
              <a:ext cx="630156" cy="1280369"/>
            </a:xfrm>
            <a:prstGeom prst="roundRect">
              <a:avLst>
                <a:gd name="adj" fmla="val 50000"/>
              </a:avLst>
            </a:prstGeom>
            <a:noFill/>
            <a:ln w="28575"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000" dirty="0" err="1">
                <a:solidFill>
                  <a:srgbClr val="000000"/>
                </a:solidFill>
                <a:latin typeface="Fujitsu Sans" panose="020B0404060202020204" pitchFamily="34" charset="0"/>
                <a:ea typeface="Arial Unicode MS" panose="020B0604020202020204" pitchFamily="50" charset="-128"/>
              </a:endParaRPr>
            </a:p>
          </p:txBody>
        </p:sp>
        <p:cxnSp>
          <p:nvCxnSpPr>
            <p:cNvPr id="69" name="直線コネクタ 68"/>
            <p:cNvCxnSpPr>
              <a:stCxn id="64" idx="3"/>
              <a:endCxn id="66" idx="1"/>
            </p:cNvCxnSpPr>
            <p:nvPr/>
          </p:nvCxnSpPr>
          <p:spPr bwMode="auto">
            <a:xfrm>
              <a:off x="6670698" y="4541686"/>
              <a:ext cx="801792" cy="0"/>
            </a:xfrm>
            <a:prstGeom prst="line">
              <a:avLst/>
            </a:prstGeom>
            <a:gradFill rotWithShape="0">
              <a:gsLst>
                <a:gs pos="0">
                  <a:srgbClr val="FFFFFF"/>
                </a:gs>
                <a:gs pos="100000">
                  <a:srgbClr val="CACAC7"/>
                </a:gs>
              </a:gsLst>
              <a:lin ang="5400000" scaled="1"/>
            </a:gra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70" name="直線コネクタ 69"/>
            <p:cNvCxnSpPr/>
            <p:nvPr/>
          </p:nvCxnSpPr>
          <p:spPr bwMode="auto">
            <a:xfrm>
              <a:off x="6670698" y="5348859"/>
              <a:ext cx="799287" cy="0"/>
            </a:xfrm>
            <a:prstGeom prst="line">
              <a:avLst/>
            </a:prstGeom>
            <a:gradFill rotWithShape="0">
              <a:gsLst>
                <a:gs pos="0">
                  <a:srgbClr val="FFFFFF"/>
                </a:gs>
                <a:gs pos="100000">
                  <a:srgbClr val="CACAC7"/>
                </a:gs>
              </a:gsLst>
              <a:lin ang="5400000" scaled="1"/>
            </a:gra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71" name="正方形/長方形 70"/>
            <p:cNvSpPr/>
            <p:nvPr/>
          </p:nvSpPr>
          <p:spPr bwMode="gray">
            <a:xfrm>
              <a:off x="5416239" y="4341628"/>
              <a:ext cx="487082" cy="400115"/>
            </a:xfrm>
            <a:prstGeom prst="rect">
              <a:avLst/>
            </a:prstGeom>
            <a:solidFill>
              <a:srgbClr val="CCCCFF"/>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400" dirty="0">
                  <a:solidFill>
                    <a:srgbClr val="000000"/>
                  </a:solidFill>
                  <a:latin typeface="Fujitsu Sans" panose="020B0404060202020204" pitchFamily="34" charset="0"/>
                  <a:ea typeface="Arial Unicode MS" panose="020B0604020202020204" pitchFamily="50" charset="-128"/>
                </a:rPr>
                <a:t>HBM2</a:t>
              </a:r>
              <a:endParaRPr kumimoji="0" lang="ja-JP" altLang="en-US" sz="1400" dirty="0" err="1">
                <a:solidFill>
                  <a:srgbClr val="000000"/>
                </a:solidFill>
                <a:latin typeface="Fujitsu Sans" panose="020B0404060202020204" pitchFamily="34" charset="0"/>
                <a:ea typeface="Arial Unicode MS" panose="020B0604020202020204" pitchFamily="50" charset="-128"/>
              </a:endParaRPr>
            </a:p>
          </p:txBody>
        </p:sp>
        <p:cxnSp>
          <p:nvCxnSpPr>
            <p:cNvPr id="72" name="直線コネクタ 71"/>
            <p:cNvCxnSpPr>
              <a:stCxn id="71" idx="3"/>
            </p:cNvCxnSpPr>
            <p:nvPr/>
          </p:nvCxnSpPr>
          <p:spPr bwMode="auto">
            <a:xfrm>
              <a:off x="5903321" y="4541686"/>
              <a:ext cx="280294" cy="0"/>
            </a:xfrm>
            <a:prstGeom prst="line">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73" name="正方形/長方形 72"/>
            <p:cNvSpPr/>
            <p:nvPr/>
          </p:nvSpPr>
          <p:spPr bwMode="gray">
            <a:xfrm>
              <a:off x="5405481" y="5141859"/>
              <a:ext cx="487082" cy="400115"/>
            </a:xfrm>
            <a:prstGeom prst="rect">
              <a:avLst/>
            </a:prstGeom>
            <a:solidFill>
              <a:srgbClr val="CCCCFF"/>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400" dirty="0">
                  <a:solidFill>
                    <a:srgbClr val="000000"/>
                  </a:solidFill>
                  <a:latin typeface="Fujitsu Sans" panose="020B0404060202020204" pitchFamily="34" charset="0"/>
                  <a:ea typeface="Arial Unicode MS" panose="020B0604020202020204" pitchFamily="50" charset="-128"/>
                </a:rPr>
                <a:t>HBM2</a:t>
              </a:r>
              <a:endParaRPr kumimoji="0" lang="ja-JP" altLang="en-US" sz="1400" dirty="0" err="1">
                <a:solidFill>
                  <a:srgbClr val="000000"/>
                </a:solidFill>
                <a:latin typeface="Fujitsu Sans" panose="020B0404060202020204" pitchFamily="34" charset="0"/>
                <a:ea typeface="Arial Unicode MS" panose="020B0604020202020204" pitchFamily="50" charset="-128"/>
              </a:endParaRPr>
            </a:p>
          </p:txBody>
        </p:sp>
        <p:cxnSp>
          <p:nvCxnSpPr>
            <p:cNvPr id="74" name="直線コネクタ 73"/>
            <p:cNvCxnSpPr>
              <a:stCxn id="73" idx="3"/>
            </p:cNvCxnSpPr>
            <p:nvPr/>
          </p:nvCxnSpPr>
          <p:spPr bwMode="auto">
            <a:xfrm>
              <a:off x="5892564" y="5341916"/>
              <a:ext cx="280294" cy="0"/>
            </a:xfrm>
            <a:prstGeom prst="line">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75" name="直線コネクタ 74"/>
            <p:cNvCxnSpPr/>
            <p:nvPr/>
          </p:nvCxnSpPr>
          <p:spPr bwMode="auto">
            <a:xfrm>
              <a:off x="7970330" y="4541686"/>
              <a:ext cx="280294" cy="0"/>
            </a:xfrm>
            <a:prstGeom prst="line">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76" name="直線コネクタ 75"/>
            <p:cNvCxnSpPr/>
            <p:nvPr/>
          </p:nvCxnSpPr>
          <p:spPr bwMode="auto">
            <a:xfrm>
              <a:off x="7959572" y="5341916"/>
              <a:ext cx="280294" cy="0"/>
            </a:xfrm>
            <a:prstGeom prst="line">
              <a:avLst/>
            </a:prstGeom>
            <a:gradFill rotWithShape="0">
              <a:gsLst>
                <a:gs pos="0">
                  <a:srgbClr val="FFFFFF"/>
                </a:gs>
                <a:gs pos="100000">
                  <a:srgbClr val="CACAC7"/>
                </a:gs>
              </a:gsLst>
              <a:lin ang="5400000" scaled="1"/>
            </a:gradFill>
            <a:ln w="28575" cap="flat" cmpd="sng" algn="ctr">
              <a:solidFill>
                <a:schemeClr val="tx1"/>
              </a:solidFill>
              <a:prstDash val="solid"/>
              <a:round/>
              <a:headEnd type="triangle" w="med" len="med"/>
              <a:tailEnd type="triangl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77" name="正方形/長方形 76"/>
            <p:cNvSpPr/>
            <p:nvPr/>
          </p:nvSpPr>
          <p:spPr bwMode="gray">
            <a:xfrm>
              <a:off x="8261382" y="4356706"/>
              <a:ext cx="487082" cy="400115"/>
            </a:xfrm>
            <a:prstGeom prst="rect">
              <a:avLst/>
            </a:prstGeom>
            <a:solidFill>
              <a:srgbClr val="CCCCFF"/>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400" dirty="0">
                  <a:solidFill>
                    <a:srgbClr val="000000"/>
                  </a:solidFill>
                  <a:latin typeface="Fujitsu Sans" panose="020B0404060202020204" pitchFamily="34" charset="0"/>
                  <a:ea typeface="Arial Unicode MS" panose="020B0604020202020204" pitchFamily="50" charset="-128"/>
                </a:rPr>
                <a:t>HBM2</a:t>
              </a:r>
              <a:endParaRPr kumimoji="0" lang="ja-JP" altLang="en-US" sz="1400" dirty="0" err="1">
                <a:solidFill>
                  <a:srgbClr val="000000"/>
                </a:solidFill>
                <a:latin typeface="Fujitsu Sans" panose="020B0404060202020204" pitchFamily="34" charset="0"/>
                <a:ea typeface="Arial Unicode MS" panose="020B0604020202020204" pitchFamily="50" charset="-128"/>
              </a:endParaRPr>
            </a:p>
          </p:txBody>
        </p:sp>
        <p:sp>
          <p:nvSpPr>
            <p:cNvPr id="78" name="正方形/長方形 77"/>
            <p:cNvSpPr/>
            <p:nvPr/>
          </p:nvSpPr>
          <p:spPr bwMode="gray">
            <a:xfrm>
              <a:off x="8250624" y="5156937"/>
              <a:ext cx="487082" cy="400115"/>
            </a:xfrm>
            <a:prstGeom prst="rect">
              <a:avLst/>
            </a:prstGeom>
            <a:solidFill>
              <a:srgbClr val="CCCCFF"/>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400" dirty="0">
                  <a:solidFill>
                    <a:srgbClr val="000000"/>
                  </a:solidFill>
                  <a:latin typeface="Fujitsu Sans" panose="020B0404060202020204" pitchFamily="34" charset="0"/>
                  <a:ea typeface="Arial Unicode MS" panose="020B0604020202020204" pitchFamily="50" charset="-128"/>
                </a:rPr>
                <a:t>HBM2</a:t>
              </a:r>
              <a:endParaRPr kumimoji="0" lang="ja-JP" altLang="en-US" sz="1400" dirty="0" err="1">
                <a:solidFill>
                  <a:srgbClr val="000000"/>
                </a:solidFill>
                <a:latin typeface="Fujitsu Sans" panose="020B0404060202020204" pitchFamily="34" charset="0"/>
                <a:ea typeface="Arial Unicode MS" panose="020B0604020202020204" pitchFamily="50" charset="-128"/>
              </a:endParaRPr>
            </a:p>
          </p:txBody>
        </p:sp>
        <p:sp>
          <p:nvSpPr>
            <p:cNvPr id="79" name="テキスト ボックス 78"/>
            <p:cNvSpPr txBox="1"/>
            <p:nvPr/>
          </p:nvSpPr>
          <p:spPr>
            <a:xfrm>
              <a:off x="5779010" y="3258600"/>
              <a:ext cx="2853959" cy="326805"/>
            </a:xfrm>
            <a:prstGeom prst="rect">
              <a:avLst/>
            </a:prstGeom>
            <a:noFill/>
          </p:spPr>
          <p:txBody>
            <a:bodyPr wrap="none" rtlCol="0">
              <a:spAutoFit/>
            </a:bodyPr>
            <a:lstStyle/>
            <a:p>
              <a:r>
                <a:rPr kumimoji="0" lang="en-US" altLang="ja-JP" sz="2000" b="1" u="sng" dirty="0">
                  <a:solidFill>
                    <a:srgbClr val="000000"/>
                  </a:solidFill>
                  <a:latin typeface="Fujitsu Sans" panose="020B0404060202020204" pitchFamily="34" charset="0"/>
                  <a:ea typeface="Arial Unicode MS" panose="020B0604020202020204" pitchFamily="50" charset="-128"/>
                </a:rPr>
                <a:t>A64FX chip configuration</a:t>
              </a:r>
              <a:endParaRPr kumimoji="0" lang="ja-JP" altLang="en-US" sz="2000" b="1" u="sng" dirty="0">
                <a:solidFill>
                  <a:srgbClr val="000000"/>
                </a:solidFill>
                <a:latin typeface="Fujitsu Sans" panose="020B0404060202020204" pitchFamily="34" charset="0"/>
                <a:ea typeface="Arial Unicode MS" panose="020B0604020202020204" pitchFamily="50" charset="-128"/>
              </a:endParaRPr>
            </a:p>
          </p:txBody>
        </p:sp>
        <p:sp>
          <p:nvSpPr>
            <p:cNvPr id="83" name="正方形/長方形 82"/>
            <p:cNvSpPr/>
            <p:nvPr/>
          </p:nvSpPr>
          <p:spPr bwMode="gray">
            <a:xfrm>
              <a:off x="6250864" y="3694470"/>
              <a:ext cx="749699" cy="375660"/>
            </a:xfrm>
            <a:prstGeom prst="rect">
              <a:avLst/>
            </a:prstGeom>
            <a:solidFill>
              <a:srgbClr val="CCECFF"/>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200" b="1" dirty="0">
                  <a:solidFill>
                    <a:srgbClr val="000000"/>
                  </a:solidFill>
                  <a:latin typeface="Fujitsu Sans" panose="020B0404060202020204" pitchFamily="34" charset="0"/>
                  <a:ea typeface="Arial Unicode MS" panose="020B0604020202020204" pitchFamily="50" charset="-128"/>
                </a:rPr>
                <a:t>Tofu </a:t>
              </a:r>
            </a:p>
            <a:p>
              <a:r>
                <a:rPr kumimoji="0" lang="en-US" altLang="ja-JP" sz="1200" b="1" dirty="0">
                  <a:solidFill>
                    <a:srgbClr val="000000"/>
                  </a:solidFill>
                  <a:latin typeface="Fujitsu Sans" panose="020B0404060202020204" pitchFamily="34" charset="0"/>
                  <a:ea typeface="Arial Unicode MS" panose="020B0604020202020204" pitchFamily="50" charset="-128"/>
                </a:rPr>
                <a:t>controller</a:t>
              </a:r>
            </a:p>
          </p:txBody>
        </p:sp>
        <p:sp>
          <p:nvSpPr>
            <p:cNvPr id="84" name="正方形/長方形 83"/>
            <p:cNvSpPr/>
            <p:nvPr/>
          </p:nvSpPr>
          <p:spPr bwMode="gray">
            <a:xfrm>
              <a:off x="7114747" y="3694960"/>
              <a:ext cx="749699" cy="375660"/>
            </a:xfrm>
            <a:prstGeom prst="rect">
              <a:avLst/>
            </a:prstGeom>
            <a:solidFill>
              <a:srgbClr val="CCECFF"/>
            </a:solidFill>
            <a:ln w="19050" cap="flat" cmpd="sng" algn="ctr">
              <a:solidFill>
                <a:schemeClr val="tx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200" b="1" dirty="0" err="1">
                  <a:solidFill>
                    <a:srgbClr val="000000"/>
                  </a:solidFill>
                  <a:latin typeface="Fujitsu Sans" panose="020B0404060202020204" pitchFamily="34" charset="0"/>
                  <a:ea typeface="Arial Unicode MS" panose="020B0604020202020204" pitchFamily="50" charset="-128"/>
                </a:rPr>
                <a:t>PCIe</a:t>
              </a:r>
              <a:r>
                <a:rPr kumimoji="0" lang="en-US" altLang="ja-JP" sz="1200" b="1" dirty="0">
                  <a:solidFill>
                    <a:srgbClr val="000000"/>
                  </a:solidFill>
                  <a:latin typeface="Fujitsu Sans" panose="020B0404060202020204" pitchFamily="34" charset="0"/>
                  <a:ea typeface="Arial Unicode MS" panose="020B0604020202020204" pitchFamily="50" charset="-128"/>
                </a:rPr>
                <a:t> </a:t>
              </a:r>
            </a:p>
            <a:p>
              <a:r>
                <a:rPr kumimoji="0" lang="en-US" altLang="ja-JP" sz="1200" b="1" dirty="0">
                  <a:solidFill>
                    <a:srgbClr val="000000"/>
                  </a:solidFill>
                  <a:latin typeface="Fujitsu Sans" panose="020B0404060202020204" pitchFamily="34" charset="0"/>
                  <a:ea typeface="Arial Unicode MS" panose="020B0604020202020204" pitchFamily="50" charset="-128"/>
                </a:rPr>
                <a:t>controller</a:t>
              </a:r>
            </a:p>
          </p:txBody>
        </p:sp>
        <p:cxnSp>
          <p:nvCxnSpPr>
            <p:cNvPr id="85" name="直線コネクタ 84"/>
            <p:cNvCxnSpPr/>
            <p:nvPr/>
          </p:nvCxnSpPr>
          <p:spPr bwMode="auto">
            <a:xfrm>
              <a:off x="6904041" y="4070130"/>
              <a:ext cx="0" cy="271498"/>
            </a:xfrm>
            <a:prstGeom prst="line">
              <a:avLst/>
            </a:prstGeom>
            <a:gradFill rotWithShape="0">
              <a:gsLst>
                <a:gs pos="0">
                  <a:srgbClr val="FFFFFF"/>
                </a:gs>
                <a:gs pos="100000">
                  <a:srgbClr val="CACAC7"/>
                </a:gs>
              </a:gsLst>
              <a:lin ang="5400000" scaled="1"/>
            </a:gra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86" name="直線コネクタ 85"/>
            <p:cNvCxnSpPr/>
            <p:nvPr/>
          </p:nvCxnSpPr>
          <p:spPr bwMode="auto">
            <a:xfrm>
              <a:off x="7216241" y="4070130"/>
              <a:ext cx="0" cy="276338"/>
            </a:xfrm>
            <a:prstGeom prst="line">
              <a:avLst/>
            </a:prstGeom>
            <a:gradFill rotWithShape="0">
              <a:gsLst>
                <a:gs pos="0">
                  <a:srgbClr val="FFFFFF"/>
                </a:gs>
                <a:gs pos="100000">
                  <a:srgbClr val="CACAC7"/>
                </a:gs>
              </a:gsLst>
              <a:lin ang="5400000" scaled="1"/>
            </a:gra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cxnSp>
        <p:nvCxnSpPr>
          <p:cNvPr id="87" name="直線コネクタ 86"/>
          <p:cNvCxnSpPr/>
          <p:nvPr/>
        </p:nvCxnSpPr>
        <p:spPr bwMode="auto">
          <a:xfrm>
            <a:off x="4227251" y="3532759"/>
            <a:ext cx="3421483" cy="887567"/>
          </a:xfrm>
          <a:prstGeom prst="line">
            <a:avLst/>
          </a:prstGeom>
          <a:gradFill rotWithShape="0">
            <a:gsLst>
              <a:gs pos="0">
                <a:srgbClr val="FFFFFF"/>
              </a:gs>
              <a:gs pos="100000">
                <a:srgbClr val="CACAC7"/>
              </a:gs>
            </a:gsLst>
            <a:lin ang="5400000" scaled="1"/>
          </a:gradFill>
          <a:ln w="9525" cap="flat" cmpd="sng" algn="ctr">
            <a:solidFill>
              <a:srgbClr val="57564F"/>
            </a:solidFill>
            <a:prstDash val="dash"/>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5" name="直線コネクタ 34"/>
          <p:cNvCxnSpPr/>
          <p:nvPr/>
        </p:nvCxnSpPr>
        <p:spPr bwMode="auto">
          <a:xfrm flipV="1">
            <a:off x="4219629" y="4970893"/>
            <a:ext cx="3433888" cy="979729"/>
          </a:xfrm>
          <a:prstGeom prst="line">
            <a:avLst/>
          </a:prstGeom>
          <a:gradFill rotWithShape="0">
            <a:gsLst>
              <a:gs pos="0">
                <a:srgbClr val="FFFFFF"/>
              </a:gs>
              <a:gs pos="100000">
                <a:srgbClr val="CACAC7"/>
              </a:gs>
            </a:gsLst>
            <a:lin ang="5400000" scaled="1"/>
          </a:gradFill>
          <a:ln w="9525" cap="flat" cmpd="sng" algn="ctr">
            <a:solidFill>
              <a:srgbClr val="57564F"/>
            </a:solidFill>
            <a:prstDash val="dash"/>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Tree>
    <p:extLst>
      <p:ext uri="{BB962C8B-B14F-4D97-AF65-F5344CB8AC3E}">
        <p14:creationId xmlns:p14="http://schemas.microsoft.com/office/powerpoint/2010/main" val="288760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632447"/>
            <a:ext cx="12192000" cy="0"/>
          </a:xfrm>
          <a:custGeom>
            <a:avLst/>
            <a:gdLst/>
            <a:ahLst/>
            <a:cxnLst/>
            <a:rect l="l" t="t" r="r" b="b"/>
            <a:pathLst>
              <a:path w="12192000">
                <a:moveTo>
                  <a:pt x="0" y="0"/>
                </a:moveTo>
                <a:lnTo>
                  <a:pt x="12192000" y="0"/>
                </a:lnTo>
              </a:path>
            </a:pathLst>
          </a:custGeom>
          <a:ln w="12192">
            <a:solidFill>
              <a:srgbClr val="87867E"/>
            </a:solidFill>
          </a:ln>
        </p:spPr>
        <p:txBody>
          <a:bodyPr wrap="square" lIns="0" tIns="0" rIns="0" bIns="0" rtlCol="0"/>
          <a:lstStyle/>
          <a:p>
            <a:endParaRPr smtClean="0">
              <a:solidFill>
                <a:prstClr val="black"/>
              </a:solidFill>
            </a:endParaRPr>
          </a:p>
        </p:txBody>
      </p:sp>
      <p:sp>
        <p:nvSpPr>
          <p:cNvPr id="3" name="object 3"/>
          <p:cNvSpPr/>
          <p:nvPr/>
        </p:nvSpPr>
        <p:spPr>
          <a:xfrm>
            <a:off x="11290244" y="192549"/>
            <a:ext cx="198120" cy="114300"/>
          </a:xfrm>
          <a:custGeom>
            <a:avLst/>
            <a:gdLst/>
            <a:ahLst/>
            <a:cxnLst/>
            <a:rect l="l" t="t" r="r" b="b"/>
            <a:pathLst>
              <a:path w="198120" h="114300">
                <a:moveTo>
                  <a:pt x="56813" y="40020"/>
                </a:moveTo>
                <a:lnTo>
                  <a:pt x="12104" y="52758"/>
                </a:lnTo>
                <a:lnTo>
                  <a:pt x="0" y="72358"/>
                </a:lnTo>
                <a:lnTo>
                  <a:pt x="2208" y="85829"/>
                </a:lnTo>
                <a:lnTo>
                  <a:pt x="8836" y="97030"/>
                </a:lnTo>
                <a:lnTo>
                  <a:pt x="19091" y="105630"/>
                </a:lnTo>
                <a:lnTo>
                  <a:pt x="32183" y="111300"/>
                </a:lnTo>
                <a:lnTo>
                  <a:pt x="47320" y="113709"/>
                </a:lnTo>
                <a:lnTo>
                  <a:pt x="62273" y="112568"/>
                </a:lnTo>
                <a:lnTo>
                  <a:pt x="74810" y="109146"/>
                </a:lnTo>
                <a:lnTo>
                  <a:pt x="85025" y="103605"/>
                </a:lnTo>
                <a:lnTo>
                  <a:pt x="85568" y="99927"/>
                </a:lnTo>
                <a:lnTo>
                  <a:pt x="50114" y="99927"/>
                </a:lnTo>
                <a:lnTo>
                  <a:pt x="34603" y="97011"/>
                </a:lnTo>
                <a:lnTo>
                  <a:pt x="23321" y="89188"/>
                </a:lnTo>
                <a:lnTo>
                  <a:pt x="18571" y="77849"/>
                </a:lnTo>
                <a:lnTo>
                  <a:pt x="22269" y="66179"/>
                </a:lnTo>
                <a:lnTo>
                  <a:pt x="32430" y="57493"/>
                </a:lnTo>
                <a:lnTo>
                  <a:pt x="47570" y="53585"/>
                </a:lnTo>
                <a:lnTo>
                  <a:pt x="88982" y="53585"/>
                </a:lnTo>
                <a:lnTo>
                  <a:pt x="80670" y="47324"/>
                </a:lnTo>
                <a:lnTo>
                  <a:pt x="70008" y="42564"/>
                </a:lnTo>
                <a:lnTo>
                  <a:pt x="56813" y="40020"/>
                </a:lnTo>
                <a:close/>
              </a:path>
              <a:path w="198120" h="114300">
                <a:moveTo>
                  <a:pt x="88443" y="80458"/>
                </a:moveTo>
                <a:lnTo>
                  <a:pt x="79707" y="89094"/>
                </a:lnTo>
                <a:lnTo>
                  <a:pt x="68311" y="96278"/>
                </a:lnTo>
                <a:lnTo>
                  <a:pt x="60071" y="99051"/>
                </a:lnTo>
                <a:lnTo>
                  <a:pt x="55435" y="99927"/>
                </a:lnTo>
                <a:lnTo>
                  <a:pt x="85568" y="99927"/>
                </a:lnTo>
                <a:lnTo>
                  <a:pt x="88443" y="80458"/>
                </a:lnTo>
                <a:close/>
              </a:path>
              <a:path w="198120" h="114300">
                <a:moveTo>
                  <a:pt x="88982" y="53585"/>
                </a:moveTo>
                <a:lnTo>
                  <a:pt x="47570" y="53585"/>
                </a:lnTo>
                <a:lnTo>
                  <a:pt x="61832" y="55342"/>
                </a:lnTo>
                <a:lnTo>
                  <a:pt x="72089" y="60256"/>
                </a:lnTo>
                <a:lnTo>
                  <a:pt x="82360" y="68788"/>
                </a:lnTo>
                <a:lnTo>
                  <a:pt x="91542" y="76853"/>
                </a:lnTo>
                <a:lnTo>
                  <a:pt x="101658" y="83397"/>
                </a:lnTo>
                <a:lnTo>
                  <a:pt x="113383" y="88196"/>
                </a:lnTo>
                <a:lnTo>
                  <a:pt x="126382" y="91026"/>
                </a:lnTo>
                <a:lnTo>
                  <a:pt x="145072" y="90036"/>
                </a:lnTo>
                <a:lnTo>
                  <a:pt x="161329" y="86602"/>
                </a:lnTo>
                <a:lnTo>
                  <a:pt x="174954" y="81038"/>
                </a:lnTo>
                <a:lnTo>
                  <a:pt x="181486" y="76570"/>
                </a:lnTo>
                <a:lnTo>
                  <a:pt x="147148" y="76570"/>
                </a:lnTo>
                <a:lnTo>
                  <a:pt x="130104" y="76256"/>
                </a:lnTo>
                <a:lnTo>
                  <a:pt x="118253" y="73961"/>
                </a:lnTo>
                <a:lnTo>
                  <a:pt x="109775" y="70077"/>
                </a:lnTo>
                <a:lnTo>
                  <a:pt x="99851" y="62828"/>
                </a:lnTo>
                <a:lnTo>
                  <a:pt x="89746" y="54160"/>
                </a:lnTo>
                <a:lnTo>
                  <a:pt x="88982" y="53585"/>
                </a:lnTo>
                <a:close/>
              </a:path>
              <a:path w="198120" h="114300">
                <a:moveTo>
                  <a:pt x="180734" y="14626"/>
                </a:moveTo>
                <a:lnTo>
                  <a:pt x="128427" y="14626"/>
                </a:lnTo>
                <a:lnTo>
                  <a:pt x="146851" y="16097"/>
                </a:lnTo>
                <a:lnTo>
                  <a:pt x="161504" y="20850"/>
                </a:lnTo>
                <a:lnTo>
                  <a:pt x="172060" y="28223"/>
                </a:lnTo>
                <a:lnTo>
                  <a:pt x="178192" y="37551"/>
                </a:lnTo>
                <a:lnTo>
                  <a:pt x="176507" y="52453"/>
                </a:lnTo>
                <a:lnTo>
                  <a:pt x="170151" y="64024"/>
                </a:lnTo>
                <a:lnTo>
                  <a:pt x="160055" y="72113"/>
                </a:lnTo>
                <a:lnTo>
                  <a:pt x="147148" y="76570"/>
                </a:lnTo>
                <a:lnTo>
                  <a:pt x="181486" y="76570"/>
                </a:lnTo>
                <a:lnTo>
                  <a:pt x="185745" y="73657"/>
                </a:lnTo>
                <a:lnTo>
                  <a:pt x="193503" y="64772"/>
                </a:lnTo>
                <a:lnTo>
                  <a:pt x="198028" y="54696"/>
                </a:lnTo>
                <a:lnTo>
                  <a:pt x="196640" y="40109"/>
                </a:lnTo>
                <a:lnTo>
                  <a:pt x="191737" y="27491"/>
                </a:lnTo>
                <a:lnTo>
                  <a:pt x="183792" y="17006"/>
                </a:lnTo>
                <a:lnTo>
                  <a:pt x="180734" y="14626"/>
                </a:lnTo>
                <a:close/>
              </a:path>
              <a:path w="198120" h="114300">
                <a:moveTo>
                  <a:pt x="146412" y="0"/>
                </a:moveTo>
                <a:lnTo>
                  <a:pt x="104102" y="7359"/>
                </a:lnTo>
                <a:lnTo>
                  <a:pt x="88443" y="45508"/>
                </a:lnTo>
                <a:lnTo>
                  <a:pt x="95119" y="34611"/>
                </a:lnTo>
                <a:lnTo>
                  <a:pt x="103931" y="25395"/>
                </a:lnTo>
                <a:lnTo>
                  <a:pt x="114995" y="18515"/>
                </a:lnTo>
                <a:lnTo>
                  <a:pt x="128427" y="14626"/>
                </a:lnTo>
                <a:lnTo>
                  <a:pt x="180734" y="14626"/>
                </a:lnTo>
                <a:lnTo>
                  <a:pt x="173275" y="8820"/>
                </a:lnTo>
                <a:lnTo>
                  <a:pt x="160658" y="3096"/>
                </a:lnTo>
                <a:lnTo>
                  <a:pt x="146412" y="0"/>
                </a:lnTo>
                <a:close/>
              </a:path>
            </a:pathLst>
          </a:custGeom>
          <a:solidFill>
            <a:srgbClr val="FF0000"/>
          </a:solidFill>
        </p:spPr>
        <p:txBody>
          <a:bodyPr wrap="square" lIns="0" tIns="0" rIns="0" bIns="0" rtlCol="0"/>
          <a:lstStyle/>
          <a:p>
            <a:endParaRPr smtClean="0">
              <a:solidFill>
                <a:prstClr val="black"/>
              </a:solidFill>
            </a:endParaRPr>
          </a:p>
        </p:txBody>
      </p:sp>
      <p:sp>
        <p:nvSpPr>
          <p:cNvPr id="4" name="object 4"/>
          <p:cNvSpPr/>
          <p:nvPr/>
        </p:nvSpPr>
        <p:spPr>
          <a:xfrm>
            <a:off x="10963656" y="316991"/>
            <a:ext cx="139065" cy="169545"/>
          </a:xfrm>
          <a:custGeom>
            <a:avLst/>
            <a:gdLst/>
            <a:ahLst/>
            <a:cxnLst/>
            <a:rect l="l" t="t" r="r" b="b"/>
            <a:pathLst>
              <a:path w="139065" h="169545">
                <a:moveTo>
                  <a:pt x="138684" y="0"/>
                </a:moveTo>
                <a:lnTo>
                  <a:pt x="0" y="0"/>
                </a:lnTo>
                <a:lnTo>
                  <a:pt x="14770" y="6311"/>
                </a:lnTo>
                <a:lnTo>
                  <a:pt x="14770" y="163931"/>
                </a:lnTo>
                <a:lnTo>
                  <a:pt x="939" y="169164"/>
                </a:lnTo>
                <a:lnTo>
                  <a:pt x="66954" y="169164"/>
                </a:lnTo>
                <a:lnTo>
                  <a:pt x="52349" y="163233"/>
                </a:lnTo>
                <a:lnTo>
                  <a:pt x="52349" y="85191"/>
                </a:lnTo>
                <a:lnTo>
                  <a:pt x="121945" y="85191"/>
                </a:lnTo>
                <a:lnTo>
                  <a:pt x="121945" y="67195"/>
                </a:lnTo>
                <a:lnTo>
                  <a:pt x="52349" y="67195"/>
                </a:lnTo>
                <a:lnTo>
                  <a:pt x="52349" y="17424"/>
                </a:lnTo>
                <a:lnTo>
                  <a:pt x="138684" y="17424"/>
                </a:lnTo>
                <a:lnTo>
                  <a:pt x="138684" y="0"/>
                </a:lnTo>
                <a:close/>
              </a:path>
              <a:path w="139065" h="169545">
                <a:moveTo>
                  <a:pt x="121945" y="85191"/>
                </a:moveTo>
                <a:lnTo>
                  <a:pt x="119722" y="85191"/>
                </a:lnTo>
                <a:lnTo>
                  <a:pt x="121945" y="93611"/>
                </a:lnTo>
                <a:lnTo>
                  <a:pt x="121945" y="85191"/>
                </a:lnTo>
                <a:close/>
              </a:path>
              <a:path w="139065" h="169545">
                <a:moveTo>
                  <a:pt x="138684" y="17424"/>
                </a:moveTo>
                <a:lnTo>
                  <a:pt x="52349" y="17424"/>
                </a:lnTo>
                <a:lnTo>
                  <a:pt x="131508" y="17487"/>
                </a:lnTo>
                <a:lnTo>
                  <a:pt x="138684" y="28841"/>
                </a:lnTo>
                <a:lnTo>
                  <a:pt x="138684" y="17424"/>
                </a:lnTo>
                <a:close/>
              </a:path>
            </a:pathLst>
          </a:custGeom>
          <a:solidFill>
            <a:srgbClr val="FF0000"/>
          </a:solidFill>
        </p:spPr>
        <p:txBody>
          <a:bodyPr wrap="square" lIns="0" tIns="0" rIns="0" bIns="0" rtlCol="0"/>
          <a:lstStyle/>
          <a:p>
            <a:endParaRPr smtClean="0">
              <a:solidFill>
                <a:prstClr val="black"/>
              </a:solidFill>
            </a:endParaRPr>
          </a:p>
        </p:txBody>
      </p:sp>
      <p:sp>
        <p:nvSpPr>
          <p:cNvPr id="5" name="object 5"/>
          <p:cNvSpPr/>
          <p:nvPr/>
        </p:nvSpPr>
        <p:spPr>
          <a:xfrm>
            <a:off x="11291092" y="316991"/>
            <a:ext cx="88900" cy="236220"/>
          </a:xfrm>
          <a:custGeom>
            <a:avLst/>
            <a:gdLst/>
            <a:ahLst/>
            <a:cxnLst/>
            <a:rect l="l" t="t" r="r" b="b"/>
            <a:pathLst>
              <a:path w="88900" h="236220">
                <a:moveTo>
                  <a:pt x="88618" y="0"/>
                </a:moveTo>
                <a:lnTo>
                  <a:pt x="18158" y="0"/>
                </a:lnTo>
                <a:lnTo>
                  <a:pt x="33347" y="6134"/>
                </a:lnTo>
                <a:lnTo>
                  <a:pt x="33258" y="14693"/>
                </a:lnTo>
                <a:lnTo>
                  <a:pt x="32407" y="185049"/>
                </a:lnTo>
                <a:lnTo>
                  <a:pt x="11284" y="226273"/>
                </a:lnTo>
                <a:lnTo>
                  <a:pt x="0" y="235805"/>
                </a:lnTo>
                <a:lnTo>
                  <a:pt x="8448" y="234384"/>
                </a:lnTo>
                <a:lnTo>
                  <a:pt x="48580" y="217993"/>
                </a:lnTo>
                <a:lnTo>
                  <a:pt x="72832" y="173647"/>
                </a:lnTo>
                <a:lnTo>
                  <a:pt x="72832" y="5562"/>
                </a:lnTo>
                <a:lnTo>
                  <a:pt x="88618" y="0"/>
                </a:lnTo>
                <a:close/>
              </a:path>
            </a:pathLst>
          </a:custGeom>
          <a:solidFill>
            <a:srgbClr val="FF0000"/>
          </a:solidFill>
        </p:spPr>
        <p:txBody>
          <a:bodyPr wrap="square" lIns="0" tIns="0" rIns="0" bIns="0" rtlCol="0"/>
          <a:lstStyle/>
          <a:p>
            <a:endParaRPr smtClean="0">
              <a:solidFill>
                <a:prstClr val="black"/>
              </a:solidFill>
            </a:endParaRPr>
          </a:p>
        </p:txBody>
      </p:sp>
      <p:sp>
        <p:nvSpPr>
          <p:cNvPr id="6" name="object 6"/>
          <p:cNvSpPr/>
          <p:nvPr/>
        </p:nvSpPr>
        <p:spPr>
          <a:xfrm>
            <a:off x="11387328" y="316991"/>
            <a:ext cx="70485" cy="169545"/>
          </a:xfrm>
          <a:custGeom>
            <a:avLst/>
            <a:gdLst/>
            <a:ahLst/>
            <a:cxnLst/>
            <a:rect l="l" t="t" r="r" b="b"/>
            <a:pathLst>
              <a:path w="70484" h="169545">
                <a:moveTo>
                  <a:pt x="70104" y="0"/>
                </a:moveTo>
                <a:lnTo>
                  <a:pt x="0" y="0"/>
                </a:lnTo>
                <a:lnTo>
                  <a:pt x="15582" y="5676"/>
                </a:lnTo>
                <a:lnTo>
                  <a:pt x="15582" y="163042"/>
                </a:lnTo>
                <a:lnTo>
                  <a:pt x="0" y="169164"/>
                </a:lnTo>
                <a:lnTo>
                  <a:pt x="70104" y="169164"/>
                </a:lnTo>
                <a:lnTo>
                  <a:pt x="54610" y="162979"/>
                </a:lnTo>
                <a:lnTo>
                  <a:pt x="54610" y="5676"/>
                </a:lnTo>
                <a:lnTo>
                  <a:pt x="70104" y="0"/>
                </a:lnTo>
                <a:close/>
              </a:path>
            </a:pathLst>
          </a:custGeom>
          <a:solidFill>
            <a:srgbClr val="FF0000"/>
          </a:solidFill>
        </p:spPr>
        <p:txBody>
          <a:bodyPr wrap="square" lIns="0" tIns="0" rIns="0" bIns="0" rtlCol="0"/>
          <a:lstStyle/>
          <a:p>
            <a:endParaRPr smtClean="0">
              <a:solidFill>
                <a:prstClr val="black"/>
              </a:solidFill>
            </a:endParaRPr>
          </a:p>
        </p:txBody>
      </p:sp>
      <p:sp>
        <p:nvSpPr>
          <p:cNvPr id="7" name="object 7"/>
          <p:cNvSpPr/>
          <p:nvPr/>
        </p:nvSpPr>
        <p:spPr>
          <a:xfrm>
            <a:off x="11460291" y="316991"/>
            <a:ext cx="166370" cy="169545"/>
          </a:xfrm>
          <a:custGeom>
            <a:avLst/>
            <a:gdLst/>
            <a:ahLst/>
            <a:cxnLst/>
            <a:rect l="l" t="t" r="r" b="b"/>
            <a:pathLst>
              <a:path w="166370" h="169545">
                <a:moveTo>
                  <a:pt x="102512" y="17805"/>
                </a:moveTo>
                <a:lnTo>
                  <a:pt x="63803" y="17805"/>
                </a:lnTo>
                <a:lnTo>
                  <a:pt x="63803" y="162521"/>
                </a:lnTo>
                <a:lnTo>
                  <a:pt x="48944" y="169164"/>
                </a:lnTo>
                <a:lnTo>
                  <a:pt x="117549" y="169164"/>
                </a:lnTo>
                <a:lnTo>
                  <a:pt x="102512" y="161759"/>
                </a:lnTo>
                <a:lnTo>
                  <a:pt x="102512" y="17805"/>
                </a:lnTo>
                <a:close/>
              </a:path>
              <a:path w="166370" h="169545">
                <a:moveTo>
                  <a:pt x="166305" y="0"/>
                </a:moveTo>
                <a:lnTo>
                  <a:pt x="12266" y="0"/>
                </a:lnTo>
                <a:lnTo>
                  <a:pt x="0" y="32051"/>
                </a:lnTo>
                <a:lnTo>
                  <a:pt x="10749" y="23565"/>
                </a:lnTo>
                <a:lnTo>
                  <a:pt x="25284" y="17805"/>
                </a:lnTo>
                <a:lnTo>
                  <a:pt x="158725" y="17805"/>
                </a:lnTo>
                <a:lnTo>
                  <a:pt x="166305" y="0"/>
                </a:lnTo>
                <a:close/>
              </a:path>
              <a:path w="166370" h="169545">
                <a:moveTo>
                  <a:pt x="158725" y="17805"/>
                </a:moveTo>
                <a:lnTo>
                  <a:pt x="149325" y="17805"/>
                </a:lnTo>
                <a:lnTo>
                  <a:pt x="153211" y="30759"/>
                </a:lnTo>
                <a:lnTo>
                  <a:pt x="158725" y="17805"/>
                </a:lnTo>
                <a:close/>
              </a:path>
            </a:pathLst>
          </a:custGeom>
          <a:solidFill>
            <a:srgbClr val="FF0000"/>
          </a:solidFill>
        </p:spPr>
        <p:txBody>
          <a:bodyPr wrap="square" lIns="0" tIns="0" rIns="0" bIns="0" rtlCol="0"/>
          <a:lstStyle/>
          <a:p>
            <a:endParaRPr smtClean="0">
              <a:solidFill>
                <a:prstClr val="black"/>
              </a:solidFill>
            </a:endParaRPr>
          </a:p>
        </p:txBody>
      </p:sp>
      <p:sp>
        <p:nvSpPr>
          <p:cNvPr id="8" name="object 8"/>
          <p:cNvSpPr/>
          <p:nvPr/>
        </p:nvSpPr>
        <p:spPr>
          <a:xfrm>
            <a:off x="11763759" y="316991"/>
            <a:ext cx="187960" cy="170815"/>
          </a:xfrm>
          <a:custGeom>
            <a:avLst/>
            <a:gdLst/>
            <a:ahLst/>
            <a:cxnLst/>
            <a:rect l="l" t="t" r="r" b="b"/>
            <a:pathLst>
              <a:path w="187959" h="170815">
                <a:moveTo>
                  <a:pt x="69354" y="0"/>
                </a:moveTo>
                <a:lnTo>
                  <a:pt x="0" y="0"/>
                </a:lnTo>
                <a:lnTo>
                  <a:pt x="14859" y="5765"/>
                </a:lnTo>
                <a:lnTo>
                  <a:pt x="14861" y="117262"/>
                </a:lnTo>
                <a:lnTo>
                  <a:pt x="32644" y="152042"/>
                </a:lnTo>
                <a:lnTo>
                  <a:pt x="72232" y="168005"/>
                </a:lnTo>
                <a:lnTo>
                  <a:pt x="101268" y="170552"/>
                </a:lnTo>
                <a:lnTo>
                  <a:pt x="115052" y="169145"/>
                </a:lnTo>
                <a:lnTo>
                  <a:pt x="129107" y="166024"/>
                </a:lnTo>
                <a:lnTo>
                  <a:pt x="142563" y="160959"/>
                </a:lnTo>
                <a:lnTo>
                  <a:pt x="154551" y="153717"/>
                </a:lnTo>
                <a:lnTo>
                  <a:pt x="156009" y="152258"/>
                </a:lnTo>
                <a:lnTo>
                  <a:pt x="90483" y="152258"/>
                </a:lnTo>
                <a:lnTo>
                  <a:pt x="76233" y="148681"/>
                </a:lnTo>
                <a:lnTo>
                  <a:pt x="64600" y="141219"/>
                </a:lnTo>
                <a:lnTo>
                  <a:pt x="56760" y="130367"/>
                </a:lnTo>
                <a:lnTo>
                  <a:pt x="53886" y="116624"/>
                </a:lnTo>
                <a:lnTo>
                  <a:pt x="53886" y="5575"/>
                </a:lnTo>
                <a:lnTo>
                  <a:pt x="69354" y="0"/>
                </a:lnTo>
                <a:close/>
              </a:path>
              <a:path w="187959" h="170815">
                <a:moveTo>
                  <a:pt x="187452" y="0"/>
                </a:moveTo>
                <a:lnTo>
                  <a:pt x="119951" y="0"/>
                </a:lnTo>
                <a:lnTo>
                  <a:pt x="135242" y="5765"/>
                </a:lnTo>
                <a:lnTo>
                  <a:pt x="135242" y="14833"/>
                </a:lnTo>
                <a:lnTo>
                  <a:pt x="134524" y="123744"/>
                </a:lnTo>
                <a:lnTo>
                  <a:pt x="107126" y="150317"/>
                </a:lnTo>
                <a:lnTo>
                  <a:pt x="90483" y="152258"/>
                </a:lnTo>
                <a:lnTo>
                  <a:pt x="156009" y="152258"/>
                </a:lnTo>
                <a:lnTo>
                  <a:pt x="164199" y="144068"/>
                </a:lnTo>
                <a:lnTo>
                  <a:pt x="170639" y="131781"/>
                </a:lnTo>
                <a:lnTo>
                  <a:pt x="172899" y="117262"/>
                </a:lnTo>
                <a:lnTo>
                  <a:pt x="172999" y="5765"/>
                </a:lnTo>
                <a:lnTo>
                  <a:pt x="187452" y="0"/>
                </a:lnTo>
                <a:close/>
              </a:path>
            </a:pathLst>
          </a:custGeom>
          <a:solidFill>
            <a:srgbClr val="FF0000"/>
          </a:solidFill>
        </p:spPr>
        <p:txBody>
          <a:bodyPr wrap="square" lIns="0" tIns="0" rIns="0" bIns="0" rtlCol="0"/>
          <a:lstStyle/>
          <a:p>
            <a:endParaRPr smtClean="0">
              <a:solidFill>
                <a:prstClr val="black"/>
              </a:solidFill>
            </a:endParaRPr>
          </a:p>
        </p:txBody>
      </p:sp>
      <p:sp>
        <p:nvSpPr>
          <p:cNvPr id="9" name="object 9"/>
          <p:cNvSpPr/>
          <p:nvPr/>
        </p:nvSpPr>
        <p:spPr>
          <a:xfrm>
            <a:off x="11108441" y="316991"/>
            <a:ext cx="189230" cy="172085"/>
          </a:xfrm>
          <a:custGeom>
            <a:avLst/>
            <a:gdLst/>
            <a:ahLst/>
            <a:cxnLst/>
            <a:rect l="l" t="t" r="r" b="b"/>
            <a:pathLst>
              <a:path w="189229" h="172084">
                <a:moveTo>
                  <a:pt x="69253" y="0"/>
                </a:moveTo>
                <a:lnTo>
                  <a:pt x="0" y="0"/>
                </a:lnTo>
                <a:lnTo>
                  <a:pt x="13995" y="5994"/>
                </a:lnTo>
                <a:lnTo>
                  <a:pt x="14115" y="120739"/>
                </a:lnTo>
                <a:lnTo>
                  <a:pt x="33234" y="154099"/>
                </a:lnTo>
                <a:lnTo>
                  <a:pt x="73124" y="169519"/>
                </a:lnTo>
                <a:lnTo>
                  <a:pt x="102804" y="171938"/>
                </a:lnTo>
                <a:lnTo>
                  <a:pt x="116635" y="170269"/>
                </a:lnTo>
                <a:lnTo>
                  <a:pt x="130696" y="166902"/>
                </a:lnTo>
                <a:lnTo>
                  <a:pt x="144127" y="161627"/>
                </a:lnTo>
                <a:lnTo>
                  <a:pt x="156070" y="154231"/>
                </a:lnTo>
                <a:lnTo>
                  <a:pt x="156699" y="153594"/>
                </a:lnTo>
                <a:lnTo>
                  <a:pt x="89155" y="153594"/>
                </a:lnTo>
                <a:lnTo>
                  <a:pt x="75104" y="149752"/>
                </a:lnTo>
                <a:lnTo>
                  <a:pt x="63663" y="142020"/>
                </a:lnTo>
                <a:lnTo>
                  <a:pt x="55967" y="130984"/>
                </a:lnTo>
                <a:lnTo>
                  <a:pt x="53149" y="117233"/>
                </a:lnTo>
                <a:lnTo>
                  <a:pt x="53225" y="5994"/>
                </a:lnTo>
                <a:lnTo>
                  <a:pt x="69253" y="0"/>
                </a:lnTo>
                <a:close/>
              </a:path>
              <a:path w="189229" h="172084">
                <a:moveTo>
                  <a:pt x="188976" y="0"/>
                </a:moveTo>
                <a:lnTo>
                  <a:pt x="120383" y="0"/>
                </a:lnTo>
                <a:lnTo>
                  <a:pt x="135229" y="5994"/>
                </a:lnTo>
                <a:lnTo>
                  <a:pt x="135229" y="15113"/>
                </a:lnTo>
                <a:lnTo>
                  <a:pt x="134095" y="125871"/>
                </a:lnTo>
                <a:lnTo>
                  <a:pt x="105715" y="151760"/>
                </a:lnTo>
                <a:lnTo>
                  <a:pt x="89155" y="153594"/>
                </a:lnTo>
                <a:lnTo>
                  <a:pt x="156699" y="153594"/>
                </a:lnTo>
                <a:lnTo>
                  <a:pt x="165664" y="144506"/>
                </a:lnTo>
                <a:lnTo>
                  <a:pt x="172051" y="132241"/>
                </a:lnTo>
                <a:lnTo>
                  <a:pt x="174369" y="117233"/>
                </a:lnTo>
                <a:lnTo>
                  <a:pt x="174459" y="6057"/>
                </a:lnTo>
                <a:lnTo>
                  <a:pt x="188976" y="0"/>
                </a:lnTo>
                <a:close/>
              </a:path>
            </a:pathLst>
          </a:custGeom>
          <a:solidFill>
            <a:srgbClr val="FF0000"/>
          </a:solidFill>
        </p:spPr>
        <p:txBody>
          <a:bodyPr wrap="square" lIns="0" tIns="0" rIns="0" bIns="0" rtlCol="0"/>
          <a:lstStyle/>
          <a:p>
            <a:endParaRPr smtClean="0">
              <a:solidFill>
                <a:prstClr val="black"/>
              </a:solidFill>
            </a:endParaRPr>
          </a:p>
        </p:txBody>
      </p:sp>
      <p:sp>
        <p:nvSpPr>
          <p:cNvPr id="10" name="object 10"/>
          <p:cNvSpPr/>
          <p:nvPr/>
        </p:nvSpPr>
        <p:spPr>
          <a:xfrm>
            <a:off x="11618978" y="314010"/>
            <a:ext cx="144145" cy="175260"/>
          </a:xfrm>
          <a:custGeom>
            <a:avLst/>
            <a:gdLst/>
            <a:ahLst/>
            <a:cxnLst/>
            <a:rect l="l" t="t" r="r" b="b"/>
            <a:pathLst>
              <a:path w="144145" h="175259">
                <a:moveTo>
                  <a:pt x="0" y="138418"/>
                </a:moveTo>
                <a:lnTo>
                  <a:pt x="17226" y="171458"/>
                </a:lnTo>
                <a:lnTo>
                  <a:pt x="28417" y="172938"/>
                </a:lnTo>
                <a:lnTo>
                  <a:pt x="44556" y="174408"/>
                </a:lnTo>
                <a:lnTo>
                  <a:pt x="63481" y="175034"/>
                </a:lnTo>
                <a:lnTo>
                  <a:pt x="81928" y="173327"/>
                </a:lnTo>
                <a:lnTo>
                  <a:pt x="98120" y="169850"/>
                </a:lnTo>
                <a:lnTo>
                  <a:pt x="111984" y="164707"/>
                </a:lnTo>
                <a:lnTo>
                  <a:pt x="123445" y="158004"/>
                </a:lnTo>
                <a:lnTo>
                  <a:pt x="125313" y="156308"/>
                </a:lnTo>
                <a:lnTo>
                  <a:pt x="46866" y="156308"/>
                </a:lnTo>
                <a:lnTo>
                  <a:pt x="33062" y="153715"/>
                </a:lnTo>
                <a:lnTo>
                  <a:pt x="20293" y="149456"/>
                </a:lnTo>
                <a:lnTo>
                  <a:pt x="9094" y="144150"/>
                </a:lnTo>
                <a:lnTo>
                  <a:pt x="0" y="138418"/>
                </a:lnTo>
                <a:close/>
              </a:path>
              <a:path w="144145" h="175259">
                <a:moveTo>
                  <a:pt x="77550" y="0"/>
                </a:moveTo>
                <a:lnTo>
                  <a:pt x="38032" y="6625"/>
                </a:lnTo>
                <a:lnTo>
                  <a:pt x="4988" y="38249"/>
                </a:lnTo>
                <a:lnTo>
                  <a:pt x="3899" y="46610"/>
                </a:lnTo>
                <a:lnTo>
                  <a:pt x="6331" y="60179"/>
                </a:lnTo>
                <a:lnTo>
                  <a:pt x="34731" y="87445"/>
                </a:lnTo>
                <a:lnTo>
                  <a:pt x="75477" y="104057"/>
                </a:lnTo>
                <a:lnTo>
                  <a:pt x="87511" y="109339"/>
                </a:lnTo>
                <a:lnTo>
                  <a:pt x="97238" y="115249"/>
                </a:lnTo>
                <a:lnTo>
                  <a:pt x="103739" y="122238"/>
                </a:lnTo>
                <a:lnTo>
                  <a:pt x="106093" y="130759"/>
                </a:lnTo>
                <a:lnTo>
                  <a:pt x="102226" y="139633"/>
                </a:lnTo>
                <a:lnTo>
                  <a:pt x="93378" y="146833"/>
                </a:lnTo>
                <a:lnTo>
                  <a:pt x="80542" y="152151"/>
                </a:lnTo>
                <a:lnTo>
                  <a:pt x="64707" y="155379"/>
                </a:lnTo>
                <a:lnTo>
                  <a:pt x="46866" y="156308"/>
                </a:lnTo>
                <a:lnTo>
                  <a:pt x="125313" y="156308"/>
                </a:lnTo>
                <a:lnTo>
                  <a:pt x="132429" y="149847"/>
                </a:lnTo>
                <a:lnTo>
                  <a:pt x="138862" y="140340"/>
                </a:lnTo>
                <a:lnTo>
                  <a:pt x="142669" y="129590"/>
                </a:lnTo>
                <a:lnTo>
                  <a:pt x="143777" y="117702"/>
                </a:lnTo>
                <a:lnTo>
                  <a:pt x="138921" y="106509"/>
                </a:lnTo>
                <a:lnTo>
                  <a:pt x="106697" y="83276"/>
                </a:lnTo>
                <a:lnTo>
                  <a:pt x="79681" y="72916"/>
                </a:lnTo>
                <a:lnTo>
                  <a:pt x="64344" y="66857"/>
                </a:lnTo>
                <a:lnTo>
                  <a:pt x="52715" y="60215"/>
                </a:lnTo>
                <a:lnTo>
                  <a:pt x="45385" y="51774"/>
                </a:lnTo>
                <a:lnTo>
                  <a:pt x="42944" y="40319"/>
                </a:lnTo>
                <a:lnTo>
                  <a:pt x="46908" y="31211"/>
                </a:lnTo>
                <a:lnTo>
                  <a:pt x="56069" y="23965"/>
                </a:lnTo>
                <a:lnTo>
                  <a:pt x="70557" y="19191"/>
                </a:lnTo>
                <a:lnTo>
                  <a:pt x="90504" y="17499"/>
                </a:lnTo>
                <a:lnTo>
                  <a:pt x="123315" y="17499"/>
                </a:lnTo>
                <a:lnTo>
                  <a:pt x="122148" y="3901"/>
                </a:lnTo>
                <a:lnTo>
                  <a:pt x="112277" y="2393"/>
                </a:lnTo>
                <a:lnTo>
                  <a:pt x="96654" y="746"/>
                </a:lnTo>
                <a:lnTo>
                  <a:pt x="77550" y="0"/>
                </a:lnTo>
                <a:close/>
              </a:path>
              <a:path w="144145" h="175259">
                <a:moveTo>
                  <a:pt x="123315" y="17499"/>
                </a:moveTo>
                <a:lnTo>
                  <a:pt x="90504" y="17499"/>
                </a:lnTo>
                <a:lnTo>
                  <a:pt x="107990" y="18171"/>
                </a:lnTo>
                <a:lnTo>
                  <a:pt x="116888" y="21655"/>
                </a:lnTo>
                <a:lnTo>
                  <a:pt x="124421" y="30404"/>
                </a:lnTo>
                <a:lnTo>
                  <a:pt x="123315" y="17499"/>
                </a:lnTo>
                <a:close/>
              </a:path>
            </a:pathLst>
          </a:custGeom>
          <a:solidFill>
            <a:srgbClr val="FF0000"/>
          </a:solidFill>
        </p:spPr>
        <p:txBody>
          <a:bodyPr wrap="square" lIns="0" tIns="0" rIns="0" bIns="0" rtlCol="0"/>
          <a:lstStyle/>
          <a:p>
            <a:endParaRPr smtClean="0">
              <a:solidFill>
                <a:prstClr val="black"/>
              </a:solidFill>
            </a:endParaRPr>
          </a:p>
        </p:txBody>
      </p:sp>
      <p:sp>
        <p:nvSpPr>
          <p:cNvPr id="11" name="object 11"/>
          <p:cNvSpPr/>
          <p:nvPr/>
        </p:nvSpPr>
        <p:spPr>
          <a:xfrm>
            <a:off x="4218432" y="6031993"/>
            <a:ext cx="4913630" cy="416559"/>
          </a:xfrm>
          <a:custGeom>
            <a:avLst/>
            <a:gdLst/>
            <a:ahLst/>
            <a:cxnLst/>
            <a:rect l="l" t="t" r="r" b="b"/>
            <a:pathLst>
              <a:path w="4913630" h="416560">
                <a:moveTo>
                  <a:pt x="4844034" y="0"/>
                </a:moveTo>
                <a:lnTo>
                  <a:pt x="58816" y="793"/>
                </a:lnTo>
                <a:lnTo>
                  <a:pt x="21687" y="18968"/>
                </a:lnTo>
                <a:lnTo>
                  <a:pt x="1510" y="54877"/>
                </a:lnTo>
                <a:lnTo>
                  <a:pt x="0" y="69341"/>
                </a:lnTo>
                <a:lnTo>
                  <a:pt x="794" y="357235"/>
                </a:lnTo>
                <a:lnTo>
                  <a:pt x="18973" y="394364"/>
                </a:lnTo>
                <a:lnTo>
                  <a:pt x="54881" y="414541"/>
                </a:lnTo>
                <a:lnTo>
                  <a:pt x="69342" y="416051"/>
                </a:lnTo>
                <a:lnTo>
                  <a:pt x="4854559" y="415257"/>
                </a:lnTo>
                <a:lnTo>
                  <a:pt x="4891688" y="397078"/>
                </a:lnTo>
                <a:lnTo>
                  <a:pt x="4911865" y="361170"/>
                </a:lnTo>
                <a:lnTo>
                  <a:pt x="4913376" y="346709"/>
                </a:lnTo>
                <a:lnTo>
                  <a:pt x="4912581" y="58813"/>
                </a:lnTo>
                <a:lnTo>
                  <a:pt x="4894402" y="21683"/>
                </a:lnTo>
                <a:lnTo>
                  <a:pt x="4858494" y="1510"/>
                </a:lnTo>
                <a:lnTo>
                  <a:pt x="4844034" y="0"/>
                </a:lnTo>
                <a:close/>
              </a:path>
            </a:pathLst>
          </a:custGeom>
          <a:solidFill>
            <a:srgbClr val="136EB9"/>
          </a:solidFill>
        </p:spPr>
        <p:txBody>
          <a:bodyPr wrap="square" lIns="0" tIns="0" rIns="0" bIns="0" rtlCol="0"/>
          <a:lstStyle/>
          <a:p>
            <a:endParaRPr smtClean="0">
              <a:solidFill>
                <a:prstClr val="black"/>
              </a:solidFill>
            </a:endParaRPr>
          </a:p>
        </p:txBody>
      </p:sp>
      <p:sp>
        <p:nvSpPr>
          <p:cNvPr id="12" name="object 12"/>
          <p:cNvSpPr/>
          <p:nvPr/>
        </p:nvSpPr>
        <p:spPr>
          <a:xfrm>
            <a:off x="4131564" y="6082285"/>
            <a:ext cx="4913630" cy="416559"/>
          </a:xfrm>
          <a:custGeom>
            <a:avLst/>
            <a:gdLst/>
            <a:ahLst/>
            <a:cxnLst/>
            <a:rect l="l" t="t" r="r" b="b"/>
            <a:pathLst>
              <a:path w="4913630" h="416560">
                <a:moveTo>
                  <a:pt x="4844034" y="0"/>
                </a:moveTo>
                <a:lnTo>
                  <a:pt x="58816" y="793"/>
                </a:lnTo>
                <a:lnTo>
                  <a:pt x="21687" y="18968"/>
                </a:lnTo>
                <a:lnTo>
                  <a:pt x="1510" y="54877"/>
                </a:lnTo>
                <a:lnTo>
                  <a:pt x="0" y="69342"/>
                </a:lnTo>
                <a:lnTo>
                  <a:pt x="794" y="357235"/>
                </a:lnTo>
                <a:lnTo>
                  <a:pt x="18973" y="394364"/>
                </a:lnTo>
                <a:lnTo>
                  <a:pt x="54881" y="414541"/>
                </a:lnTo>
                <a:lnTo>
                  <a:pt x="69342" y="416052"/>
                </a:lnTo>
                <a:lnTo>
                  <a:pt x="4854559" y="415257"/>
                </a:lnTo>
                <a:lnTo>
                  <a:pt x="4891688" y="397078"/>
                </a:lnTo>
                <a:lnTo>
                  <a:pt x="4911865" y="361170"/>
                </a:lnTo>
                <a:lnTo>
                  <a:pt x="4913376" y="346710"/>
                </a:lnTo>
                <a:lnTo>
                  <a:pt x="4912581" y="58813"/>
                </a:lnTo>
                <a:lnTo>
                  <a:pt x="4894402" y="21683"/>
                </a:lnTo>
                <a:lnTo>
                  <a:pt x="4858494" y="1510"/>
                </a:lnTo>
                <a:lnTo>
                  <a:pt x="4844034" y="0"/>
                </a:lnTo>
                <a:close/>
              </a:path>
            </a:pathLst>
          </a:custGeom>
          <a:solidFill>
            <a:srgbClr val="136EB9"/>
          </a:solidFill>
        </p:spPr>
        <p:txBody>
          <a:bodyPr wrap="square" lIns="0" tIns="0" rIns="0" bIns="0" rtlCol="0"/>
          <a:lstStyle/>
          <a:p>
            <a:endParaRPr smtClean="0">
              <a:solidFill>
                <a:prstClr val="black"/>
              </a:solidFill>
            </a:endParaRPr>
          </a:p>
        </p:txBody>
      </p:sp>
      <p:sp>
        <p:nvSpPr>
          <p:cNvPr id="13" name="object 13"/>
          <p:cNvSpPr/>
          <p:nvPr/>
        </p:nvSpPr>
        <p:spPr>
          <a:xfrm>
            <a:off x="4131564" y="6082285"/>
            <a:ext cx="4913630" cy="416559"/>
          </a:xfrm>
          <a:custGeom>
            <a:avLst/>
            <a:gdLst/>
            <a:ahLst/>
            <a:cxnLst/>
            <a:rect l="l" t="t" r="r" b="b"/>
            <a:pathLst>
              <a:path w="4913630" h="416560">
                <a:moveTo>
                  <a:pt x="0" y="69342"/>
                </a:moveTo>
                <a:lnTo>
                  <a:pt x="12664" y="29381"/>
                </a:lnTo>
                <a:lnTo>
                  <a:pt x="45073" y="4365"/>
                </a:lnTo>
                <a:lnTo>
                  <a:pt x="4844034" y="0"/>
                </a:lnTo>
                <a:lnTo>
                  <a:pt x="4858494" y="1510"/>
                </a:lnTo>
                <a:lnTo>
                  <a:pt x="4894402" y="21683"/>
                </a:lnTo>
                <a:lnTo>
                  <a:pt x="4912581" y="58813"/>
                </a:lnTo>
                <a:lnTo>
                  <a:pt x="4913376" y="346710"/>
                </a:lnTo>
                <a:lnTo>
                  <a:pt x="4911865" y="361170"/>
                </a:lnTo>
                <a:lnTo>
                  <a:pt x="4891688" y="397078"/>
                </a:lnTo>
                <a:lnTo>
                  <a:pt x="4854559" y="415257"/>
                </a:lnTo>
                <a:lnTo>
                  <a:pt x="69342" y="416052"/>
                </a:lnTo>
                <a:lnTo>
                  <a:pt x="54881" y="414541"/>
                </a:lnTo>
                <a:lnTo>
                  <a:pt x="18973" y="394364"/>
                </a:lnTo>
                <a:lnTo>
                  <a:pt x="794" y="357235"/>
                </a:lnTo>
                <a:lnTo>
                  <a:pt x="0" y="69342"/>
                </a:lnTo>
                <a:close/>
              </a:path>
            </a:pathLst>
          </a:custGeom>
          <a:ln w="9144">
            <a:solidFill>
              <a:srgbClr val="FFFFFF"/>
            </a:solidFill>
          </a:ln>
        </p:spPr>
        <p:txBody>
          <a:bodyPr wrap="square" lIns="0" tIns="0" rIns="0" bIns="0" rtlCol="0"/>
          <a:lstStyle/>
          <a:p>
            <a:endParaRPr smtClean="0">
              <a:solidFill>
                <a:prstClr val="black"/>
              </a:solidFill>
            </a:endParaRPr>
          </a:p>
        </p:txBody>
      </p:sp>
      <p:sp>
        <p:nvSpPr>
          <p:cNvPr id="14" name="object 14"/>
          <p:cNvSpPr/>
          <p:nvPr/>
        </p:nvSpPr>
        <p:spPr>
          <a:xfrm>
            <a:off x="4044696" y="6131052"/>
            <a:ext cx="4913630" cy="416559"/>
          </a:xfrm>
          <a:custGeom>
            <a:avLst/>
            <a:gdLst/>
            <a:ahLst/>
            <a:cxnLst/>
            <a:rect l="l" t="t" r="r" b="b"/>
            <a:pathLst>
              <a:path w="4913630" h="416559">
                <a:moveTo>
                  <a:pt x="4844034" y="0"/>
                </a:moveTo>
                <a:lnTo>
                  <a:pt x="58816" y="793"/>
                </a:lnTo>
                <a:lnTo>
                  <a:pt x="21687" y="18968"/>
                </a:lnTo>
                <a:lnTo>
                  <a:pt x="1510" y="54877"/>
                </a:lnTo>
                <a:lnTo>
                  <a:pt x="0" y="69342"/>
                </a:lnTo>
                <a:lnTo>
                  <a:pt x="794" y="357235"/>
                </a:lnTo>
                <a:lnTo>
                  <a:pt x="18973" y="394364"/>
                </a:lnTo>
                <a:lnTo>
                  <a:pt x="54881" y="414541"/>
                </a:lnTo>
                <a:lnTo>
                  <a:pt x="69342" y="416052"/>
                </a:lnTo>
                <a:lnTo>
                  <a:pt x="4854559" y="415257"/>
                </a:lnTo>
                <a:lnTo>
                  <a:pt x="4891688" y="397078"/>
                </a:lnTo>
                <a:lnTo>
                  <a:pt x="4911865" y="361170"/>
                </a:lnTo>
                <a:lnTo>
                  <a:pt x="4913376" y="346710"/>
                </a:lnTo>
                <a:lnTo>
                  <a:pt x="4912581" y="58813"/>
                </a:lnTo>
                <a:lnTo>
                  <a:pt x="4894402" y="21683"/>
                </a:lnTo>
                <a:lnTo>
                  <a:pt x="4858494" y="1510"/>
                </a:lnTo>
                <a:lnTo>
                  <a:pt x="4844034" y="0"/>
                </a:lnTo>
                <a:close/>
              </a:path>
            </a:pathLst>
          </a:custGeom>
          <a:solidFill>
            <a:srgbClr val="136EB9"/>
          </a:solidFill>
        </p:spPr>
        <p:txBody>
          <a:bodyPr wrap="square" lIns="0" tIns="0" rIns="0" bIns="0" rtlCol="0"/>
          <a:lstStyle/>
          <a:p>
            <a:endParaRPr smtClean="0">
              <a:solidFill>
                <a:prstClr val="black"/>
              </a:solidFill>
            </a:endParaRPr>
          </a:p>
        </p:txBody>
      </p:sp>
      <p:sp>
        <p:nvSpPr>
          <p:cNvPr id="15" name="object 15"/>
          <p:cNvSpPr/>
          <p:nvPr/>
        </p:nvSpPr>
        <p:spPr>
          <a:xfrm>
            <a:off x="4044696" y="6131052"/>
            <a:ext cx="4913630" cy="416559"/>
          </a:xfrm>
          <a:custGeom>
            <a:avLst/>
            <a:gdLst/>
            <a:ahLst/>
            <a:cxnLst/>
            <a:rect l="l" t="t" r="r" b="b"/>
            <a:pathLst>
              <a:path w="4913630" h="416559">
                <a:moveTo>
                  <a:pt x="0" y="69342"/>
                </a:moveTo>
                <a:lnTo>
                  <a:pt x="12664" y="29381"/>
                </a:lnTo>
                <a:lnTo>
                  <a:pt x="45073" y="4365"/>
                </a:lnTo>
                <a:lnTo>
                  <a:pt x="4844034" y="0"/>
                </a:lnTo>
                <a:lnTo>
                  <a:pt x="4858494" y="1510"/>
                </a:lnTo>
                <a:lnTo>
                  <a:pt x="4894402" y="21683"/>
                </a:lnTo>
                <a:lnTo>
                  <a:pt x="4912581" y="58813"/>
                </a:lnTo>
                <a:lnTo>
                  <a:pt x="4913376" y="346710"/>
                </a:lnTo>
                <a:lnTo>
                  <a:pt x="4911865" y="361170"/>
                </a:lnTo>
                <a:lnTo>
                  <a:pt x="4891688" y="397078"/>
                </a:lnTo>
                <a:lnTo>
                  <a:pt x="4854559" y="415257"/>
                </a:lnTo>
                <a:lnTo>
                  <a:pt x="69342" y="416052"/>
                </a:lnTo>
                <a:lnTo>
                  <a:pt x="54881" y="414541"/>
                </a:lnTo>
                <a:lnTo>
                  <a:pt x="18973" y="394364"/>
                </a:lnTo>
                <a:lnTo>
                  <a:pt x="794" y="357235"/>
                </a:lnTo>
                <a:lnTo>
                  <a:pt x="0" y="69342"/>
                </a:lnTo>
                <a:close/>
              </a:path>
            </a:pathLst>
          </a:custGeom>
          <a:ln w="9144">
            <a:solidFill>
              <a:srgbClr val="FFFFFF"/>
            </a:solidFill>
          </a:ln>
        </p:spPr>
        <p:txBody>
          <a:bodyPr wrap="square" lIns="0" tIns="0" rIns="0" bIns="0" rtlCol="0"/>
          <a:lstStyle/>
          <a:p>
            <a:endParaRPr smtClean="0">
              <a:solidFill>
                <a:prstClr val="black"/>
              </a:solidFill>
            </a:endParaRPr>
          </a:p>
        </p:txBody>
      </p:sp>
      <p:sp>
        <p:nvSpPr>
          <p:cNvPr id="16" name="object 16"/>
          <p:cNvSpPr txBox="1"/>
          <p:nvPr/>
        </p:nvSpPr>
        <p:spPr>
          <a:xfrm>
            <a:off x="5953292" y="6133718"/>
            <a:ext cx="1270635" cy="327660"/>
          </a:xfrm>
          <a:prstGeom prst="rect">
            <a:avLst/>
          </a:prstGeom>
        </p:spPr>
        <p:txBody>
          <a:bodyPr vert="horz" wrap="square" lIns="0" tIns="0" rIns="0" bIns="0" rtlCol="0">
            <a:spAutoFit/>
          </a:bodyPr>
          <a:lstStyle/>
          <a:p>
            <a:pPr marL="12700"/>
            <a:r>
              <a:rPr sz="2400" spc="-727" baseline="-27777" dirty="0">
                <a:solidFill>
                  <a:srgbClr val="FFFFFF"/>
                </a:solidFill>
                <a:latin typeface="Arial"/>
                <a:cs typeface="Arial"/>
              </a:rPr>
              <a:t>H</a:t>
            </a:r>
            <a:r>
              <a:rPr sz="2400" spc="-1050" baseline="-13888" dirty="0">
                <a:solidFill>
                  <a:srgbClr val="FFFFFF"/>
                </a:solidFill>
                <a:latin typeface="Arial"/>
                <a:cs typeface="Arial"/>
              </a:rPr>
              <a:t>H</a:t>
            </a:r>
            <a:r>
              <a:rPr sz="2400" spc="-1297" baseline="-27777" dirty="0">
                <a:solidFill>
                  <a:srgbClr val="FFFFFF"/>
                </a:solidFill>
                <a:latin typeface="Arial"/>
                <a:cs typeface="Arial"/>
              </a:rPr>
              <a:t>B</a:t>
            </a:r>
            <a:r>
              <a:rPr sz="1600" spc="-700" dirty="0">
                <a:solidFill>
                  <a:srgbClr val="FFFFFF"/>
                </a:solidFill>
                <a:latin typeface="Arial"/>
                <a:cs typeface="Arial"/>
              </a:rPr>
              <a:t>H</a:t>
            </a:r>
            <a:r>
              <a:rPr sz="2400" spc="-1050" baseline="-13888" dirty="0">
                <a:solidFill>
                  <a:srgbClr val="FFFFFF"/>
                </a:solidFill>
                <a:latin typeface="Arial"/>
                <a:cs typeface="Arial"/>
              </a:rPr>
              <a:t>B</a:t>
            </a:r>
            <a:r>
              <a:rPr sz="2400" spc="-1567" baseline="-27777" dirty="0">
                <a:solidFill>
                  <a:srgbClr val="FFFFFF"/>
                </a:solidFill>
                <a:latin typeface="Arial"/>
                <a:cs typeface="Arial"/>
              </a:rPr>
              <a:t>M</a:t>
            </a:r>
            <a:r>
              <a:rPr sz="1600" spc="-700" dirty="0">
                <a:solidFill>
                  <a:srgbClr val="FFFFFF"/>
                </a:solidFill>
                <a:latin typeface="Arial"/>
                <a:cs typeface="Arial"/>
              </a:rPr>
              <a:t>B</a:t>
            </a:r>
            <a:r>
              <a:rPr sz="2400" spc="-1050" baseline="-13888" dirty="0">
                <a:solidFill>
                  <a:srgbClr val="FFFFFF"/>
                </a:solidFill>
                <a:latin typeface="Arial"/>
                <a:cs typeface="Arial"/>
              </a:rPr>
              <a:t>M</a:t>
            </a:r>
            <a:r>
              <a:rPr sz="2400" spc="-1297" baseline="-27777" dirty="0">
                <a:solidFill>
                  <a:srgbClr val="FFFFFF"/>
                </a:solidFill>
                <a:latin typeface="Arial"/>
                <a:cs typeface="Arial"/>
              </a:rPr>
              <a:t>2</a:t>
            </a:r>
            <a:r>
              <a:rPr sz="1600" spc="-700" dirty="0">
                <a:solidFill>
                  <a:srgbClr val="FFFFFF"/>
                </a:solidFill>
                <a:latin typeface="Arial"/>
                <a:cs typeface="Arial"/>
              </a:rPr>
              <a:t>M</a:t>
            </a:r>
            <a:r>
              <a:rPr sz="2400" spc="-382" baseline="-13888" dirty="0">
                <a:solidFill>
                  <a:srgbClr val="FFFFFF"/>
                </a:solidFill>
                <a:latin typeface="Arial"/>
                <a:cs typeface="Arial"/>
              </a:rPr>
              <a:t>2</a:t>
            </a:r>
            <a:r>
              <a:rPr sz="2400" spc="-1289" baseline="-27777" dirty="0">
                <a:solidFill>
                  <a:srgbClr val="FFFFFF"/>
                </a:solidFill>
                <a:latin typeface="Arial"/>
                <a:cs typeface="Arial"/>
              </a:rPr>
              <a:t>8</a:t>
            </a:r>
            <a:r>
              <a:rPr sz="1600" spc="-254" dirty="0">
                <a:solidFill>
                  <a:srgbClr val="FFFFFF"/>
                </a:solidFill>
                <a:latin typeface="Arial"/>
                <a:cs typeface="Arial"/>
              </a:rPr>
              <a:t>2</a:t>
            </a:r>
            <a:r>
              <a:rPr sz="2400" spc="-1042" baseline="-13888" dirty="0">
                <a:solidFill>
                  <a:srgbClr val="FFFFFF"/>
                </a:solidFill>
                <a:latin typeface="Arial"/>
                <a:cs typeface="Arial"/>
              </a:rPr>
              <a:t>8</a:t>
            </a:r>
            <a:r>
              <a:rPr sz="2400" spc="-1162" baseline="-27777" dirty="0">
                <a:solidFill>
                  <a:srgbClr val="FFFFFF"/>
                </a:solidFill>
                <a:latin typeface="Arial"/>
                <a:cs typeface="Arial"/>
              </a:rPr>
              <a:t>G</a:t>
            </a:r>
            <a:r>
              <a:rPr sz="1600" spc="-695" dirty="0">
                <a:solidFill>
                  <a:srgbClr val="FFFFFF"/>
                </a:solidFill>
                <a:latin typeface="Arial"/>
                <a:cs typeface="Arial"/>
              </a:rPr>
              <a:t>8</a:t>
            </a:r>
            <a:r>
              <a:rPr sz="2400" spc="-1057" baseline="-13888" dirty="0">
                <a:solidFill>
                  <a:srgbClr val="FFFFFF"/>
                </a:solidFill>
                <a:latin typeface="Arial"/>
                <a:cs typeface="Arial"/>
              </a:rPr>
              <a:t>G</a:t>
            </a:r>
            <a:r>
              <a:rPr sz="2400" spc="-345" baseline="-27777" dirty="0">
                <a:solidFill>
                  <a:srgbClr val="FFFFFF"/>
                </a:solidFill>
                <a:latin typeface="Arial"/>
                <a:cs typeface="Arial"/>
              </a:rPr>
              <a:t>i</a:t>
            </a:r>
            <a:r>
              <a:rPr sz="1600" spc="-1030" dirty="0">
                <a:solidFill>
                  <a:srgbClr val="FFFFFF"/>
                </a:solidFill>
                <a:latin typeface="Arial"/>
                <a:cs typeface="Arial"/>
              </a:rPr>
              <a:t>G</a:t>
            </a:r>
            <a:r>
              <a:rPr sz="2400" spc="-1132" baseline="-27777" dirty="0">
                <a:solidFill>
                  <a:srgbClr val="FFFFFF"/>
                </a:solidFill>
                <a:latin typeface="Arial"/>
                <a:cs typeface="Arial"/>
              </a:rPr>
              <a:t>B</a:t>
            </a:r>
            <a:r>
              <a:rPr sz="2400" baseline="-13888" dirty="0">
                <a:solidFill>
                  <a:srgbClr val="FFFFFF"/>
                </a:solidFill>
                <a:latin typeface="Arial"/>
                <a:cs typeface="Arial"/>
              </a:rPr>
              <a:t>i</a:t>
            </a:r>
            <a:r>
              <a:rPr sz="2400" spc="-1132" baseline="-13888" dirty="0">
                <a:solidFill>
                  <a:srgbClr val="FFFFFF"/>
                </a:solidFill>
                <a:latin typeface="Arial"/>
                <a:cs typeface="Arial"/>
              </a:rPr>
              <a:t>B</a:t>
            </a:r>
            <a:r>
              <a:rPr sz="1600" dirty="0">
                <a:solidFill>
                  <a:srgbClr val="FFFFFF"/>
                </a:solidFill>
                <a:latin typeface="Arial"/>
                <a:cs typeface="Arial"/>
              </a:rPr>
              <a:t>i</a:t>
            </a:r>
            <a:r>
              <a:rPr sz="1600" spc="-15" dirty="0">
                <a:solidFill>
                  <a:srgbClr val="FFFFFF"/>
                </a:solidFill>
                <a:latin typeface="Arial"/>
                <a:cs typeface="Arial"/>
              </a:rPr>
              <a:t>B</a:t>
            </a:r>
            <a:endParaRPr sz="1600">
              <a:solidFill>
                <a:prstClr val="black"/>
              </a:solidFill>
              <a:latin typeface="Arial"/>
              <a:cs typeface="Arial"/>
            </a:endParaRPr>
          </a:p>
        </p:txBody>
      </p:sp>
      <p:sp>
        <p:nvSpPr>
          <p:cNvPr id="17" name="object 17"/>
          <p:cNvSpPr txBox="1"/>
          <p:nvPr/>
        </p:nvSpPr>
        <p:spPr>
          <a:xfrm>
            <a:off x="248994" y="820472"/>
            <a:ext cx="9452610" cy="995680"/>
          </a:xfrm>
          <a:prstGeom prst="rect">
            <a:avLst/>
          </a:prstGeom>
        </p:spPr>
        <p:txBody>
          <a:bodyPr vert="horz" wrap="square" lIns="0" tIns="0" rIns="0" bIns="0" rtlCol="0">
            <a:spAutoFit/>
          </a:bodyPr>
          <a:lstStyle/>
          <a:p>
            <a:pPr marL="303530" indent="-290830">
              <a:buClr>
                <a:srgbClr val="A30B1A"/>
              </a:buClr>
              <a:buFont typeface="Wingdings"/>
              <a:buChar char=""/>
              <a:tabLst>
                <a:tab pos="304165" algn="l"/>
              </a:tabLst>
            </a:pPr>
            <a:r>
              <a:rPr sz="2400" spc="-5" dirty="0">
                <a:solidFill>
                  <a:prstClr val="black"/>
                </a:solidFill>
                <a:latin typeface="Arial"/>
                <a:cs typeface="Arial"/>
              </a:rPr>
              <a:t>E</a:t>
            </a:r>
            <a:r>
              <a:rPr sz="2400" spc="-15" dirty="0">
                <a:solidFill>
                  <a:prstClr val="black"/>
                </a:solidFill>
                <a:latin typeface="Arial"/>
                <a:cs typeface="Arial"/>
              </a:rPr>
              <a:t>x</a:t>
            </a:r>
            <a:r>
              <a:rPr sz="2400" dirty="0">
                <a:solidFill>
                  <a:prstClr val="black"/>
                </a:solidFill>
                <a:latin typeface="Arial"/>
                <a:cs typeface="Arial"/>
              </a:rPr>
              <a:t>tr</a:t>
            </a:r>
            <a:r>
              <a:rPr sz="2400" spc="-5" dirty="0">
                <a:solidFill>
                  <a:prstClr val="black"/>
                </a:solidFill>
                <a:latin typeface="Arial"/>
                <a:cs typeface="Arial"/>
              </a:rPr>
              <a:t>e</a:t>
            </a:r>
            <a:r>
              <a:rPr sz="2400" dirty="0">
                <a:solidFill>
                  <a:prstClr val="black"/>
                </a:solidFill>
                <a:latin typeface="Arial"/>
                <a:cs typeface="Arial"/>
              </a:rPr>
              <a:t>m</a:t>
            </a:r>
            <a:r>
              <a:rPr sz="2400" spc="-5" dirty="0">
                <a:solidFill>
                  <a:prstClr val="black"/>
                </a:solidFill>
                <a:latin typeface="Arial"/>
                <a:cs typeface="Arial"/>
              </a:rPr>
              <a:t>el</a:t>
            </a:r>
            <a:r>
              <a:rPr sz="2400" dirty="0">
                <a:solidFill>
                  <a:prstClr val="black"/>
                </a:solidFill>
                <a:latin typeface="Arial"/>
                <a:cs typeface="Arial"/>
              </a:rPr>
              <a:t>y</a:t>
            </a:r>
            <a:r>
              <a:rPr sz="2400" spc="15" dirty="0">
                <a:solidFill>
                  <a:prstClr val="black"/>
                </a:solidFill>
                <a:latin typeface="Arial"/>
                <a:cs typeface="Arial"/>
              </a:rPr>
              <a:t> </a:t>
            </a:r>
            <a:r>
              <a:rPr sz="2400" spc="-5" dirty="0">
                <a:solidFill>
                  <a:prstClr val="black"/>
                </a:solidFill>
                <a:latin typeface="Arial"/>
                <a:cs typeface="Arial"/>
              </a:rPr>
              <a:t>hig</a:t>
            </a:r>
            <a:r>
              <a:rPr sz="2400" dirty="0">
                <a:solidFill>
                  <a:prstClr val="black"/>
                </a:solidFill>
                <a:latin typeface="Arial"/>
                <a:cs typeface="Arial"/>
              </a:rPr>
              <a:t>h</a:t>
            </a:r>
            <a:r>
              <a:rPr sz="2400" spc="10" dirty="0">
                <a:solidFill>
                  <a:prstClr val="black"/>
                </a:solidFill>
                <a:latin typeface="Arial"/>
                <a:cs typeface="Arial"/>
              </a:rPr>
              <a:t> </a:t>
            </a:r>
            <a:r>
              <a:rPr sz="2400" spc="-5" dirty="0">
                <a:solidFill>
                  <a:prstClr val="black"/>
                </a:solidFill>
                <a:latin typeface="Arial"/>
                <a:cs typeface="Arial"/>
              </a:rPr>
              <a:t>bandwid</a:t>
            </a:r>
            <a:r>
              <a:rPr sz="2400" dirty="0">
                <a:solidFill>
                  <a:prstClr val="black"/>
                </a:solidFill>
                <a:latin typeface="Arial"/>
                <a:cs typeface="Arial"/>
              </a:rPr>
              <a:t>th</a:t>
            </a:r>
            <a:r>
              <a:rPr sz="2400" spc="35" dirty="0">
                <a:solidFill>
                  <a:prstClr val="black"/>
                </a:solidFill>
                <a:latin typeface="Arial"/>
                <a:cs typeface="Arial"/>
              </a:rPr>
              <a:t> </a:t>
            </a:r>
            <a:r>
              <a:rPr sz="2400" spc="-5" dirty="0">
                <a:solidFill>
                  <a:prstClr val="black"/>
                </a:solidFill>
                <a:latin typeface="Arial"/>
                <a:cs typeface="Arial"/>
              </a:rPr>
              <a:t>i</a:t>
            </a:r>
            <a:r>
              <a:rPr sz="2400" dirty="0">
                <a:solidFill>
                  <a:prstClr val="black"/>
                </a:solidFill>
                <a:latin typeface="Arial"/>
                <a:cs typeface="Arial"/>
              </a:rPr>
              <a:t>n c</a:t>
            </a:r>
            <a:r>
              <a:rPr sz="2400" spc="-5" dirty="0">
                <a:solidFill>
                  <a:prstClr val="black"/>
                </a:solidFill>
                <a:latin typeface="Arial"/>
                <a:cs typeface="Arial"/>
              </a:rPr>
              <a:t>a</a:t>
            </a:r>
            <a:r>
              <a:rPr sz="2400" dirty="0">
                <a:solidFill>
                  <a:prstClr val="black"/>
                </a:solidFill>
                <a:latin typeface="Arial"/>
                <a:cs typeface="Arial"/>
              </a:rPr>
              <a:t>c</a:t>
            </a:r>
            <a:r>
              <a:rPr sz="2400" spc="-5" dirty="0">
                <a:solidFill>
                  <a:prstClr val="black"/>
                </a:solidFill>
                <a:latin typeface="Arial"/>
                <a:cs typeface="Arial"/>
              </a:rPr>
              <a:t>he</a:t>
            </a:r>
            <a:r>
              <a:rPr sz="2400" dirty="0">
                <a:solidFill>
                  <a:prstClr val="black"/>
                </a:solidFill>
                <a:latin typeface="Arial"/>
                <a:cs typeface="Arial"/>
              </a:rPr>
              <a:t>s</a:t>
            </a:r>
            <a:r>
              <a:rPr sz="2400" spc="15" dirty="0">
                <a:solidFill>
                  <a:prstClr val="black"/>
                </a:solidFill>
                <a:latin typeface="Arial"/>
                <a:cs typeface="Arial"/>
              </a:rPr>
              <a:t> </a:t>
            </a:r>
            <a:r>
              <a:rPr sz="2400" spc="-5" dirty="0">
                <a:solidFill>
                  <a:prstClr val="black"/>
                </a:solidFill>
                <a:latin typeface="Arial"/>
                <a:cs typeface="Arial"/>
              </a:rPr>
              <a:t>an</a:t>
            </a:r>
            <a:r>
              <a:rPr sz="2400" dirty="0">
                <a:solidFill>
                  <a:prstClr val="black"/>
                </a:solidFill>
                <a:latin typeface="Arial"/>
                <a:cs typeface="Arial"/>
              </a:rPr>
              <a:t>d</a:t>
            </a:r>
            <a:r>
              <a:rPr sz="2400" spc="10" dirty="0">
                <a:solidFill>
                  <a:prstClr val="black"/>
                </a:solidFill>
                <a:latin typeface="Arial"/>
                <a:cs typeface="Arial"/>
              </a:rPr>
              <a:t> </a:t>
            </a:r>
            <a:r>
              <a:rPr sz="2400" dirty="0">
                <a:solidFill>
                  <a:prstClr val="black"/>
                </a:solidFill>
                <a:latin typeface="Arial"/>
                <a:cs typeface="Arial"/>
              </a:rPr>
              <a:t>m</a:t>
            </a:r>
            <a:r>
              <a:rPr sz="2400" spc="-5" dirty="0">
                <a:solidFill>
                  <a:prstClr val="black"/>
                </a:solidFill>
                <a:latin typeface="Arial"/>
                <a:cs typeface="Arial"/>
              </a:rPr>
              <a:t>e</a:t>
            </a:r>
            <a:r>
              <a:rPr sz="2400" dirty="0">
                <a:solidFill>
                  <a:prstClr val="black"/>
                </a:solidFill>
                <a:latin typeface="Arial"/>
                <a:cs typeface="Arial"/>
              </a:rPr>
              <a:t>m</a:t>
            </a:r>
            <a:r>
              <a:rPr sz="2400" spc="-5" dirty="0">
                <a:solidFill>
                  <a:prstClr val="black"/>
                </a:solidFill>
                <a:latin typeface="Arial"/>
                <a:cs typeface="Arial"/>
              </a:rPr>
              <a:t>o</a:t>
            </a:r>
            <a:r>
              <a:rPr sz="2400" dirty="0">
                <a:solidFill>
                  <a:prstClr val="black"/>
                </a:solidFill>
                <a:latin typeface="Arial"/>
                <a:cs typeface="Arial"/>
              </a:rPr>
              <a:t>ry</a:t>
            </a:r>
            <a:endParaRPr sz="2400">
              <a:solidFill>
                <a:prstClr val="black"/>
              </a:solidFill>
              <a:latin typeface="Arial"/>
              <a:cs typeface="Arial"/>
            </a:endParaRPr>
          </a:p>
          <a:p>
            <a:pPr marL="592455" marR="5080" lvl="1" indent="-241935">
              <a:lnSpc>
                <a:spcPts val="2280"/>
              </a:lnSpc>
              <a:spcBef>
                <a:spcPts val="825"/>
              </a:spcBef>
              <a:buClr>
                <a:srgbClr val="87867E"/>
              </a:buClr>
              <a:buFont typeface="Arial"/>
              <a:buChar char="•"/>
              <a:tabLst>
                <a:tab pos="593725" algn="l"/>
              </a:tabLst>
            </a:pPr>
            <a:r>
              <a:rPr sz="2000" spc="-5" dirty="0">
                <a:solidFill>
                  <a:prstClr val="black"/>
                </a:solidFill>
                <a:latin typeface="Arial"/>
                <a:cs typeface="Arial"/>
              </a:rPr>
              <a:t>A</a:t>
            </a:r>
            <a:r>
              <a:rPr sz="2000" dirty="0">
                <a:solidFill>
                  <a:prstClr val="black"/>
                </a:solidFill>
                <a:latin typeface="Arial"/>
                <a:cs typeface="Arial"/>
              </a:rPr>
              <a:t>64</a:t>
            </a:r>
            <a:r>
              <a:rPr sz="2000" spc="-5" dirty="0">
                <a:solidFill>
                  <a:prstClr val="black"/>
                </a:solidFill>
                <a:latin typeface="Arial"/>
                <a:cs typeface="Arial"/>
              </a:rPr>
              <a:t>F</a:t>
            </a:r>
            <a:r>
              <a:rPr sz="2000" dirty="0">
                <a:solidFill>
                  <a:prstClr val="black"/>
                </a:solidFill>
                <a:latin typeface="Arial"/>
                <a:cs typeface="Arial"/>
              </a:rPr>
              <a:t>X</a:t>
            </a:r>
            <a:r>
              <a:rPr sz="2000" spc="-10" dirty="0">
                <a:solidFill>
                  <a:prstClr val="black"/>
                </a:solidFill>
                <a:latin typeface="Arial"/>
                <a:cs typeface="Arial"/>
              </a:rPr>
              <a:t> </a:t>
            </a:r>
            <a:r>
              <a:rPr sz="2000" dirty="0">
                <a:solidFill>
                  <a:prstClr val="black"/>
                </a:solidFill>
                <a:latin typeface="Arial"/>
                <a:cs typeface="Arial"/>
              </a:rPr>
              <a:t>has</a:t>
            </a:r>
            <a:r>
              <a:rPr sz="2000" spc="-15" dirty="0">
                <a:solidFill>
                  <a:prstClr val="black"/>
                </a:solidFill>
                <a:latin typeface="Arial"/>
                <a:cs typeface="Arial"/>
              </a:rPr>
              <a:t> </a:t>
            </a:r>
            <a:r>
              <a:rPr sz="2000" dirty="0">
                <a:solidFill>
                  <a:prstClr val="black"/>
                </a:solidFill>
                <a:latin typeface="Arial"/>
                <a:cs typeface="Arial"/>
              </a:rPr>
              <a:t>ou</a:t>
            </a:r>
            <a:r>
              <a:rPr sz="2000" spc="-10" dirty="0">
                <a:solidFill>
                  <a:prstClr val="black"/>
                </a:solidFill>
                <a:latin typeface="Arial"/>
                <a:cs typeface="Arial"/>
              </a:rPr>
              <a:t>t</a:t>
            </a:r>
            <a:r>
              <a:rPr sz="2000" dirty="0">
                <a:solidFill>
                  <a:prstClr val="black"/>
                </a:solidFill>
                <a:latin typeface="Arial"/>
                <a:cs typeface="Arial"/>
              </a:rPr>
              <a:t>-o</a:t>
            </a:r>
            <a:r>
              <a:rPr sz="2000" spc="-10" dirty="0">
                <a:solidFill>
                  <a:prstClr val="black"/>
                </a:solidFill>
                <a:latin typeface="Arial"/>
                <a:cs typeface="Arial"/>
              </a:rPr>
              <a:t>f</a:t>
            </a:r>
            <a:r>
              <a:rPr sz="2000" dirty="0">
                <a:solidFill>
                  <a:prstClr val="black"/>
                </a:solidFill>
                <a:latin typeface="Arial"/>
                <a:cs typeface="Arial"/>
              </a:rPr>
              <a:t>-o</a:t>
            </a:r>
            <a:r>
              <a:rPr sz="2000" spc="-10" dirty="0">
                <a:solidFill>
                  <a:prstClr val="black"/>
                </a:solidFill>
                <a:latin typeface="Arial"/>
                <a:cs typeface="Arial"/>
              </a:rPr>
              <a:t>r</a:t>
            </a:r>
            <a:r>
              <a:rPr sz="2000" dirty="0">
                <a:solidFill>
                  <a:prstClr val="black"/>
                </a:solidFill>
                <a:latin typeface="Arial"/>
                <a:cs typeface="Arial"/>
              </a:rPr>
              <a:t>d</a:t>
            </a:r>
            <a:r>
              <a:rPr sz="2000" spc="-15" dirty="0">
                <a:solidFill>
                  <a:prstClr val="black"/>
                </a:solidFill>
                <a:latin typeface="Arial"/>
                <a:cs typeface="Arial"/>
              </a:rPr>
              <a:t>e</a:t>
            </a:r>
            <a:r>
              <a:rPr sz="2000" dirty="0">
                <a:solidFill>
                  <a:prstClr val="black"/>
                </a:solidFill>
                <a:latin typeface="Arial"/>
                <a:cs typeface="Arial"/>
              </a:rPr>
              <a:t>r</a:t>
            </a:r>
            <a:r>
              <a:rPr sz="2000" spc="-50" dirty="0">
                <a:solidFill>
                  <a:prstClr val="black"/>
                </a:solidFill>
                <a:latin typeface="Arial"/>
                <a:cs typeface="Arial"/>
              </a:rPr>
              <a:t> </a:t>
            </a:r>
            <a:r>
              <a:rPr sz="2000" spc="-5" dirty="0">
                <a:solidFill>
                  <a:prstClr val="black"/>
                </a:solidFill>
                <a:latin typeface="Arial"/>
                <a:cs typeface="Arial"/>
              </a:rPr>
              <a:t>m</a:t>
            </a:r>
            <a:r>
              <a:rPr sz="2000" dirty="0">
                <a:solidFill>
                  <a:prstClr val="black"/>
                </a:solidFill>
                <a:latin typeface="Arial"/>
                <a:cs typeface="Arial"/>
              </a:rPr>
              <a:t>e</a:t>
            </a:r>
            <a:r>
              <a:rPr sz="2000" spc="5" dirty="0">
                <a:solidFill>
                  <a:prstClr val="black"/>
                </a:solidFill>
                <a:latin typeface="Arial"/>
                <a:cs typeface="Arial"/>
              </a:rPr>
              <a:t>c</a:t>
            </a:r>
            <a:r>
              <a:rPr sz="2000" dirty="0">
                <a:solidFill>
                  <a:prstClr val="black"/>
                </a:solidFill>
                <a:latin typeface="Arial"/>
                <a:cs typeface="Arial"/>
              </a:rPr>
              <a:t>han</a:t>
            </a:r>
            <a:r>
              <a:rPr sz="2000" spc="-5" dirty="0">
                <a:solidFill>
                  <a:prstClr val="black"/>
                </a:solidFill>
                <a:latin typeface="Arial"/>
                <a:cs typeface="Arial"/>
              </a:rPr>
              <a:t>i</a:t>
            </a:r>
            <a:r>
              <a:rPr sz="2000" spc="5" dirty="0">
                <a:solidFill>
                  <a:prstClr val="black"/>
                </a:solidFill>
                <a:latin typeface="Arial"/>
                <a:cs typeface="Arial"/>
              </a:rPr>
              <a:t>s</a:t>
            </a:r>
            <a:r>
              <a:rPr sz="2000" spc="-5" dirty="0">
                <a:solidFill>
                  <a:prstClr val="black"/>
                </a:solidFill>
                <a:latin typeface="Arial"/>
                <a:cs typeface="Arial"/>
              </a:rPr>
              <a:t>m</a:t>
            </a:r>
            <a:r>
              <a:rPr sz="2000" dirty="0">
                <a:solidFill>
                  <a:prstClr val="black"/>
                </a:solidFill>
                <a:latin typeface="Arial"/>
                <a:cs typeface="Arial"/>
              </a:rPr>
              <a:t>s</a:t>
            </a:r>
            <a:r>
              <a:rPr sz="2000" spc="-35" dirty="0">
                <a:solidFill>
                  <a:prstClr val="black"/>
                </a:solidFill>
                <a:latin typeface="Arial"/>
                <a:cs typeface="Arial"/>
              </a:rPr>
              <a:t> </a:t>
            </a:r>
            <a:r>
              <a:rPr sz="2000" spc="-5" dirty="0">
                <a:solidFill>
                  <a:prstClr val="black"/>
                </a:solidFill>
                <a:latin typeface="Arial"/>
                <a:cs typeface="Arial"/>
              </a:rPr>
              <a:t>i</a:t>
            </a:r>
            <a:r>
              <a:rPr sz="2000" dirty="0">
                <a:solidFill>
                  <a:prstClr val="black"/>
                </a:solidFill>
                <a:latin typeface="Arial"/>
                <a:cs typeface="Arial"/>
              </a:rPr>
              <a:t>n</a:t>
            </a:r>
            <a:r>
              <a:rPr sz="2000" spc="-5" dirty="0">
                <a:solidFill>
                  <a:prstClr val="black"/>
                </a:solidFill>
                <a:latin typeface="Arial"/>
                <a:cs typeface="Arial"/>
              </a:rPr>
              <a:t> </a:t>
            </a:r>
            <a:r>
              <a:rPr sz="2000" spc="5" dirty="0">
                <a:solidFill>
                  <a:prstClr val="black"/>
                </a:solidFill>
                <a:latin typeface="Arial"/>
                <a:cs typeface="Arial"/>
              </a:rPr>
              <a:t>c</a:t>
            </a:r>
            <a:r>
              <a:rPr sz="2000" dirty="0">
                <a:solidFill>
                  <a:prstClr val="black"/>
                </a:solidFill>
                <a:latin typeface="Arial"/>
                <a:cs typeface="Arial"/>
              </a:rPr>
              <a:t>ore</a:t>
            </a:r>
            <a:r>
              <a:rPr sz="2000" spc="5" dirty="0">
                <a:solidFill>
                  <a:prstClr val="black"/>
                </a:solidFill>
                <a:latin typeface="Arial"/>
                <a:cs typeface="Arial"/>
              </a:rPr>
              <a:t>s</a:t>
            </a:r>
            <a:r>
              <a:rPr sz="2000" dirty="0">
                <a:solidFill>
                  <a:prstClr val="black"/>
                </a:solidFill>
                <a:latin typeface="Arial"/>
                <a:cs typeface="Arial"/>
              </a:rPr>
              <a:t>,</a:t>
            </a:r>
            <a:r>
              <a:rPr sz="2000" spc="-50" dirty="0">
                <a:solidFill>
                  <a:prstClr val="black"/>
                </a:solidFill>
                <a:latin typeface="Arial"/>
                <a:cs typeface="Arial"/>
              </a:rPr>
              <a:t> </a:t>
            </a:r>
            <a:r>
              <a:rPr sz="2000" spc="5" dirty="0">
                <a:solidFill>
                  <a:prstClr val="black"/>
                </a:solidFill>
                <a:latin typeface="Arial"/>
                <a:cs typeface="Arial"/>
              </a:rPr>
              <a:t>c</a:t>
            </a:r>
            <a:r>
              <a:rPr sz="2000" dirty="0">
                <a:solidFill>
                  <a:prstClr val="black"/>
                </a:solidFill>
                <a:latin typeface="Arial"/>
                <a:cs typeface="Arial"/>
              </a:rPr>
              <a:t>a</a:t>
            </a:r>
            <a:r>
              <a:rPr sz="2000" spc="5" dirty="0">
                <a:solidFill>
                  <a:prstClr val="black"/>
                </a:solidFill>
                <a:latin typeface="Arial"/>
                <a:cs typeface="Arial"/>
              </a:rPr>
              <a:t>c</a:t>
            </a:r>
            <a:r>
              <a:rPr sz="2000" dirty="0">
                <a:solidFill>
                  <a:prstClr val="black"/>
                </a:solidFill>
                <a:latin typeface="Arial"/>
                <a:cs typeface="Arial"/>
              </a:rPr>
              <a:t>hes</a:t>
            </a:r>
            <a:r>
              <a:rPr sz="2000" spc="-35" dirty="0">
                <a:solidFill>
                  <a:prstClr val="black"/>
                </a:solidFill>
                <a:latin typeface="Arial"/>
                <a:cs typeface="Arial"/>
              </a:rPr>
              <a:t> </a:t>
            </a:r>
            <a:r>
              <a:rPr sz="2000" dirty="0">
                <a:solidFill>
                  <a:prstClr val="black"/>
                </a:solidFill>
                <a:latin typeface="Arial"/>
                <a:cs typeface="Arial"/>
              </a:rPr>
              <a:t>and</a:t>
            </a:r>
            <a:r>
              <a:rPr sz="2000" spc="-15" dirty="0">
                <a:solidFill>
                  <a:prstClr val="black"/>
                </a:solidFill>
                <a:latin typeface="Arial"/>
                <a:cs typeface="Arial"/>
              </a:rPr>
              <a:t> </a:t>
            </a:r>
            <a:r>
              <a:rPr sz="2000" spc="-5" dirty="0">
                <a:solidFill>
                  <a:prstClr val="black"/>
                </a:solidFill>
                <a:latin typeface="Arial"/>
                <a:cs typeface="Arial"/>
              </a:rPr>
              <a:t>m</a:t>
            </a:r>
            <a:r>
              <a:rPr sz="2000" dirty="0">
                <a:solidFill>
                  <a:prstClr val="black"/>
                </a:solidFill>
                <a:latin typeface="Arial"/>
                <a:cs typeface="Arial"/>
              </a:rPr>
              <a:t>e</a:t>
            </a:r>
            <a:r>
              <a:rPr sz="2000" spc="-5" dirty="0">
                <a:solidFill>
                  <a:prstClr val="black"/>
                </a:solidFill>
                <a:latin typeface="Arial"/>
                <a:cs typeface="Arial"/>
              </a:rPr>
              <a:t>m</a:t>
            </a:r>
            <a:r>
              <a:rPr sz="2000" dirty="0">
                <a:solidFill>
                  <a:prstClr val="black"/>
                </a:solidFill>
                <a:latin typeface="Arial"/>
                <a:cs typeface="Arial"/>
              </a:rPr>
              <a:t>ory</a:t>
            </a:r>
            <a:r>
              <a:rPr sz="2000" spc="-50" dirty="0">
                <a:solidFill>
                  <a:prstClr val="black"/>
                </a:solidFill>
                <a:latin typeface="Arial"/>
                <a:cs typeface="Arial"/>
              </a:rPr>
              <a:t> </a:t>
            </a:r>
            <a:r>
              <a:rPr sz="2000" spc="5" dirty="0">
                <a:solidFill>
                  <a:prstClr val="black"/>
                </a:solidFill>
                <a:latin typeface="Arial"/>
                <a:cs typeface="Arial"/>
              </a:rPr>
              <a:t>c</a:t>
            </a:r>
            <a:r>
              <a:rPr sz="2000" dirty="0">
                <a:solidFill>
                  <a:prstClr val="black"/>
                </a:solidFill>
                <a:latin typeface="Arial"/>
                <a:cs typeface="Arial"/>
              </a:rPr>
              <a:t>on</a:t>
            </a:r>
            <a:r>
              <a:rPr sz="2000" spc="-5" dirty="0">
                <a:solidFill>
                  <a:prstClr val="black"/>
                </a:solidFill>
                <a:latin typeface="Arial"/>
                <a:cs typeface="Arial"/>
              </a:rPr>
              <a:t>t</a:t>
            </a:r>
            <a:r>
              <a:rPr sz="2000" dirty="0">
                <a:solidFill>
                  <a:prstClr val="black"/>
                </a:solidFill>
                <a:latin typeface="Arial"/>
                <a:cs typeface="Arial"/>
              </a:rPr>
              <a:t>ro</a:t>
            </a:r>
            <a:r>
              <a:rPr sz="2000" spc="-5" dirty="0">
                <a:solidFill>
                  <a:prstClr val="black"/>
                </a:solidFill>
                <a:latin typeface="Arial"/>
                <a:cs typeface="Arial"/>
              </a:rPr>
              <a:t>ll</a:t>
            </a:r>
            <a:r>
              <a:rPr sz="2000" dirty="0">
                <a:solidFill>
                  <a:prstClr val="black"/>
                </a:solidFill>
                <a:latin typeface="Arial"/>
                <a:cs typeface="Arial"/>
              </a:rPr>
              <a:t>er</a:t>
            </a:r>
            <a:r>
              <a:rPr sz="2000" spc="5" dirty="0">
                <a:solidFill>
                  <a:prstClr val="black"/>
                </a:solidFill>
                <a:latin typeface="Arial"/>
                <a:cs typeface="Arial"/>
              </a:rPr>
              <a:t>s</a:t>
            </a:r>
            <a:r>
              <a:rPr sz="2000" dirty="0">
                <a:solidFill>
                  <a:prstClr val="black"/>
                </a:solidFill>
                <a:latin typeface="Arial"/>
                <a:cs typeface="Arial"/>
              </a:rPr>
              <a:t>. </a:t>
            </a:r>
            <a:r>
              <a:rPr sz="2000" spc="-10" dirty="0">
                <a:solidFill>
                  <a:prstClr val="black"/>
                </a:solidFill>
                <a:latin typeface="Arial"/>
                <a:cs typeface="Arial"/>
              </a:rPr>
              <a:t>I</a:t>
            </a:r>
            <a:r>
              <a:rPr sz="2000" dirty="0">
                <a:solidFill>
                  <a:prstClr val="black"/>
                </a:solidFill>
                <a:latin typeface="Arial"/>
                <a:cs typeface="Arial"/>
              </a:rPr>
              <a:t>t</a:t>
            </a:r>
            <a:r>
              <a:rPr sz="2000" spc="-25" dirty="0">
                <a:solidFill>
                  <a:prstClr val="black"/>
                </a:solidFill>
                <a:latin typeface="Arial"/>
                <a:cs typeface="Arial"/>
              </a:rPr>
              <a:t> </a:t>
            </a:r>
            <a:r>
              <a:rPr sz="2000" spc="-5" dirty="0">
                <a:solidFill>
                  <a:prstClr val="black"/>
                </a:solidFill>
                <a:latin typeface="Arial"/>
                <a:cs typeface="Arial"/>
              </a:rPr>
              <a:t>m</a:t>
            </a:r>
            <a:r>
              <a:rPr sz="2000" dirty="0">
                <a:solidFill>
                  <a:prstClr val="black"/>
                </a:solidFill>
                <a:latin typeface="Arial"/>
                <a:cs typeface="Arial"/>
              </a:rPr>
              <a:t>a</a:t>
            </a:r>
            <a:r>
              <a:rPr sz="2000" spc="-10" dirty="0">
                <a:solidFill>
                  <a:prstClr val="black"/>
                </a:solidFill>
                <a:latin typeface="Arial"/>
                <a:cs typeface="Arial"/>
              </a:rPr>
              <a:t>x</a:t>
            </a:r>
            <a:r>
              <a:rPr sz="2000" spc="-5" dirty="0">
                <a:solidFill>
                  <a:prstClr val="black"/>
                </a:solidFill>
                <a:latin typeface="Arial"/>
                <a:cs typeface="Arial"/>
              </a:rPr>
              <a:t>imi</a:t>
            </a:r>
            <a:r>
              <a:rPr sz="2000" spc="5" dirty="0">
                <a:solidFill>
                  <a:prstClr val="black"/>
                </a:solidFill>
                <a:latin typeface="Arial"/>
                <a:cs typeface="Arial"/>
              </a:rPr>
              <a:t>z</a:t>
            </a:r>
            <a:r>
              <a:rPr sz="2000" dirty="0">
                <a:solidFill>
                  <a:prstClr val="black"/>
                </a:solidFill>
                <a:latin typeface="Arial"/>
                <a:cs typeface="Arial"/>
              </a:rPr>
              <a:t>es</a:t>
            </a:r>
            <a:r>
              <a:rPr sz="2000" spc="-10" dirty="0">
                <a:solidFill>
                  <a:prstClr val="black"/>
                </a:solidFill>
                <a:latin typeface="Arial"/>
                <a:cs typeface="Arial"/>
              </a:rPr>
              <a:t> t</a:t>
            </a:r>
            <a:r>
              <a:rPr sz="2000" dirty="0">
                <a:solidFill>
                  <a:prstClr val="black"/>
                </a:solidFill>
                <a:latin typeface="Arial"/>
                <a:cs typeface="Arial"/>
              </a:rPr>
              <a:t>he</a:t>
            </a:r>
            <a:r>
              <a:rPr sz="2000" spc="-15" dirty="0">
                <a:solidFill>
                  <a:prstClr val="black"/>
                </a:solidFill>
                <a:latin typeface="Arial"/>
                <a:cs typeface="Arial"/>
              </a:rPr>
              <a:t> </a:t>
            </a:r>
            <a:r>
              <a:rPr sz="2000" spc="5" dirty="0">
                <a:solidFill>
                  <a:prstClr val="black"/>
                </a:solidFill>
                <a:latin typeface="Arial"/>
                <a:cs typeface="Arial"/>
              </a:rPr>
              <a:t>c</a:t>
            </a:r>
            <a:r>
              <a:rPr sz="2000" dirty="0">
                <a:solidFill>
                  <a:prstClr val="black"/>
                </a:solidFill>
                <a:latin typeface="Arial"/>
                <a:cs typeface="Arial"/>
              </a:rPr>
              <a:t>apab</a:t>
            </a:r>
            <a:r>
              <a:rPr sz="2000" spc="-5" dirty="0">
                <a:solidFill>
                  <a:prstClr val="black"/>
                </a:solidFill>
                <a:latin typeface="Arial"/>
                <a:cs typeface="Arial"/>
              </a:rPr>
              <a:t>ili</a:t>
            </a:r>
            <a:r>
              <a:rPr sz="2000" spc="-10" dirty="0">
                <a:solidFill>
                  <a:prstClr val="black"/>
                </a:solidFill>
                <a:latin typeface="Arial"/>
                <a:cs typeface="Arial"/>
              </a:rPr>
              <a:t>t</a:t>
            </a:r>
            <a:r>
              <a:rPr sz="2000" dirty="0">
                <a:solidFill>
                  <a:prstClr val="black"/>
                </a:solidFill>
                <a:latin typeface="Arial"/>
                <a:cs typeface="Arial"/>
              </a:rPr>
              <a:t>y</a:t>
            </a:r>
            <a:r>
              <a:rPr sz="2000" spc="-10" dirty="0">
                <a:solidFill>
                  <a:prstClr val="black"/>
                </a:solidFill>
                <a:latin typeface="Arial"/>
                <a:cs typeface="Arial"/>
              </a:rPr>
              <a:t> </a:t>
            </a:r>
            <a:r>
              <a:rPr sz="2000" dirty="0">
                <a:solidFill>
                  <a:prstClr val="black"/>
                </a:solidFill>
                <a:latin typeface="Arial"/>
                <a:cs typeface="Arial"/>
              </a:rPr>
              <a:t>of</a:t>
            </a:r>
            <a:r>
              <a:rPr sz="2000" spc="-25" dirty="0">
                <a:solidFill>
                  <a:prstClr val="black"/>
                </a:solidFill>
                <a:latin typeface="Arial"/>
                <a:cs typeface="Arial"/>
              </a:rPr>
              <a:t> </a:t>
            </a:r>
            <a:r>
              <a:rPr sz="2000" dirty="0">
                <a:solidFill>
                  <a:prstClr val="black"/>
                </a:solidFill>
                <a:latin typeface="Arial"/>
                <a:cs typeface="Arial"/>
              </a:rPr>
              <a:t>ea</a:t>
            </a:r>
            <a:r>
              <a:rPr sz="2000" spc="5" dirty="0">
                <a:solidFill>
                  <a:prstClr val="black"/>
                </a:solidFill>
                <a:latin typeface="Arial"/>
                <a:cs typeface="Arial"/>
              </a:rPr>
              <a:t>c</a:t>
            </a:r>
            <a:r>
              <a:rPr sz="2000" dirty="0">
                <a:solidFill>
                  <a:prstClr val="black"/>
                </a:solidFill>
                <a:latin typeface="Arial"/>
                <a:cs typeface="Arial"/>
              </a:rPr>
              <a:t>h</a:t>
            </a:r>
            <a:r>
              <a:rPr sz="2000" spc="-30" dirty="0">
                <a:solidFill>
                  <a:prstClr val="black"/>
                </a:solidFill>
                <a:latin typeface="Arial"/>
                <a:cs typeface="Arial"/>
              </a:rPr>
              <a:t> </a:t>
            </a:r>
            <a:r>
              <a:rPr sz="2000" spc="-5" dirty="0">
                <a:solidFill>
                  <a:prstClr val="black"/>
                </a:solidFill>
                <a:latin typeface="Arial"/>
                <a:cs typeface="Arial"/>
              </a:rPr>
              <a:t>l</a:t>
            </a:r>
            <a:r>
              <a:rPr sz="2000" dirty="0">
                <a:solidFill>
                  <a:prstClr val="black"/>
                </a:solidFill>
                <a:latin typeface="Arial"/>
                <a:cs typeface="Arial"/>
              </a:rPr>
              <a:t>a</a:t>
            </a:r>
            <a:r>
              <a:rPr sz="2000" spc="-10" dirty="0">
                <a:solidFill>
                  <a:prstClr val="black"/>
                </a:solidFill>
                <a:latin typeface="Arial"/>
                <a:cs typeface="Arial"/>
              </a:rPr>
              <a:t>y</a:t>
            </a:r>
            <a:r>
              <a:rPr sz="2000" dirty="0">
                <a:solidFill>
                  <a:prstClr val="black"/>
                </a:solidFill>
                <a:latin typeface="Arial"/>
                <a:cs typeface="Arial"/>
              </a:rPr>
              <a:t>er</a:t>
            </a:r>
            <a:r>
              <a:rPr sz="2000" spc="-5" dirty="0">
                <a:solidFill>
                  <a:prstClr val="black"/>
                </a:solidFill>
                <a:latin typeface="Arial"/>
                <a:cs typeface="Arial"/>
              </a:rPr>
              <a:t>’</a:t>
            </a:r>
            <a:r>
              <a:rPr sz="2000" dirty="0">
                <a:solidFill>
                  <a:prstClr val="black"/>
                </a:solidFill>
                <a:latin typeface="Arial"/>
                <a:cs typeface="Arial"/>
              </a:rPr>
              <a:t>s</a:t>
            </a:r>
            <a:r>
              <a:rPr sz="2000" spc="-10" dirty="0">
                <a:solidFill>
                  <a:prstClr val="black"/>
                </a:solidFill>
                <a:latin typeface="Arial"/>
                <a:cs typeface="Arial"/>
              </a:rPr>
              <a:t> </a:t>
            </a:r>
            <a:r>
              <a:rPr sz="2000" dirty="0">
                <a:solidFill>
                  <a:prstClr val="black"/>
                </a:solidFill>
                <a:latin typeface="Arial"/>
                <a:cs typeface="Arial"/>
              </a:rPr>
              <a:t>band</a:t>
            </a:r>
            <a:r>
              <a:rPr sz="2000" spc="5" dirty="0">
                <a:solidFill>
                  <a:prstClr val="black"/>
                </a:solidFill>
                <a:latin typeface="Arial"/>
                <a:cs typeface="Arial"/>
              </a:rPr>
              <a:t>w</a:t>
            </a:r>
            <a:r>
              <a:rPr sz="2000" spc="-5" dirty="0">
                <a:solidFill>
                  <a:prstClr val="black"/>
                </a:solidFill>
                <a:latin typeface="Arial"/>
                <a:cs typeface="Arial"/>
              </a:rPr>
              <a:t>i</a:t>
            </a:r>
            <a:r>
              <a:rPr sz="2000" dirty="0">
                <a:solidFill>
                  <a:prstClr val="black"/>
                </a:solidFill>
                <a:latin typeface="Arial"/>
                <a:cs typeface="Arial"/>
              </a:rPr>
              <a:t>d</a:t>
            </a:r>
            <a:r>
              <a:rPr sz="2000" spc="-10" dirty="0">
                <a:solidFill>
                  <a:prstClr val="black"/>
                </a:solidFill>
                <a:latin typeface="Arial"/>
                <a:cs typeface="Arial"/>
              </a:rPr>
              <a:t>t</a:t>
            </a:r>
            <a:r>
              <a:rPr sz="2000" dirty="0">
                <a:solidFill>
                  <a:prstClr val="black"/>
                </a:solidFill>
                <a:latin typeface="Arial"/>
                <a:cs typeface="Arial"/>
              </a:rPr>
              <a:t>h</a:t>
            </a:r>
            <a:endParaRPr sz="2000">
              <a:solidFill>
                <a:prstClr val="black"/>
              </a:solidFill>
              <a:latin typeface="Arial"/>
              <a:cs typeface="Arial"/>
            </a:endParaRPr>
          </a:p>
        </p:txBody>
      </p:sp>
      <p:sp>
        <p:nvSpPr>
          <p:cNvPr id="18" name="object 18"/>
          <p:cNvSpPr/>
          <p:nvPr/>
        </p:nvSpPr>
        <p:spPr>
          <a:xfrm>
            <a:off x="4556759" y="1917193"/>
            <a:ext cx="5090160" cy="3880485"/>
          </a:xfrm>
          <a:custGeom>
            <a:avLst/>
            <a:gdLst/>
            <a:ahLst/>
            <a:cxnLst/>
            <a:rect l="l" t="t" r="r" b="b"/>
            <a:pathLst>
              <a:path w="5090159" h="3880485">
                <a:moveTo>
                  <a:pt x="4937556" y="0"/>
                </a:moveTo>
                <a:lnTo>
                  <a:pt x="137934" y="699"/>
                </a:lnTo>
                <a:lnTo>
                  <a:pt x="96434" y="10674"/>
                </a:lnTo>
                <a:lnTo>
                  <a:pt x="60241" y="31120"/>
                </a:lnTo>
                <a:lnTo>
                  <a:pt x="31069" y="60310"/>
                </a:lnTo>
                <a:lnTo>
                  <a:pt x="10643" y="96512"/>
                </a:lnTo>
                <a:lnTo>
                  <a:pt x="694" y="138000"/>
                </a:lnTo>
                <a:lnTo>
                  <a:pt x="0" y="152603"/>
                </a:lnTo>
                <a:lnTo>
                  <a:pt x="686" y="3727500"/>
                </a:lnTo>
                <a:lnTo>
                  <a:pt x="6105" y="3770356"/>
                </a:lnTo>
                <a:lnTo>
                  <a:pt x="23253" y="3808500"/>
                </a:lnTo>
                <a:lnTo>
                  <a:pt x="49722" y="3840202"/>
                </a:lnTo>
                <a:lnTo>
                  <a:pt x="83783" y="3863735"/>
                </a:lnTo>
                <a:lnTo>
                  <a:pt x="123594" y="3877350"/>
                </a:lnTo>
                <a:lnTo>
                  <a:pt x="152603" y="3880104"/>
                </a:lnTo>
                <a:lnTo>
                  <a:pt x="4952225" y="3879404"/>
                </a:lnTo>
                <a:lnTo>
                  <a:pt x="4993725" y="3869429"/>
                </a:lnTo>
                <a:lnTo>
                  <a:pt x="5029918" y="3848983"/>
                </a:lnTo>
                <a:lnTo>
                  <a:pt x="5059090" y="3819793"/>
                </a:lnTo>
                <a:lnTo>
                  <a:pt x="5079516" y="3783591"/>
                </a:lnTo>
                <a:lnTo>
                  <a:pt x="5089465" y="3742103"/>
                </a:lnTo>
                <a:lnTo>
                  <a:pt x="5090160" y="3727500"/>
                </a:lnTo>
                <a:lnTo>
                  <a:pt x="5089473" y="152603"/>
                </a:lnTo>
                <a:lnTo>
                  <a:pt x="5084054" y="109747"/>
                </a:lnTo>
                <a:lnTo>
                  <a:pt x="5066906" y="71603"/>
                </a:lnTo>
                <a:lnTo>
                  <a:pt x="5040437" y="39901"/>
                </a:lnTo>
                <a:lnTo>
                  <a:pt x="5006376" y="16368"/>
                </a:lnTo>
                <a:lnTo>
                  <a:pt x="4966565" y="2753"/>
                </a:lnTo>
                <a:lnTo>
                  <a:pt x="4937556" y="0"/>
                </a:lnTo>
                <a:close/>
              </a:path>
            </a:pathLst>
          </a:custGeom>
          <a:solidFill>
            <a:srgbClr val="E9FDFD"/>
          </a:solidFill>
        </p:spPr>
        <p:txBody>
          <a:bodyPr wrap="square" lIns="0" tIns="0" rIns="0" bIns="0" rtlCol="0"/>
          <a:lstStyle/>
          <a:p>
            <a:endParaRPr smtClean="0">
              <a:solidFill>
                <a:prstClr val="black"/>
              </a:solidFill>
            </a:endParaRPr>
          </a:p>
        </p:txBody>
      </p:sp>
      <p:sp>
        <p:nvSpPr>
          <p:cNvPr id="19" name="object 19"/>
          <p:cNvSpPr/>
          <p:nvPr/>
        </p:nvSpPr>
        <p:spPr>
          <a:xfrm>
            <a:off x="4556759" y="1917193"/>
            <a:ext cx="5090160" cy="3880485"/>
          </a:xfrm>
          <a:custGeom>
            <a:avLst/>
            <a:gdLst/>
            <a:ahLst/>
            <a:cxnLst/>
            <a:rect l="l" t="t" r="r" b="b"/>
            <a:pathLst>
              <a:path w="5090159" h="3880485">
                <a:moveTo>
                  <a:pt x="0" y="152603"/>
                </a:moveTo>
                <a:lnTo>
                  <a:pt x="6100" y="109747"/>
                </a:lnTo>
                <a:lnTo>
                  <a:pt x="23248" y="71603"/>
                </a:lnTo>
                <a:lnTo>
                  <a:pt x="49715" y="39901"/>
                </a:lnTo>
                <a:lnTo>
                  <a:pt x="83772" y="16368"/>
                </a:lnTo>
                <a:lnTo>
                  <a:pt x="123690" y="2735"/>
                </a:lnTo>
                <a:lnTo>
                  <a:pt x="4937556" y="0"/>
                </a:lnTo>
                <a:lnTo>
                  <a:pt x="4952258" y="699"/>
                </a:lnTo>
                <a:lnTo>
                  <a:pt x="4993735" y="10674"/>
                </a:lnTo>
                <a:lnTo>
                  <a:pt x="5029924" y="31120"/>
                </a:lnTo>
                <a:lnTo>
                  <a:pt x="5059095" y="60310"/>
                </a:lnTo>
                <a:lnTo>
                  <a:pt x="5079520" y="96512"/>
                </a:lnTo>
                <a:lnTo>
                  <a:pt x="5089470" y="138000"/>
                </a:lnTo>
                <a:lnTo>
                  <a:pt x="5090160" y="3727500"/>
                </a:lnTo>
                <a:lnTo>
                  <a:pt x="5089460" y="3742202"/>
                </a:lnTo>
                <a:lnTo>
                  <a:pt x="5079485" y="3783679"/>
                </a:lnTo>
                <a:lnTo>
                  <a:pt x="5059039" y="3819868"/>
                </a:lnTo>
                <a:lnTo>
                  <a:pt x="5029849" y="3849039"/>
                </a:lnTo>
                <a:lnTo>
                  <a:pt x="4993647" y="3869464"/>
                </a:lnTo>
                <a:lnTo>
                  <a:pt x="4952159" y="3879414"/>
                </a:lnTo>
                <a:lnTo>
                  <a:pt x="152603" y="3880104"/>
                </a:lnTo>
                <a:lnTo>
                  <a:pt x="137901" y="3879404"/>
                </a:lnTo>
                <a:lnTo>
                  <a:pt x="96424" y="3869429"/>
                </a:lnTo>
                <a:lnTo>
                  <a:pt x="60235" y="3848983"/>
                </a:lnTo>
                <a:lnTo>
                  <a:pt x="31064" y="3819793"/>
                </a:lnTo>
                <a:lnTo>
                  <a:pt x="10639" y="3783591"/>
                </a:lnTo>
                <a:lnTo>
                  <a:pt x="689" y="3742103"/>
                </a:lnTo>
                <a:lnTo>
                  <a:pt x="0" y="152603"/>
                </a:lnTo>
                <a:close/>
              </a:path>
            </a:pathLst>
          </a:custGeom>
          <a:ln w="12192">
            <a:solidFill>
              <a:srgbClr val="000000"/>
            </a:solidFill>
          </a:ln>
        </p:spPr>
        <p:txBody>
          <a:bodyPr wrap="square" lIns="0" tIns="0" rIns="0" bIns="0" rtlCol="0"/>
          <a:lstStyle/>
          <a:p>
            <a:endParaRPr smtClean="0">
              <a:solidFill>
                <a:prstClr val="black"/>
              </a:solidFill>
            </a:endParaRPr>
          </a:p>
        </p:txBody>
      </p:sp>
      <p:sp>
        <p:nvSpPr>
          <p:cNvPr id="20" name="object 20"/>
          <p:cNvSpPr/>
          <p:nvPr/>
        </p:nvSpPr>
        <p:spPr>
          <a:xfrm>
            <a:off x="4314444" y="2031488"/>
            <a:ext cx="5090160" cy="3837940"/>
          </a:xfrm>
          <a:custGeom>
            <a:avLst/>
            <a:gdLst/>
            <a:ahLst/>
            <a:cxnLst/>
            <a:rect l="l" t="t" r="r" b="b"/>
            <a:pathLst>
              <a:path w="5090159" h="3837940">
                <a:moveTo>
                  <a:pt x="4939233" y="0"/>
                </a:moveTo>
                <a:lnTo>
                  <a:pt x="139042" y="461"/>
                </a:lnTo>
                <a:lnTo>
                  <a:pt x="97322" y="9797"/>
                </a:lnTo>
                <a:lnTo>
                  <a:pt x="60860" y="29810"/>
                </a:lnTo>
                <a:lnTo>
                  <a:pt x="31425" y="58731"/>
                </a:lnTo>
                <a:lnTo>
                  <a:pt x="10785" y="94792"/>
                </a:lnTo>
                <a:lnTo>
                  <a:pt x="706" y="136227"/>
                </a:lnTo>
                <a:lnTo>
                  <a:pt x="0" y="150926"/>
                </a:lnTo>
                <a:lnTo>
                  <a:pt x="460" y="3698392"/>
                </a:lnTo>
                <a:lnTo>
                  <a:pt x="9795" y="3740113"/>
                </a:lnTo>
                <a:lnTo>
                  <a:pt x="29807" y="3776574"/>
                </a:lnTo>
                <a:lnTo>
                  <a:pt x="58728" y="3806008"/>
                </a:lnTo>
                <a:lnTo>
                  <a:pt x="94790" y="3826647"/>
                </a:lnTo>
                <a:lnTo>
                  <a:pt x="136226" y="3836725"/>
                </a:lnTo>
                <a:lnTo>
                  <a:pt x="150926" y="3837432"/>
                </a:lnTo>
                <a:lnTo>
                  <a:pt x="4951108" y="3836971"/>
                </a:lnTo>
                <a:lnTo>
                  <a:pt x="4992830" y="3827638"/>
                </a:lnTo>
                <a:lnTo>
                  <a:pt x="5029294" y="3807629"/>
                </a:lnTo>
                <a:lnTo>
                  <a:pt x="5058731" y="3778711"/>
                </a:lnTo>
                <a:lnTo>
                  <a:pt x="5079373" y="3742652"/>
                </a:lnTo>
                <a:lnTo>
                  <a:pt x="5089453" y="3701218"/>
                </a:lnTo>
                <a:lnTo>
                  <a:pt x="5090160" y="3686517"/>
                </a:lnTo>
                <a:lnTo>
                  <a:pt x="5089698" y="139042"/>
                </a:lnTo>
                <a:lnTo>
                  <a:pt x="5080362" y="97322"/>
                </a:lnTo>
                <a:lnTo>
                  <a:pt x="5060349" y="60860"/>
                </a:lnTo>
                <a:lnTo>
                  <a:pt x="5031428" y="31425"/>
                </a:lnTo>
                <a:lnTo>
                  <a:pt x="4995367" y="10785"/>
                </a:lnTo>
                <a:lnTo>
                  <a:pt x="4953932" y="706"/>
                </a:lnTo>
                <a:lnTo>
                  <a:pt x="4939233" y="0"/>
                </a:lnTo>
                <a:close/>
              </a:path>
            </a:pathLst>
          </a:custGeom>
          <a:solidFill>
            <a:srgbClr val="E9FDFD"/>
          </a:solidFill>
        </p:spPr>
        <p:txBody>
          <a:bodyPr wrap="square" lIns="0" tIns="0" rIns="0" bIns="0" rtlCol="0"/>
          <a:lstStyle/>
          <a:p>
            <a:endParaRPr smtClean="0">
              <a:solidFill>
                <a:prstClr val="black"/>
              </a:solidFill>
            </a:endParaRPr>
          </a:p>
        </p:txBody>
      </p:sp>
      <p:sp>
        <p:nvSpPr>
          <p:cNvPr id="21" name="object 21"/>
          <p:cNvSpPr/>
          <p:nvPr/>
        </p:nvSpPr>
        <p:spPr>
          <a:xfrm>
            <a:off x="4314444" y="2031488"/>
            <a:ext cx="5090160" cy="3837940"/>
          </a:xfrm>
          <a:custGeom>
            <a:avLst/>
            <a:gdLst/>
            <a:ahLst/>
            <a:cxnLst/>
            <a:rect l="l" t="t" r="r" b="b"/>
            <a:pathLst>
              <a:path w="5090159" h="3837940">
                <a:moveTo>
                  <a:pt x="0" y="150926"/>
                </a:moveTo>
                <a:lnTo>
                  <a:pt x="6164" y="108094"/>
                </a:lnTo>
                <a:lnTo>
                  <a:pt x="23481" y="70045"/>
                </a:lnTo>
                <a:lnTo>
                  <a:pt x="50181" y="38548"/>
                </a:lnTo>
                <a:lnTo>
                  <a:pt x="84496" y="15369"/>
                </a:lnTo>
                <a:lnTo>
                  <a:pt x="124660" y="2277"/>
                </a:lnTo>
                <a:lnTo>
                  <a:pt x="4939233" y="0"/>
                </a:lnTo>
                <a:lnTo>
                  <a:pt x="4953932" y="706"/>
                </a:lnTo>
                <a:lnTo>
                  <a:pt x="4995367" y="10785"/>
                </a:lnTo>
                <a:lnTo>
                  <a:pt x="5031428" y="31425"/>
                </a:lnTo>
                <a:lnTo>
                  <a:pt x="5060349" y="60860"/>
                </a:lnTo>
                <a:lnTo>
                  <a:pt x="5080362" y="97322"/>
                </a:lnTo>
                <a:lnTo>
                  <a:pt x="5089698" y="139042"/>
                </a:lnTo>
                <a:lnTo>
                  <a:pt x="5090160" y="3686517"/>
                </a:lnTo>
                <a:lnTo>
                  <a:pt x="5089453" y="3701218"/>
                </a:lnTo>
                <a:lnTo>
                  <a:pt x="5079373" y="3742652"/>
                </a:lnTo>
                <a:lnTo>
                  <a:pt x="5058731" y="3778711"/>
                </a:lnTo>
                <a:lnTo>
                  <a:pt x="5029294" y="3807629"/>
                </a:lnTo>
                <a:lnTo>
                  <a:pt x="4992830" y="3827638"/>
                </a:lnTo>
                <a:lnTo>
                  <a:pt x="4951108" y="3836971"/>
                </a:lnTo>
                <a:lnTo>
                  <a:pt x="150926" y="3837432"/>
                </a:lnTo>
                <a:lnTo>
                  <a:pt x="136226" y="3836725"/>
                </a:lnTo>
                <a:lnTo>
                  <a:pt x="94790" y="3826647"/>
                </a:lnTo>
                <a:lnTo>
                  <a:pt x="58728" y="3806008"/>
                </a:lnTo>
                <a:lnTo>
                  <a:pt x="29807" y="3776574"/>
                </a:lnTo>
                <a:lnTo>
                  <a:pt x="9795" y="3740113"/>
                </a:lnTo>
                <a:lnTo>
                  <a:pt x="460" y="3698392"/>
                </a:lnTo>
                <a:lnTo>
                  <a:pt x="0" y="150926"/>
                </a:lnTo>
                <a:close/>
              </a:path>
            </a:pathLst>
          </a:custGeom>
          <a:ln w="12192">
            <a:solidFill>
              <a:srgbClr val="000000"/>
            </a:solidFill>
          </a:ln>
        </p:spPr>
        <p:txBody>
          <a:bodyPr wrap="square" lIns="0" tIns="0" rIns="0" bIns="0" rtlCol="0"/>
          <a:lstStyle/>
          <a:p>
            <a:endParaRPr smtClean="0">
              <a:solidFill>
                <a:prstClr val="black"/>
              </a:solidFill>
            </a:endParaRPr>
          </a:p>
        </p:txBody>
      </p:sp>
      <p:sp>
        <p:nvSpPr>
          <p:cNvPr id="22" name="object 22"/>
          <p:cNvSpPr/>
          <p:nvPr/>
        </p:nvSpPr>
        <p:spPr>
          <a:xfrm>
            <a:off x="4075176" y="2144265"/>
            <a:ext cx="5090160" cy="3822700"/>
          </a:xfrm>
          <a:custGeom>
            <a:avLst/>
            <a:gdLst/>
            <a:ahLst/>
            <a:cxnLst/>
            <a:rect l="l" t="t" r="r" b="b"/>
            <a:pathLst>
              <a:path w="5090159" h="3822700">
                <a:moveTo>
                  <a:pt x="4939830" y="0"/>
                </a:moveTo>
                <a:lnTo>
                  <a:pt x="139416" y="390"/>
                </a:lnTo>
                <a:lnTo>
                  <a:pt x="97613" y="9504"/>
                </a:lnTo>
                <a:lnTo>
                  <a:pt x="61059" y="29367"/>
                </a:lnTo>
                <a:lnTo>
                  <a:pt x="31535" y="58197"/>
                </a:lnTo>
                <a:lnTo>
                  <a:pt x="10825" y="94212"/>
                </a:lnTo>
                <a:lnTo>
                  <a:pt x="709" y="135631"/>
                </a:lnTo>
                <a:lnTo>
                  <a:pt x="0" y="150329"/>
                </a:lnTo>
                <a:lnTo>
                  <a:pt x="390" y="3682777"/>
                </a:lnTo>
                <a:lnTo>
                  <a:pt x="9504" y="3724583"/>
                </a:lnTo>
                <a:lnTo>
                  <a:pt x="29367" y="3761138"/>
                </a:lnTo>
                <a:lnTo>
                  <a:pt x="58197" y="3790659"/>
                </a:lnTo>
                <a:lnTo>
                  <a:pt x="94212" y="3811368"/>
                </a:lnTo>
                <a:lnTo>
                  <a:pt x="135631" y="3821482"/>
                </a:lnTo>
                <a:lnTo>
                  <a:pt x="150329" y="3822191"/>
                </a:lnTo>
                <a:lnTo>
                  <a:pt x="4950743" y="3821801"/>
                </a:lnTo>
                <a:lnTo>
                  <a:pt x="4992546" y="3812689"/>
                </a:lnTo>
                <a:lnTo>
                  <a:pt x="5029100" y="3792828"/>
                </a:lnTo>
                <a:lnTo>
                  <a:pt x="5058624" y="3764000"/>
                </a:lnTo>
                <a:lnTo>
                  <a:pt x="5079334" y="3727984"/>
                </a:lnTo>
                <a:lnTo>
                  <a:pt x="5089450" y="3686563"/>
                </a:lnTo>
                <a:lnTo>
                  <a:pt x="5090160" y="3671862"/>
                </a:lnTo>
                <a:lnTo>
                  <a:pt x="5089769" y="139416"/>
                </a:lnTo>
                <a:lnTo>
                  <a:pt x="5080655" y="97613"/>
                </a:lnTo>
                <a:lnTo>
                  <a:pt x="5060792" y="61059"/>
                </a:lnTo>
                <a:lnTo>
                  <a:pt x="5031962" y="31535"/>
                </a:lnTo>
                <a:lnTo>
                  <a:pt x="4995947" y="10825"/>
                </a:lnTo>
                <a:lnTo>
                  <a:pt x="4954528" y="709"/>
                </a:lnTo>
                <a:lnTo>
                  <a:pt x="4939830" y="0"/>
                </a:lnTo>
                <a:close/>
              </a:path>
            </a:pathLst>
          </a:custGeom>
          <a:solidFill>
            <a:srgbClr val="E9FDFD"/>
          </a:solidFill>
        </p:spPr>
        <p:txBody>
          <a:bodyPr wrap="square" lIns="0" tIns="0" rIns="0" bIns="0" rtlCol="0"/>
          <a:lstStyle/>
          <a:p>
            <a:endParaRPr smtClean="0">
              <a:solidFill>
                <a:prstClr val="black"/>
              </a:solidFill>
            </a:endParaRPr>
          </a:p>
        </p:txBody>
      </p:sp>
      <p:sp>
        <p:nvSpPr>
          <p:cNvPr id="23" name="object 23"/>
          <p:cNvSpPr/>
          <p:nvPr/>
        </p:nvSpPr>
        <p:spPr>
          <a:xfrm>
            <a:off x="4075176" y="2144265"/>
            <a:ext cx="5090160" cy="3822700"/>
          </a:xfrm>
          <a:custGeom>
            <a:avLst/>
            <a:gdLst/>
            <a:ahLst/>
            <a:cxnLst/>
            <a:rect l="l" t="t" r="r" b="b"/>
            <a:pathLst>
              <a:path w="5090159" h="3822700">
                <a:moveTo>
                  <a:pt x="0" y="150329"/>
                </a:moveTo>
                <a:lnTo>
                  <a:pt x="6188" y="107506"/>
                </a:lnTo>
                <a:lnTo>
                  <a:pt x="23565" y="69491"/>
                </a:lnTo>
                <a:lnTo>
                  <a:pt x="50348" y="38068"/>
                </a:lnTo>
                <a:lnTo>
                  <a:pt x="84757" y="15018"/>
                </a:lnTo>
                <a:lnTo>
                  <a:pt x="125008" y="2123"/>
                </a:lnTo>
                <a:lnTo>
                  <a:pt x="4939830" y="0"/>
                </a:lnTo>
                <a:lnTo>
                  <a:pt x="4954528" y="709"/>
                </a:lnTo>
                <a:lnTo>
                  <a:pt x="4995947" y="10825"/>
                </a:lnTo>
                <a:lnTo>
                  <a:pt x="5031962" y="31535"/>
                </a:lnTo>
                <a:lnTo>
                  <a:pt x="5060792" y="61059"/>
                </a:lnTo>
                <a:lnTo>
                  <a:pt x="5080655" y="97613"/>
                </a:lnTo>
                <a:lnTo>
                  <a:pt x="5089769" y="139416"/>
                </a:lnTo>
                <a:lnTo>
                  <a:pt x="5090160" y="3671862"/>
                </a:lnTo>
                <a:lnTo>
                  <a:pt x="5089450" y="3686563"/>
                </a:lnTo>
                <a:lnTo>
                  <a:pt x="5079334" y="3727984"/>
                </a:lnTo>
                <a:lnTo>
                  <a:pt x="5058624" y="3764000"/>
                </a:lnTo>
                <a:lnTo>
                  <a:pt x="5029100" y="3792828"/>
                </a:lnTo>
                <a:lnTo>
                  <a:pt x="4992546" y="3812689"/>
                </a:lnTo>
                <a:lnTo>
                  <a:pt x="4950743" y="3821801"/>
                </a:lnTo>
                <a:lnTo>
                  <a:pt x="150329" y="3822191"/>
                </a:lnTo>
                <a:lnTo>
                  <a:pt x="135631" y="3821482"/>
                </a:lnTo>
                <a:lnTo>
                  <a:pt x="94212" y="3811368"/>
                </a:lnTo>
                <a:lnTo>
                  <a:pt x="58197" y="3790659"/>
                </a:lnTo>
                <a:lnTo>
                  <a:pt x="29367" y="3761138"/>
                </a:lnTo>
                <a:lnTo>
                  <a:pt x="9504" y="3724583"/>
                </a:lnTo>
                <a:lnTo>
                  <a:pt x="390" y="3682777"/>
                </a:lnTo>
                <a:lnTo>
                  <a:pt x="0" y="150329"/>
                </a:lnTo>
                <a:close/>
              </a:path>
            </a:pathLst>
          </a:custGeom>
          <a:ln w="12191">
            <a:solidFill>
              <a:srgbClr val="000000"/>
            </a:solidFill>
          </a:ln>
        </p:spPr>
        <p:txBody>
          <a:bodyPr wrap="square" lIns="0" tIns="0" rIns="0" bIns="0" rtlCol="0"/>
          <a:lstStyle/>
          <a:p>
            <a:endParaRPr smtClean="0">
              <a:solidFill>
                <a:prstClr val="black"/>
              </a:solidFill>
            </a:endParaRPr>
          </a:p>
        </p:txBody>
      </p:sp>
      <p:sp>
        <p:nvSpPr>
          <p:cNvPr id="24" name="object 24"/>
          <p:cNvSpPr/>
          <p:nvPr/>
        </p:nvSpPr>
        <p:spPr>
          <a:xfrm>
            <a:off x="3861815" y="2257049"/>
            <a:ext cx="5090160" cy="3868420"/>
          </a:xfrm>
          <a:custGeom>
            <a:avLst/>
            <a:gdLst/>
            <a:ahLst/>
            <a:cxnLst/>
            <a:rect l="l" t="t" r="r" b="b"/>
            <a:pathLst>
              <a:path w="5090159" h="3868420">
                <a:moveTo>
                  <a:pt x="4938039" y="0"/>
                </a:moveTo>
                <a:lnTo>
                  <a:pt x="138298" y="619"/>
                </a:lnTo>
                <a:lnTo>
                  <a:pt x="96744" y="10392"/>
                </a:lnTo>
                <a:lnTo>
                  <a:pt x="60467" y="30698"/>
                </a:lnTo>
                <a:lnTo>
                  <a:pt x="31208" y="59796"/>
                </a:lnTo>
                <a:lnTo>
                  <a:pt x="10705" y="95949"/>
                </a:lnTo>
                <a:lnTo>
                  <a:pt x="701" y="137417"/>
                </a:lnTo>
                <a:lnTo>
                  <a:pt x="0" y="152120"/>
                </a:lnTo>
                <a:lnTo>
                  <a:pt x="618" y="3715778"/>
                </a:lnTo>
                <a:lnTo>
                  <a:pt x="5882" y="3757817"/>
                </a:lnTo>
                <a:lnTo>
                  <a:pt x="22873" y="3796047"/>
                </a:lnTo>
                <a:lnTo>
                  <a:pt x="49235" y="3827839"/>
                </a:lnTo>
                <a:lnTo>
                  <a:pt x="83229" y="3851453"/>
                </a:lnTo>
                <a:lnTo>
                  <a:pt x="123115" y="3865149"/>
                </a:lnTo>
                <a:lnTo>
                  <a:pt x="152120" y="3867912"/>
                </a:lnTo>
                <a:lnTo>
                  <a:pt x="4951870" y="3867291"/>
                </a:lnTo>
                <a:lnTo>
                  <a:pt x="4993422" y="3857514"/>
                </a:lnTo>
                <a:lnTo>
                  <a:pt x="5029696" y="3837205"/>
                </a:lnTo>
                <a:lnTo>
                  <a:pt x="5058954" y="3808104"/>
                </a:lnTo>
                <a:lnTo>
                  <a:pt x="5079454" y="3771949"/>
                </a:lnTo>
                <a:lnTo>
                  <a:pt x="5089458" y="3730481"/>
                </a:lnTo>
                <a:lnTo>
                  <a:pt x="5090160" y="3715778"/>
                </a:lnTo>
                <a:lnTo>
                  <a:pt x="5089542" y="152120"/>
                </a:lnTo>
                <a:lnTo>
                  <a:pt x="5084280" y="110091"/>
                </a:lnTo>
                <a:lnTo>
                  <a:pt x="5067290" y="71860"/>
                </a:lnTo>
                <a:lnTo>
                  <a:pt x="5040927" y="40069"/>
                </a:lnTo>
                <a:lnTo>
                  <a:pt x="5006932" y="16457"/>
                </a:lnTo>
                <a:lnTo>
                  <a:pt x="4967045" y="2761"/>
                </a:lnTo>
                <a:lnTo>
                  <a:pt x="4938039" y="0"/>
                </a:lnTo>
                <a:close/>
              </a:path>
            </a:pathLst>
          </a:custGeom>
          <a:solidFill>
            <a:srgbClr val="E9FDFD"/>
          </a:solidFill>
        </p:spPr>
        <p:txBody>
          <a:bodyPr wrap="square" lIns="0" tIns="0" rIns="0" bIns="0" rtlCol="0"/>
          <a:lstStyle/>
          <a:p>
            <a:endParaRPr smtClean="0">
              <a:solidFill>
                <a:prstClr val="black"/>
              </a:solidFill>
            </a:endParaRPr>
          </a:p>
        </p:txBody>
      </p:sp>
      <p:sp>
        <p:nvSpPr>
          <p:cNvPr id="25" name="object 25"/>
          <p:cNvSpPr/>
          <p:nvPr/>
        </p:nvSpPr>
        <p:spPr>
          <a:xfrm>
            <a:off x="3861815" y="2257049"/>
            <a:ext cx="5090160" cy="3868420"/>
          </a:xfrm>
          <a:custGeom>
            <a:avLst/>
            <a:gdLst/>
            <a:ahLst/>
            <a:cxnLst/>
            <a:rect l="l" t="t" r="r" b="b"/>
            <a:pathLst>
              <a:path w="5090159" h="3868420">
                <a:moveTo>
                  <a:pt x="0" y="152120"/>
                </a:moveTo>
                <a:lnTo>
                  <a:pt x="6118" y="109267"/>
                </a:lnTo>
                <a:lnTo>
                  <a:pt x="23315" y="71149"/>
                </a:lnTo>
                <a:lnTo>
                  <a:pt x="49848" y="39506"/>
                </a:lnTo>
                <a:lnTo>
                  <a:pt x="83979" y="16076"/>
                </a:lnTo>
                <a:lnTo>
                  <a:pt x="123968" y="2599"/>
                </a:lnTo>
                <a:lnTo>
                  <a:pt x="4938039" y="0"/>
                </a:lnTo>
                <a:lnTo>
                  <a:pt x="4952740" y="701"/>
                </a:lnTo>
                <a:lnTo>
                  <a:pt x="4994205" y="10704"/>
                </a:lnTo>
                <a:lnTo>
                  <a:pt x="5030358" y="31204"/>
                </a:lnTo>
                <a:lnTo>
                  <a:pt x="5059458" y="60462"/>
                </a:lnTo>
                <a:lnTo>
                  <a:pt x="5079765" y="96739"/>
                </a:lnTo>
                <a:lnTo>
                  <a:pt x="5089540" y="138296"/>
                </a:lnTo>
                <a:lnTo>
                  <a:pt x="5090160" y="3715778"/>
                </a:lnTo>
                <a:lnTo>
                  <a:pt x="5089458" y="3730481"/>
                </a:lnTo>
                <a:lnTo>
                  <a:pt x="5079454" y="3771949"/>
                </a:lnTo>
                <a:lnTo>
                  <a:pt x="5058954" y="3808104"/>
                </a:lnTo>
                <a:lnTo>
                  <a:pt x="5029696" y="3837205"/>
                </a:lnTo>
                <a:lnTo>
                  <a:pt x="4993422" y="3857514"/>
                </a:lnTo>
                <a:lnTo>
                  <a:pt x="4951870" y="3867291"/>
                </a:lnTo>
                <a:lnTo>
                  <a:pt x="152120" y="3867912"/>
                </a:lnTo>
                <a:lnTo>
                  <a:pt x="137419" y="3867210"/>
                </a:lnTo>
                <a:lnTo>
                  <a:pt x="95956" y="3857206"/>
                </a:lnTo>
                <a:lnTo>
                  <a:pt x="59805" y="3836705"/>
                </a:lnTo>
                <a:lnTo>
                  <a:pt x="30705" y="3807446"/>
                </a:lnTo>
                <a:lnTo>
                  <a:pt x="10397" y="3771168"/>
                </a:lnTo>
                <a:lnTo>
                  <a:pt x="620" y="3729612"/>
                </a:lnTo>
                <a:lnTo>
                  <a:pt x="0" y="152120"/>
                </a:lnTo>
                <a:close/>
              </a:path>
            </a:pathLst>
          </a:custGeom>
          <a:ln w="12192">
            <a:solidFill>
              <a:srgbClr val="000000"/>
            </a:solidFill>
          </a:ln>
        </p:spPr>
        <p:txBody>
          <a:bodyPr wrap="square" lIns="0" tIns="0" rIns="0" bIns="0" rtlCol="0"/>
          <a:lstStyle/>
          <a:p>
            <a:endParaRPr smtClean="0">
              <a:solidFill>
                <a:prstClr val="black"/>
              </a:solidFill>
            </a:endParaRPr>
          </a:p>
        </p:txBody>
      </p:sp>
      <p:sp>
        <p:nvSpPr>
          <p:cNvPr id="26" name="object 26"/>
          <p:cNvSpPr/>
          <p:nvPr/>
        </p:nvSpPr>
        <p:spPr>
          <a:xfrm>
            <a:off x="1415796" y="3107434"/>
            <a:ext cx="8415655" cy="466725"/>
          </a:xfrm>
          <a:custGeom>
            <a:avLst/>
            <a:gdLst/>
            <a:ahLst/>
            <a:cxnLst/>
            <a:rect l="l" t="t" r="r" b="b"/>
            <a:pathLst>
              <a:path w="8415655" h="466725">
                <a:moveTo>
                  <a:pt x="8337804" y="0"/>
                </a:moveTo>
                <a:lnTo>
                  <a:pt x="68129" y="586"/>
                </a:lnTo>
                <a:lnTo>
                  <a:pt x="29698" y="16608"/>
                </a:lnTo>
                <a:lnTo>
                  <a:pt x="5245" y="49597"/>
                </a:lnTo>
                <a:lnTo>
                  <a:pt x="0" y="77724"/>
                </a:lnTo>
                <a:lnTo>
                  <a:pt x="586" y="398214"/>
                </a:lnTo>
                <a:lnTo>
                  <a:pt x="16608" y="436645"/>
                </a:lnTo>
                <a:lnTo>
                  <a:pt x="49597" y="461098"/>
                </a:lnTo>
                <a:lnTo>
                  <a:pt x="77724" y="466344"/>
                </a:lnTo>
                <a:lnTo>
                  <a:pt x="8347398" y="465757"/>
                </a:lnTo>
                <a:lnTo>
                  <a:pt x="8385829" y="449735"/>
                </a:lnTo>
                <a:lnTo>
                  <a:pt x="8410282" y="416746"/>
                </a:lnTo>
                <a:lnTo>
                  <a:pt x="8415528" y="388620"/>
                </a:lnTo>
                <a:lnTo>
                  <a:pt x="8414941" y="68129"/>
                </a:lnTo>
                <a:lnTo>
                  <a:pt x="8398919" y="29698"/>
                </a:lnTo>
                <a:lnTo>
                  <a:pt x="8365930" y="5245"/>
                </a:lnTo>
                <a:lnTo>
                  <a:pt x="8337804" y="0"/>
                </a:lnTo>
                <a:close/>
              </a:path>
            </a:pathLst>
          </a:custGeom>
          <a:solidFill>
            <a:srgbClr val="FFCC99"/>
          </a:solidFill>
        </p:spPr>
        <p:txBody>
          <a:bodyPr wrap="square" lIns="0" tIns="0" rIns="0" bIns="0" rtlCol="0"/>
          <a:lstStyle/>
          <a:p>
            <a:endParaRPr smtClean="0">
              <a:solidFill>
                <a:prstClr val="black"/>
              </a:solidFill>
            </a:endParaRPr>
          </a:p>
        </p:txBody>
      </p:sp>
      <p:sp>
        <p:nvSpPr>
          <p:cNvPr id="27" name="object 27"/>
          <p:cNvSpPr/>
          <p:nvPr/>
        </p:nvSpPr>
        <p:spPr>
          <a:xfrm>
            <a:off x="1415796" y="3645405"/>
            <a:ext cx="8415655" cy="447040"/>
          </a:xfrm>
          <a:custGeom>
            <a:avLst/>
            <a:gdLst/>
            <a:ahLst/>
            <a:cxnLst/>
            <a:rect l="l" t="t" r="r" b="b"/>
            <a:pathLst>
              <a:path w="8415655" h="447039">
                <a:moveTo>
                  <a:pt x="8341106" y="0"/>
                </a:moveTo>
                <a:lnTo>
                  <a:pt x="70175" y="119"/>
                </a:lnTo>
                <a:lnTo>
                  <a:pt x="30774" y="14135"/>
                </a:lnTo>
                <a:lnTo>
                  <a:pt x="5461" y="46384"/>
                </a:lnTo>
                <a:lnTo>
                  <a:pt x="0" y="74421"/>
                </a:lnTo>
                <a:lnTo>
                  <a:pt x="119" y="376356"/>
                </a:lnTo>
                <a:lnTo>
                  <a:pt x="14131" y="415757"/>
                </a:lnTo>
                <a:lnTo>
                  <a:pt x="46379" y="441070"/>
                </a:lnTo>
                <a:lnTo>
                  <a:pt x="74422" y="446531"/>
                </a:lnTo>
                <a:lnTo>
                  <a:pt x="8345351" y="446412"/>
                </a:lnTo>
                <a:lnTo>
                  <a:pt x="8384748" y="432400"/>
                </a:lnTo>
                <a:lnTo>
                  <a:pt x="8410064" y="400152"/>
                </a:lnTo>
                <a:lnTo>
                  <a:pt x="8415528" y="372109"/>
                </a:lnTo>
                <a:lnTo>
                  <a:pt x="8415408" y="70176"/>
                </a:lnTo>
                <a:lnTo>
                  <a:pt x="8401392" y="30779"/>
                </a:lnTo>
                <a:lnTo>
                  <a:pt x="8369143" y="5463"/>
                </a:lnTo>
                <a:lnTo>
                  <a:pt x="8341106" y="0"/>
                </a:lnTo>
                <a:close/>
              </a:path>
            </a:pathLst>
          </a:custGeom>
          <a:solidFill>
            <a:srgbClr val="FFCC99"/>
          </a:solidFill>
        </p:spPr>
        <p:txBody>
          <a:bodyPr wrap="square" lIns="0" tIns="0" rIns="0" bIns="0" rtlCol="0"/>
          <a:lstStyle/>
          <a:p>
            <a:endParaRPr smtClean="0">
              <a:solidFill>
                <a:prstClr val="black"/>
              </a:solidFill>
            </a:endParaRPr>
          </a:p>
        </p:txBody>
      </p:sp>
      <p:sp>
        <p:nvSpPr>
          <p:cNvPr id="28" name="object 28"/>
          <p:cNvSpPr txBox="1"/>
          <p:nvPr/>
        </p:nvSpPr>
        <p:spPr>
          <a:xfrm>
            <a:off x="1654702" y="3118414"/>
            <a:ext cx="1851025" cy="1000125"/>
          </a:xfrm>
          <a:prstGeom prst="rect">
            <a:avLst/>
          </a:prstGeom>
        </p:spPr>
        <p:txBody>
          <a:bodyPr vert="horz" wrap="square" lIns="0" tIns="0" rIns="0" bIns="0" rtlCol="0">
            <a:spAutoFit/>
          </a:bodyPr>
          <a:lstStyle/>
          <a:p>
            <a:pPr marL="13335"/>
            <a:r>
              <a:rPr sz="1600" b="1" spc="-10" dirty="0">
                <a:solidFill>
                  <a:srgbClr val="FF0000"/>
                </a:solidFill>
                <a:latin typeface="Arial Narrow"/>
                <a:cs typeface="Arial Narrow"/>
              </a:rPr>
              <a:t>Pe</a:t>
            </a:r>
            <a:r>
              <a:rPr sz="1600" b="1" spc="-20" dirty="0">
                <a:solidFill>
                  <a:srgbClr val="FF0000"/>
                </a:solidFill>
                <a:latin typeface="Arial Narrow"/>
                <a:cs typeface="Arial Narrow"/>
              </a:rPr>
              <a:t>r</a:t>
            </a:r>
            <a:r>
              <a:rPr sz="1600" b="1" spc="-10" dirty="0">
                <a:solidFill>
                  <a:srgbClr val="FF0000"/>
                </a:solidFill>
                <a:latin typeface="Arial Narrow"/>
                <a:cs typeface="Arial Narrow"/>
              </a:rPr>
              <a:t>fo</a:t>
            </a:r>
            <a:r>
              <a:rPr sz="1600" b="1" spc="-20" dirty="0">
                <a:solidFill>
                  <a:srgbClr val="FF0000"/>
                </a:solidFill>
                <a:latin typeface="Arial Narrow"/>
                <a:cs typeface="Arial Narrow"/>
              </a:rPr>
              <a:t>r</a:t>
            </a:r>
            <a:r>
              <a:rPr sz="1600" b="1" spc="-10" dirty="0">
                <a:solidFill>
                  <a:srgbClr val="FF0000"/>
                </a:solidFill>
                <a:latin typeface="Arial Narrow"/>
                <a:cs typeface="Arial Narrow"/>
              </a:rPr>
              <a:t>mance</a:t>
            </a:r>
            <a:endParaRPr sz="1600">
              <a:solidFill>
                <a:prstClr val="black"/>
              </a:solidFill>
              <a:latin typeface="Arial Narrow"/>
              <a:cs typeface="Arial Narrow"/>
            </a:endParaRPr>
          </a:p>
          <a:p>
            <a:pPr marL="14604"/>
            <a:r>
              <a:rPr sz="1200" b="1" dirty="0">
                <a:solidFill>
                  <a:srgbClr val="FF0000"/>
                </a:solidFill>
                <a:latin typeface="Arial Narrow"/>
                <a:cs typeface="Arial Narrow"/>
              </a:rPr>
              <a:t>&gt;</a:t>
            </a:r>
            <a:r>
              <a:rPr sz="1600" b="1" spc="-10" dirty="0">
                <a:solidFill>
                  <a:srgbClr val="FF0000"/>
                </a:solidFill>
                <a:latin typeface="Arial Narrow"/>
                <a:cs typeface="Arial Narrow"/>
              </a:rPr>
              <a:t>2.7TFLOPS</a:t>
            </a:r>
            <a:endParaRPr sz="1600">
              <a:solidFill>
                <a:prstClr val="black"/>
              </a:solidFill>
              <a:latin typeface="Arial Narrow"/>
              <a:cs typeface="Arial Narrow"/>
            </a:endParaRPr>
          </a:p>
          <a:p>
            <a:pPr marL="12700">
              <a:spcBef>
                <a:spcPts val="320"/>
              </a:spcBef>
            </a:pPr>
            <a:r>
              <a:rPr sz="1600" b="1" spc="-10" dirty="0">
                <a:solidFill>
                  <a:srgbClr val="FF0000"/>
                </a:solidFill>
                <a:latin typeface="Arial Narrow"/>
                <a:cs typeface="Arial Narrow"/>
              </a:rPr>
              <a:t>L1</a:t>
            </a:r>
            <a:r>
              <a:rPr sz="1600" b="1" spc="-15" dirty="0">
                <a:solidFill>
                  <a:srgbClr val="FF0000"/>
                </a:solidFill>
                <a:latin typeface="Arial Narrow"/>
                <a:cs typeface="Arial Narrow"/>
              </a:rPr>
              <a:t> </a:t>
            </a:r>
            <a:r>
              <a:rPr sz="1600" b="1" spc="-10" dirty="0">
                <a:solidFill>
                  <a:srgbClr val="FF0000"/>
                </a:solidFill>
                <a:latin typeface="Arial Narrow"/>
                <a:cs typeface="Arial Narrow"/>
              </a:rPr>
              <a:t>Cache</a:t>
            </a:r>
            <a:endParaRPr sz="1600">
              <a:solidFill>
                <a:prstClr val="black"/>
              </a:solidFill>
              <a:latin typeface="Arial Narrow"/>
              <a:cs typeface="Arial Narrow"/>
            </a:endParaRPr>
          </a:p>
          <a:p>
            <a:pPr marL="13970"/>
            <a:r>
              <a:rPr sz="1200" b="1" dirty="0">
                <a:solidFill>
                  <a:srgbClr val="FF0000"/>
                </a:solidFill>
                <a:latin typeface="Arial Narrow"/>
                <a:cs typeface="Arial Narrow"/>
              </a:rPr>
              <a:t>&gt;</a:t>
            </a:r>
            <a:r>
              <a:rPr sz="1600" b="1" spc="-10" dirty="0">
                <a:solidFill>
                  <a:srgbClr val="FF0000"/>
                </a:solidFill>
                <a:latin typeface="Arial Narrow"/>
                <a:cs typeface="Arial Narrow"/>
              </a:rPr>
              <a:t>11.0TB/s</a:t>
            </a:r>
            <a:r>
              <a:rPr sz="1600" b="1" spc="-25" dirty="0">
                <a:solidFill>
                  <a:srgbClr val="FF0000"/>
                </a:solidFill>
                <a:latin typeface="Arial Narrow"/>
                <a:cs typeface="Arial Narrow"/>
              </a:rPr>
              <a:t> </a:t>
            </a:r>
            <a:r>
              <a:rPr sz="1600" b="1" spc="-15" dirty="0">
                <a:solidFill>
                  <a:srgbClr val="FF0000"/>
                </a:solidFill>
                <a:latin typeface="Arial Narrow"/>
                <a:cs typeface="Arial Narrow"/>
              </a:rPr>
              <a:t>(</a:t>
            </a:r>
            <a:r>
              <a:rPr sz="1600" b="1" spc="-10" dirty="0">
                <a:solidFill>
                  <a:srgbClr val="FF0000"/>
                </a:solidFill>
                <a:latin typeface="Arial Narrow"/>
                <a:cs typeface="Arial Narrow"/>
              </a:rPr>
              <a:t>BF</a:t>
            </a:r>
            <a:r>
              <a:rPr sz="1600" b="1" dirty="0">
                <a:solidFill>
                  <a:srgbClr val="FF0000"/>
                </a:solidFill>
                <a:latin typeface="Arial Narrow"/>
                <a:cs typeface="Arial Narrow"/>
              </a:rPr>
              <a:t> </a:t>
            </a:r>
            <a:r>
              <a:rPr sz="1600" b="1" spc="-20" dirty="0">
                <a:solidFill>
                  <a:srgbClr val="FF0000"/>
                </a:solidFill>
                <a:latin typeface="Arial Narrow"/>
                <a:cs typeface="Arial Narrow"/>
              </a:rPr>
              <a:t>r</a:t>
            </a:r>
            <a:r>
              <a:rPr sz="1600" b="1" spc="-10" dirty="0">
                <a:solidFill>
                  <a:srgbClr val="FF0000"/>
                </a:solidFill>
                <a:latin typeface="Arial Narrow"/>
                <a:cs typeface="Arial Narrow"/>
              </a:rPr>
              <a:t>atio</a:t>
            </a:r>
            <a:r>
              <a:rPr sz="1600" b="1" spc="10" dirty="0">
                <a:solidFill>
                  <a:srgbClr val="FF0000"/>
                </a:solidFill>
                <a:latin typeface="Arial Narrow"/>
                <a:cs typeface="Arial Narrow"/>
              </a:rPr>
              <a:t> </a:t>
            </a:r>
            <a:r>
              <a:rPr sz="1600" b="1" spc="-10" dirty="0">
                <a:solidFill>
                  <a:srgbClr val="FF0000"/>
                </a:solidFill>
                <a:latin typeface="Arial Narrow"/>
                <a:cs typeface="Arial Narrow"/>
              </a:rPr>
              <a:t>=</a:t>
            </a:r>
            <a:r>
              <a:rPr sz="1600" b="1" spc="-5" dirty="0">
                <a:solidFill>
                  <a:srgbClr val="FF0000"/>
                </a:solidFill>
                <a:latin typeface="Arial Narrow"/>
                <a:cs typeface="Arial Narrow"/>
              </a:rPr>
              <a:t> </a:t>
            </a:r>
            <a:r>
              <a:rPr sz="1600" b="1" spc="-10" dirty="0">
                <a:solidFill>
                  <a:srgbClr val="FF0000"/>
                </a:solidFill>
                <a:latin typeface="Arial Narrow"/>
                <a:cs typeface="Arial Narrow"/>
              </a:rPr>
              <a:t>4)</a:t>
            </a:r>
            <a:endParaRPr sz="1600">
              <a:solidFill>
                <a:prstClr val="black"/>
              </a:solidFill>
              <a:latin typeface="Arial Narrow"/>
              <a:cs typeface="Arial Narrow"/>
            </a:endParaRPr>
          </a:p>
        </p:txBody>
      </p:sp>
      <p:sp>
        <p:nvSpPr>
          <p:cNvPr id="29" name="object 29"/>
          <p:cNvSpPr txBox="1">
            <a:spLocks noGrp="1"/>
          </p:cNvSpPr>
          <p:nvPr>
            <p:ph type="title"/>
          </p:nvPr>
        </p:nvSpPr>
        <p:spPr>
          <a:prstGeom prst="rect">
            <a:avLst/>
          </a:prstGeom>
        </p:spPr>
        <p:txBody>
          <a:bodyPr vert="horz" wrap="square" lIns="0" tIns="0" rIns="0" bIns="0" rtlCol="0">
            <a:spAutoFit/>
          </a:bodyPr>
          <a:lstStyle/>
          <a:p>
            <a:pPr marL="12700">
              <a:lnSpc>
                <a:spcPts val="4760"/>
              </a:lnSpc>
            </a:pPr>
            <a:r>
              <a:rPr spc="-35" dirty="0"/>
              <a:t>H</a:t>
            </a:r>
            <a:r>
              <a:rPr spc="-10" dirty="0"/>
              <a:t>i</a:t>
            </a:r>
            <a:r>
              <a:rPr spc="-30" dirty="0"/>
              <a:t>g</a:t>
            </a:r>
            <a:r>
              <a:rPr spc="-25" dirty="0"/>
              <a:t>h</a:t>
            </a:r>
            <a:r>
              <a:rPr spc="-5" dirty="0"/>
              <a:t> </a:t>
            </a:r>
            <a:r>
              <a:rPr spc="-35" dirty="0"/>
              <a:t>Bandw</a:t>
            </a:r>
            <a:r>
              <a:rPr spc="-10" dirty="0"/>
              <a:t>i</a:t>
            </a:r>
            <a:r>
              <a:rPr spc="-30" dirty="0"/>
              <a:t>d</a:t>
            </a:r>
            <a:r>
              <a:rPr spc="-20" dirty="0"/>
              <a:t>th</a:t>
            </a:r>
          </a:p>
        </p:txBody>
      </p:sp>
      <p:sp>
        <p:nvSpPr>
          <p:cNvPr id="30" name="object 30"/>
          <p:cNvSpPr txBox="1"/>
          <p:nvPr/>
        </p:nvSpPr>
        <p:spPr>
          <a:xfrm>
            <a:off x="3972599" y="2321988"/>
            <a:ext cx="558800" cy="254000"/>
          </a:xfrm>
          <a:prstGeom prst="rect">
            <a:avLst/>
          </a:prstGeom>
        </p:spPr>
        <p:txBody>
          <a:bodyPr vert="horz" wrap="square" lIns="0" tIns="0" rIns="0" bIns="0" rtlCol="0">
            <a:spAutoFit/>
          </a:bodyPr>
          <a:lstStyle/>
          <a:p>
            <a:pPr marL="12700"/>
            <a:r>
              <a:rPr b="1" spc="-5" dirty="0">
                <a:solidFill>
                  <a:prstClr val="black"/>
                </a:solidFill>
                <a:latin typeface="Arial"/>
                <a:cs typeface="Arial"/>
              </a:rPr>
              <a:t>C</a:t>
            </a:r>
            <a:r>
              <a:rPr b="1" dirty="0">
                <a:solidFill>
                  <a:prstClr val="black"/>
                </a:solidFill>
                <a:latin typeface="Arial"/>
                <a:cs typeface="Arial"/>
              </a:rPr>
              <a:t>MG</a:t>
            </a:r>
            <a:endParaRPr>
              <a:solidFill>
                <a:prstClr val="black"/>
              </a:solidFill>
              <a:latin typeface="Arial"/>
              <a:cs typeface="Arial"/>
            </a:endParaRPr>
          </a:p>
        </p:txBody>
      </p:sp>
      <p:sp>
        <p:nvSpPr>
          <p:cNvPr id="31" name="object 31"/>
          <p:cNvSpPr/>
          <p:nvPr/>
        </p:nvSpPr>
        <p:spPr>
          <a:xfrm>
            <a:off x="1415796" y="4628389"/>
            <a:ext cx="8415655" cy="486409"/>
          </a:xfrm>
          <a:custGeom>
            <a:avLst/>
            <a:gdLst/>
            <a:ahLst/>
            <a:cxnLst/>
            <a:rect l="l" t="t" r="r" b="b"/>
            <a:pathLst>
              <a:path w="8415655" h="486410">
                <a:moveTo>
                  <a:pt x="8334501" y="0"/>
                </a:moveTo>
                <a:lnTo>
                  <a:pt x="80687" y="0"/>
                </a:lnTo>
                <a:lnTo>
                  <a:pt x="39946" y="11167"/>
                </a:lnTo>
                <a:lnTo>
                  <a:pt x="11007" y="40218"/>
                </a:lnTo>
                <a:lnTo>
                  <a:pt x="29" y="80688"/>
                </a:lnTo>
                <a:lnTo>
                  <a:pt x="0" y="405467"/>
                </a:lnTo>
                <a:lnTo>
                  <a:pt x="1356" y="419977"/>
                </a:lnTo>
                <a:lnTo>
                  <a:pt x="19166" y="457463"/>
                </a:lnTo>
                <a:lnTo>
                  <a:pt x="52816" y="481110"/>
                </a:lnTo>
                <a:lnTo>
                  <a:pt x="81025" y="486155"/>
                </a:lnTo>
                <a:lnTo>
                  <a:pt x="8334838" y="486155"/>
                </a:lnTo>
                <a:lnTo>
                  <a:pt x="8375579" y="474985"/>
                </a:lnTo>
                <a:lnTo>
                  <a:pt x="8404519" y="445931"/>
                </a:lnTo>
                <a:lnTo>
                  <a:pt x="8415497" y="405467"/>
                </a:lnTo>
                <a:lnTo>
                  <a:pt x="8415526" y="80688"/>
                </a:lnTo>
                <a:lnTo>
                  <a:pt x="8414169" y="66175"/>
                </a:lnTo>
                <a:lnTo>
                  <a:pt x="8396360" y="28686"/>
                </a:lnTo>
                <a:lnTo>
                  <a:pt x="8362709" y="5043"/>
                </a:lnTo>
                <a:lnTo>
                  <a:pt x="8334501" y="0"/>
                </a:lnTo>
                <a:close/>
              </a:path>
            </a:pathLst>
          </a:custGeom>
          <a:solidFill>
            <a:srgbClr val="FFCC99"/>
          </a:solidFill>
        </p:spPr>
        <p:txBody>
          <a:bodyPr wrap="square" lIns="0" tIns="0" rIns="0" bIns="0" rtlCol="0"/>
          <a:lstStyle/>
          <a:p>
            <a:endParaRPr smtClean="0">
              <a:solidFill>
                <a:prstClr val="black"/>
              </a:solidFill>
            </a:endParaRPr>
          </a:p>
        </p:txBody>
      </p:sp>
      <p:sp>
        <p:nvSpPr>
          <p:cNvPr id="32" name="object 32"/>
          <p:cNvSpPr txBox="1"/>
          <p:nvPr/>
        </p:nvSpPr>
        <p:spPr>
          <a:xfrm>
            <a:off x="1656647" y="4648798"/>
            <a:ext cx="1896110" cy="472440"/>
          </a:xfrm>
          <a:prstGeom prst="rect">
            <a:avLst/>
          </a:prstGeom>
        </p:spPr>
        <p:txBody>
          <a:bodyPr vert="horz" wrap="square" lIns="0" tIns="0" rIns="0" bIns="0" rtlCol="0">
            <a:spAutoFit/>
          </a:bodyPr>
          <a:lstStyle/>
          <a:p>
            <a:pPr marL="12700"/>
            <a:r>
              <a:rPr sz="1600" b="1" spc="-10" dirty="0">
                <a:solidFill>
                  <a:srgbClr val="FF0000"/>
                </a:solidFill>
                <a:latin typeface="Arial Narrow"/>
                <a:cs typeface="Arial Narrow"/>
              </a:rPr>
              <a:t>L2</a:t>
            </a:r>
            <a:r>
              <a:rPr sz="1600" b="1" spc="-15" dirty="0">
                <a:solidFill>
                  <a:srgbClr val="FF0000"/>
                </a:solidFill>
                <a:latin typeface="Arial Narrow"/>
                <a:cs typeface="Arial Narrow"/>
              </a:rPr>
              <a:t> </a:t>
            </a:r>
            <a:r>
              <a:rPr sz="1600" b="1" spc="-10" dirty="0">
                <a:solidFill>
                  <a:srgbClr val="FF0000"/>
                </a:solidFill>
                <a:latin typeface="Arial Narrow"/>
                <a:cs typeface="Arial Narrow"/>
              </a:rPr>
              <a:t>Cache</a:t>
            </a:r>
            <a:endParaRPr sz="1600">
              <a:solidFill>
                <a:prstClr val="black"/>
              </a:solidFill>
              <a:latin typeface="Arial Narrow"/>
              <a:cs typeface="Arial Narrow"/>
            </a:endParaRPr>
          </a:p>
          <a:p>
            <a:pPr marL="13970"/>
            <a:r>
              <a:rPr sz="1200" b="1" dirty="0">
                <a:solidFill>
                  <a:srgbClr val="FF0000"/>
                </a:solidFill>
                <a:latin typeface="Arial Narrow"/>
                <a:cs typeface="Arial Narrow"/>
              </a:rPr>
              <a:t>&gt;</a:t>
            </a:r>
            <a:r>
              <a:rPr sz="1600" b="1" spc="-10" dirty="0">
                <a:solidFill>
                  <a:srgbClr val="FF0000"/>
                </a:solidFill>
                <a:latin typeface="Arial Narrow"/>
                <a:cs typeface="Arial Narrow"/>
              </a:rPr>
              <a:t>3.6TB/s</a:t>
            </a:r>
            <a:r>
              <a:rPr sz="1600" b="1" spc="-25" dirty="0">
                <a:solidFill>
                  <a:srgbClr val="FF0000"/>
                </a:solidFill>
                <a:latin typeface="Arial Narrow"/>
                <a:cs typeface="Arial Narrow"/>
              </a:rPr>
              <a:t> </a:t>
            </a:r>
            <a:r>
              <a:rPr sz="1600" b="1" spc="-15" dirty="0">
                <a:solidFill>
                  <a:srgbClr val="FF0000"/>
                </a:solidFill>
                <a:latin typeface="Arial Narrow"/>
                <a:cs typeface="Arial Narrow"/>
              </a:rPr>
              <a:t>(</a:t>
            </a:r>
            <a:r>
              <a:rPr sz="1600" b="1" spc="-10" dirty="0">
                <a:solidFill>
                  <a:srgbClr val="FF0000"/>
                </a:solidFill>
                <a:latin typeface="Arial Narrow"/>
                <a:cs typeface="Arial Narrow"/>
              </a:rPr>
              <a:t>BF</a:t>
            </a:r>
            <a:r>
              <a:rPr sz="1600" b="1" spc="10" dirty="0">
                <a:solidFill>
                  <a:srgbClr val="FF0000"/>
                </a:solidFill>
                <a:latin typeface="Arial Narrow"/>
                <a:cs typeface="Arial Narrow"/>
              </a:rPr>
              <a:t> </a:t>
            </a:r>
            <a:r>
              <a:rPr sz="1600" b="1" spc="-20" dirty="0">
                <a:solidFill>
                  <a:srgbClr val="FF0000"/>
                </a:solidFill>
                <a:latin typeface="Arial Narrow"/>
                <a:cs typeface="Arial Narrow"/>
              </a:rPr>
              <a:t>r</a:t>
            </a:r>
            <a:r>
              <a:rPr sz="1600" b="1" spc="-10" dirty="0">
                <a:solidFill>
                  <a:srgbClr val="FF0000"/>
                </a:solidFill>
                <a:latin typeface="Arial Narrow"/>
                <a:cs typeface="Arial Narrow"/>
              </a:rPr>
              <a:t>atio</a:t>
            </a:r>
            <a:r>
              <a:rPr sz="1600" b="1" spc="-5" dirty="0">
                <a:solidFill>
                  <a:srgbClr val="FF0000"/>
                </a:solidFill>
                <a:latin typeface="Arial Narrow"/>
                <a:cs typeface="Arial Narrow"/>
              </a:rPr>
              <a:t> </a:t>
            </a:r>
            <a:r>
              <a:rPr sz="1600" b="1" spc="-10" dirty="0">
                <a:solidFill>
                  <a:srgbClr val="FF0000"/>
                </a:solidFill>
                <a:latin typeface="Arial Narrow"/>
                <a:cs typeface="Arial Narrow"/>
              </a:rPr>
              <a:t>=</a:t>
            </a:r>
            <a:r>
              <a:rPr sz="1600" b="1" spc="-5" dirty="0">
                <a:solidFill>
                  <a:srgbClr val="FF0000"/>
                </a:solidFill>
                <a:latin typeface="Arial Narrow"/>
                <a:cs typeface="Arial Narrow"/>
              </a:rPr>
              <a:t> </a:t>
            </a:r>
            <a:r>
              <a:rPr sz="1600" b="1" spc="-10" dirty="0">
                <a:solidFill>
                  <a:srgbClr val="FF0000"/>
                </a:solidFill>
                <a:latin typeface="Arial Narrow"/>
                <a:cs typeface="Arial Narrow"/>
              </a:rPr>
              <a:t>1.3)</a:t>
            </a:r>
            <a:endParaRPr sz="1600">
              <a:solidFill>
                <a:prstClr val="black"/>
              </a:solidFill>
              <a:latin typeface="Arial Narrow"/>
              <a:cs typeface="Arial Narrow"/>
            </a:endParaRPr>
          </a:p>
        </p:txBody>
      </p:sp>
      <p:sp>
        <p:nvSpPr>
          <p:cNvPr id="33" name="object 33"/>
          <p:cNvSpPr/>
          <p:nvPr/>
        </p:nvSpPr>
        <p:spPr>
          <a:xfrm>
            <a:off x="3953255" y="2753870"/>
            <a:ext cx="2211705" cy="1876425"/>
          </a:xfrm>
          <a:custGeom>
            <a:avLst/>
            <a:gdLst/>
            <a:ahLst/>
            <a:cxnLst/>
            <a:rect l="l" t="t" r="r" b="b"/>
            <a:pathLst>
              <a:path w="2211704" h="1876425">
                <a:moveTo>
                  <a:pt x="2105799" y="0"/>
                </a:moveTo>
                <a:lnTo>
                  <a:pt x="94499" y="569"/>
                </a:lnTo>
                <a:lnTo>
                  <a:pt x="54267" y="13262"/>
                </a:lnTo>
                <a:lnTo>
                  <a:pt x="22871" y="39912"/>
                </a:lnTo>
                <a:lnTo>
                  <a:pt x="3927" y="76903"/>
                </a:lnTo>
                <a:lnTo>
                  <a:pt x="0" y="105524"/>
                </a:lnTo>
                <a:lnTo>
                  <a:pt x="569" y="1781544"/>
                </a:lnTo>
                <a:lnTo>
                  <a:pt x="13262" y="1821776"/>
                </a:lnTo>
                <a:lnTo>
                  <a:pt x="39912" y="1853172"/>
                </a:lnTo>
                <a:lnTo>
                  <a:pt x="76903" y="1872116"/>
                </a:lnTo>
                <a:lnTo>
                  <a:pt x="105524" y="1876044"/>
                </a:lnTo>
                <a:lnTo>
                  <a:pt x="2116824" y="1875474"/>
                </a:lnTo>
                <a:lnTo>
                  <a:pt x="2157056" y="1862781"/>
                </a:lnTo>
                <a:lnTo>
                  <a:pt x="2188452" y="1836131"/>
                </a:lnTo>
                <a:lnTo>
                  <a:pt x="2207396" y="1799140"/>
                </a:lnTo>
                <a:lnTo>
                  <a:pt x="2211324" y="1770519"/>
                </a:lnTo>
                <a:lnTo>
                  <a:pt x="2210754" y="94499"/>
                </a:lnTo>
                <a:lnTo>
                  <a:pt x="2198061" y="54267"/>
                </a:lnTo>
                <a:lnTo>
                  <a:pt x="2171411" y="22871"/>
                </a:lnTo>
                <a:lnTo>
                  <a:pt x="2134420" y="3927"/>
                </a:lnTo>
                <a:lnTo>
                  <a:pt x="2105799" y="0"/>
                </a:lnTo>
                <a:close/>
              </a:path>
            </a:pathLst>
          </a:custGeom>
          <a:solidFill>
            <a:srgbClr val="CCECFF"/>
          </a:solidFill>
        </p:spPr>
        <p:txBody>
          <a:bodyPr wrap="square" lIns="0" tIns="0" rIns="0" bIns="0" rtlCol="0"/>
          <a:lstStyle/>
          <a:p>
            <a:endParaRPr smtClean="0">
              <a:solidFill>
                <a:prstClr val="black"/>
              </a:solidFill>
            </a:endParaRPr>
          </a:p>
        </p:txBody>
      </p:sp>
      <p:sp>
        <p:nvSpPr>
          <p:cNvPr id="34" name="object 34"/>
          <p:cNvSpPr/>
          <p:nvPr/>
        </p:nvSpPr>
        <p:spPr>
          <a:xfrm>
            <a:off x="3953255" y="2753870"/>
            <a:ext cx="2211705" cy="1876425"/>
          </a:xfrm>
          <a:custGeom>
            <a:avLst/>
            <a:gdLst/>
            <a:ahLst/>
            <a:cxnLst/>
            <a:rect l="l" t="t" r="r" b="b"/>
            <a:pathLst>
              <a:path w="2211704" h="1876425">
                <a:moveTo>
                  <a:pt x="0" y="105524"/>
                </a:moveTo>
                <a:lnTo>
                  <a:pt x="8635" y="63647"/>
                </a:lnTo>
                <a:lnTo>
                  <a:pt x="32132" y="29701"/>
                </a:lnTo>
                <a:lnTo>
                  <a:pt x="66874" y="7302"/>
                </a:lnTo>
                <a:lnTo>
                  <a:pt x="2105799" y="0"/>
                </a:lnTo>
                <a:lnTo>
                  <a:pt x="2120416" y="1004"/>
                </a:lnTo>
                <a:lnTo>
                  <a:pt x="2160051" y="14995"/>
                </a:lnTo>
                <a:lnTo>
                  <a:pt x="2190550" y="42642"/>
                </a:lnTo>
                <a:lnTo>
                  <a:pt x="2208297" y="80329"/>
                </a:lnTo>
                <a:lnTo>
                  <a:pt x="2211324" y="1770519"/>
                </a:lnTo>
                <a:lnTo>
                  <a:pt x="2210319" y="1785136"/>
                </a:lnTo>
                <a:lnTo>
                  <a:pt x="2196328" y="1824771"/>
                </a:lnTo>
                <a:lnTo>
                  <a:pt x="2168681" y="1855270"/>
                </a:lnTo>
                <a:lnTo>
                  <a:pt x="2130994" y="1873017"/>
                </a:lnTo>
                <a:lnTo>
                  <a:pt x="105524" y="1876044"/>
                </a:lnTo>
                <a:lnTo>
                  <a:pt x="90907" y="1875039"/>
                </a:lnTo>
                <a:lnTo>
                  <a:pt x="51272" y="1861048"/>
                </a:lnTo>
                <a:lnTo>
                  <a:pt x="20773" y="1833401"/>
                </a:lnTo>
                <a:lnTo>
                  <a:pt x="3026" y="1795714"/>
                </a:lnTo>
                <a:lnTo>
                  <a:pt x="0" y="105524"/>
                </a:lnTo>
                <a:close/>
              </a:path>
            </a:pathLst>
          </a:custGeom>
          <a:ln w="12192">
            <a:solidFill>
              <a:srgbClr val="000000"/>
            </a:solidFill>
          </a:ln>
        </p:spPr>
        <p:txBody>
          <a:bodyPr wrap="square" lIns="0" tIns="0" rIns="0" bIns="0" rtlCol="0"/>
          <a:lstStyle/>
          <a:p>
            <a:endParaRPr smtClean="0">
              <a:solidFill>
                <a:prstClr val="black"/>
              </a:solidFill>
            </a:endParaRPr>
          </a:p>
        </p:txBody>
      </p:sp>
      <p:sp>
        <p:nvSpPr>
          <p:cNvPr id="35" name="object 35"/>
          <p:cNvSpPr/>
          <p:nvPr/>
        </p:nvSpPr>
        <p:spPr>
          <a:xfrm>
            <a:off x="4085844" y="4099561"/>
            <a:ext cx="2070100" cy="445134"/>
          </a:xfrm>
          <a:custGeom>
            <a:avLst/>
            <a:gdLst/>
            <a:ahLst/>
            <a:cxnLst/>
            <a:rect l="l" t="t" r="r" b="b"/>
            <a:pathLst>
              <a:path w="2070100" h="445135">
                <a:moveTo>
                  <a:pt x="1995424" y="0"/>
                </a:moveTo>
                <a:lnTo>
                  <a:pt x="70338" y="97"/>
                </a:lnTo>
                <a:lnTo>
                  <a:pt x="30865" y="13949"/>
                </a:lnTo>
                <a:lnTo>
                  <a:pt x="5480" y="46137"/>
                </a:lnTo>
                <a:lnTo>
                  <a:pt x="0" y="74168"/>
                </a:lnTo>
                <a:lnTo>
                  <a:pt x="97" y="374669"/>
                </a:lnTo>
                <a:lnTo>
                  <a:pt x="13949" y="414142"/>
                </a:lnTo>
                <a:lnTo>
                  <a:pt x="46137" y="439527"/>
                </a:lnTo>
                <a:lnTo>
                  <a:pt x="74168" y="445008"/>
                </a:lnTo>
                <a:lnTo>
                  <a:pt x="1999253" y="444910"/>
                </a:lnTo>
                <a:lnTo>
                  <a:pt x="2038726" y="431058"/>
                </a:lnTo>
                <a:lnTo>
                  <a:pt x="2064111" y="398870"/>
                </a:lnTo>
                <a:lnTo>
                  <a:pt x="2069592" y="370840"/>
                </a:lnTo>
                <a:lnTo>
                  <a:pt x="2069494" y="70338"/>
                </a:lnTo>
                <a:lnTo>
                  <a:pt x="2055642" y="30865"/>
                </a:lnTo>
                <a:lnTo>
                  <a:pt x="2023454" y="5480"/>
                </a:lnTo>
                <a:lnTo>
                  <a:pt x="1995424" y="0"/>
                </a:lnTo>
                <a:close/>
              </a:path>
            </a:pathLst>
          </a:custGeom>
          <a:solidFill>
            <a:srgbClr val="136EB9"/>
          </a:solidFill>
        </p:spPr>
        <p:txBody>
          <a:bodyPr wrap="square" lIns="0" tIns="0" rIns="0" bIns="0" rtlCol="0"/>
          <a:lstStyle/>
          <a:p>
            <a:endParaRPr smtClean="0">
              <a:solidFill>
                <a:prstClr val="black"/>
              </a:solidFill>
            </a:endParaRPr>
          </a:p>
        </p:txBody>
      </p:sp>
      <p:sp>
        <p:nvSpPr>
          <p:cNvPr id="36" name="object 36"/>
          <p:cNvSpPr txBox="1"/>
          <p:nvPr/>
        </p:nvSpPr>
        <p:spPr>
          <a:xfrm>
            <a:off x="4427936" y="4226145"/>
            <a:ext cx="1386840" cy="203835"/>
          </a:xfrm>
          <a:prstGeom prst="rect">
            <a:avLst/>
          </a:prstGeom>
        </p:spPr>
        <p:txBody>
          <a:bodyPr vert="horz" wrap="square" lIns="0" tIns="0" rIns="0" bIns="0" rtlCol="0">
            <a:spAutoFit/>
          </a:bodyPr>
          <a:lstStyle/>
          <a:p>
            <a:pPr marL="12700"/>
            <a:r>
              <a:rPr sz="1400" spc="-5" dirty="0">
                <a:solidFill>
                  <a:srgbClr val="FFFFFF"/>
                </a:solidFill>
                <a:latin typeface="Arial"/>
                <a:cs typeface="Arial"/>
              </a:rPr>
              <a:t>L1</a:t>
            </a:r>
            <a:r>
              <a:rPr sz="1400" dirty="0">
                <a:solidFill>
                  <a:srgbClr val="FFFFFF"/>
                </a:solidFill>
                <a:latin typeface="Arial"/>
                <a:cs typeface="Arial"/>
              </a:rPr>
              <a:t>D</a:t>
            </a:r>
            <a:r>
              <a:rPr sz="1400" spc="-15" dirty="0">
                <a:solidFill>
                  <a:srgbClr val="FFFFFF"/>
                </a:solidFill>
                <a:latin typeface="Arial"/>
                <a:cs typeface="Arial"/>
              </a:rPr>
              <a:t> </a:t>
            </a:r>
            <a:r>
              <a:rPr sz="1400" spc="-5" dirty="0">
                <a:solidFill>
                  <a:srgbClr val="FFFFFF"/>
                </a:solidFill>
                <a:latin typeface="Arial"/>
                <a:cs typeface="Arial"/>
              </a:rPr>
              <a:t>64K</a:t>
            </a:r>
            <a:r>
              <a:rPr sz="1400" dirty="0">
                <a:solidFill>
                  <a:srgbClr val="FFFFFF"/>
                </a:solidFill>
                <a:latin typeface="Arial"/>
                <a:cs typeface="Arial"/>
              </a:rPr>
              <a:t>i</a:t>
            </a:r>
            <a:r>
              <a:rPr sz="1400" spc="-5" dirty="0">
                <a:solidFill>
                  <a:srgbClr val="FFFFFF"/>
                </a:solidFill>
                <a:latin typeface="Arial"/>
                <a:cs typeface="Arial"/>
              </a:rPr>
              <a:t>B</a:t>
            </a:r>
            <a:r>
              <a:rPr sz="1400" dirty="0">
                <a:solidFill>
                  <a:srgbClr val="FFFFFF"/>
                </a:solidFill>
                <a:latin typeface="Arial"/>
                <a:cs typeface="Arial"/>
              </a:rPr>
              <a:t>,</a:t>
            </a:r>
            <a:r>
              <a:rPr sz="1400" spc="-15" dirty="0">
                <a:solidFill>
                  <a:srgbClr val="FFFFFF"/>
                </a:solidFill>
                <a:latin typeface="Arial"/>
                <a:cs typeface="Arial"/>
              </a:rPr>
              <a:t> </a:t>
            </a:r>
            <a:r>
              <a:rPr sz="1400" spc="-5" dirty="0">
                <a:solidFill>
                  <a:srgbClr val="FFFFFF"/>
                </a:solidFill>
                <a:latin typeface="Arial"/>
                <a:cs typeface="Arial"/>
              </a:rPr>
              <a:t>4</a:t>
            </a:r>
            <a:r>
              <a:rPr sz="1400" spc="-20" dirty="0">
                <a:solidFill>
                  <a:srgbClr val="FFFFFF"/>
                </a:solidFill>
                <a:latin typeface="Arial"/>
                <a:cs typeface="Arial"/>
              </a:rPr>
              <a:t>w</a:t>
            </a:r>
            <a:r>
              <a:rPr sz="1400" spc="-5" dirty="0">
                <a:solidFill>
                  <a:srgbClr val="FFFFFF"/>
                </a:solidFill>
                <a:latin typeface="Arial"/>
                <a:cs typeface="Arial"/>
              </a:rPr>
              <a:t>ay</a:t>
            </a:r>
            <a:endParaRPr sz="1400">
              <a:solidFill>
                <a:prstClr val="black"/>
              </a:solidFill>
              <a:latin typeface="Arial"/>
              <a:cs typeface="Arial"/>
            </a:endParaRPr>
          </a:p>
        </p:txBody>
      </p:sp>
      <p:sp>
        <p:nvSpPr>
          <p:cNvPr id="37" name="object 37"/>
          <p:cNvSpPr/>
          <p:nvPr/>
        </p:nvSpPr>
        <p:spPr>
          <a:xfrm>
            <a:off x="6309359" y="2750823"/>
            <a:ext cx="596265" cy="1879600"/>
          </a:xfrm>
          <a:custGeom>
            <a:avLst/>
            <a:gdLst/>
            <a:ahLst/>
            <a:cxnLst/>
            <a:rect l="l" t="t" r="r" b="b"/>
            <a:pathLst>
              <a:path w="596265" h="1879600">
                <a:moveTo>
                  <a:pt x="562368" y="0"/>
                </a:moveTo>
                <a:lnTo>
                  <a:pt x="23115" y="1644"/>
                </a:lnTo>
                <a:lnTo>
                  <a:pt x="11160" y="8544"/>
                </a:lnTo>
                <a:lnTo>
                  <a:pt x="3011" y="19609"/>
                </a:lnTo>
                <a:lnTo>
                  <a:pt x="0" y="33515"/>
                </a:lnTo>
                <a:lnTo>
                  <a:pt x="1648" y="1855977"/>
                </a:lnTo>
                <a:lnTo>
                  <a:pt x="8552" y="1867933"/>
                </a:lnTo>
                <a:lnTo>
                  <a:pt x="19617" y="1876081"/>
                </a:lnTo>
                <a:lnTo>
                  <a:pt x="33515" y="1879092"/>
                </a:lnTo>
                <a:lnTo>
                  <a:pt x="572775" y="1877443"/>
                </a:lnTo>
                <a:lnTo>
                  <a:pt x="584727" y="1870538"/>
                </a:lnTo>
                <a:lnTo>
                  <a:pt x="592873" y="1859469"/>
                </a:lnTo>
                <a:lnTo>
                  <a:pt x="595884" y="1845564"/>
                </a:lnTo>
                <a:lnTo>
                  <a:pt x="594238" y="23111"/>
                </a:lnTo>
                <a:lnTo>
                  <a:pt x="587335" y="11155"/>
                </a:lnTo>
                <a:lnTo>
                  <a:pt x="576268" y="3009"/>
                </a:lnTo>
                <a:lnTo>
                  <a:pt x="562368" y="0"/>
                </a:lnTo>
                <a:close/>
              </a:path>
            </a:pathLst>
          </a:custGeom>
          <a:solidFill>
            <a:srgbClr val="CCECFF"/>
          </a:solidFill>
        </p:spPr>
        <p:txBody>
          <a:bodyPr wrap="square" lIns="0" tIns="0" rIns="0" bIns="0" rtlCol="0"/>
          <a:lstStyle/>
          <a:p>
            <a:endParaRPr smtClean="0">
              <a:solidFill>
                <a:prstClr val="black"/>
              </a:solidFill>
            </a:endParaRPr>
          </a:p>
        </p:txBody>
      </p:sp>
      <p:sp>
        <p:nvSpPr>
          <p:cNvPr id="38" name="object 38"/>
          <p:cNvSpPr/>
          <p:nvPr/>
        </p:nvSpPr>
        <p:spPr>
          <a:xfrm>
            <a:off x="6309359" y="2750823"/>
            <a:ext cx="596265" cy="1879600"/>
          </a:xfrm>
          <a:custGeom>
            <a:avLst/>
            <a:gdLst/>
            <a:ahLst/>
            <a:cxnLst/>
            <a:rect l="l" t="t" r="r" b="b"/>
            <a:pathLst>
              <a:path w="596265" h="1879600">
                <a:moveTo>
                  <a:pt x="0" y="33515"/>
                </a:moveTo>
                <a:lnTo>
                  <a:pt x="3011" y="19609"/>
                </a:lnTo>
                <a:lnTo>
                  <a:pt x="11160" y="8544"/>
                </a:lnTo>
                <a:lnTo>
                  <a:pt x="23115" y="1644"/>
                </a:lnTo>
                <a:lnTo>
                  <a:pt x="562368" y="0"/>
                </a:lnTo>
                <a:lnTo>
                  <a:pt x="576268" y="3009"/>
                </a:lnTo>
                <a:lnTo>
                  <a:pt x="587335" y="11155"/>
                </a:lnTo>
                <a:lnTo>
                  <a:pt x="594238" y="23111"/>
                </a:lnTo>
                <a:lnTo>
                  <a:pt x="595884" y="1845564"/>
                </a:lnTo>
                <a:lnTo>
                  <a:pt x="592873" y="1859469"/>
                </a:lnTo>
                <a:lnTo>
                  <a:pt x="584727" y="1870538"/>
                </a:lnTo>
                <a:lnTo>
                  <a:pt x="572775" y="1877443"/>
                </a:lnTo>
                <a:lnTo>
                  <a:pt x="33515" y="1879092"/>
                </a:lnTo>
                <a:lnTo>
                  <a:pt x="19617" y="1876081"/>
                </a:lnTo>
                <a:lnTo>
                  <a:pt x="8552" y="1867933"/>
                </a:lnTo>
                <a:lnTo>
                  <a:pt x="1648" y="1855977"/>
                </a:lnTo>
                <a:lnTo>
                  <a:pt x="0" y="33515"/>
                </a:lnTo>
                <a:close/>
              </a:path>
            </a:pathLst>
          </a:custGeom>
          <a:ln w="12191">
            <a:solidFill>
              <a:srgbClr val="000000"/>
            </a:solidFill>
          </a:ln>
        </p:spPr>
        <p:txBody>
          <a:bodyPr wrap="square" lIns="0" tIns="0" rIns="0" bIns="0" rtlCol="0"/>
          <a:lstStyle/>
          <a:p>
            <a:endParaRPr smtClean="0">
              <a:solidFill>
                <a:prstClr val="black"/>
              </a:solidFill>
            </a:endParaRPr>
          </a:p>
        </p:txBody>
      </p:sp>
      <p:sp>
        <p:nvSpPr>
          <p:cNvPr id="39" name="object 39"/>
          <p:cNvSpPr/>
          <p:nvPr/>
        </p:nvSpPr>
        <p:spPr>
          <a:xfrm>
            <a:off x="6388608" y="4096513"/>
            <a:ext cx="452755" cy="447040"/>
          </a:xfrm>
          <a:custGeom>
            <a:avLst/>
            <a:gdLst/>
            <a:ahLst/>
            <a:cxnLst/>
            <a:rect l="l" t="t" r="r" b="b"/>
            <a:pathLst>
              <a:path w="452754" h="447039">
                <a:moveTo>
                  <a:pt x="378206" y="0"/>
                </a:moveTo>
                <a:lnTo>
                  <a:pt x="70176" y="119"/>
                </a:lnTo>
                <a:lnTo>
                  <a:pt x="30779" y="14135"/>
                </a:lnTo>
                <a:lnTo>
                  <a:pt x="5463" y="46384"/>
                </a:lnTo>
                <a:lnTo>
                  <a:pt x="0" y="74422"/>
                </a:lnTo>
                <a:lnTo>
                  <a:pt x="119" y="376355"/>
                </a:lnTo>
                <a:lnTo>
                  <a:pt x="14135" y="415752"/>
                </a:lnTo>
                <a:lnTo>
                  <a:pt x="46384" y="441068"/>
                </a:lnTo>
                <a:lnTo>
                  <a:pt x="74422" y="446532"/>
                </a:lnTo>
                <a:lnTo>
                  <a:pt x="382451" y="446412"/>
                </a:lnTo>
                <a:lnTo>
                  <a:pt x="421848" y="432396"/>
                </a:lnTo>
                <a:lnTo>
                  <a:pt x="447164" y="400147"/>
                </a:lnTo>
                <a:lnTo>
                  <a:pt x="452628" y="372110"/>
                </a:lnTo>
                <a:lnTo>
                  <a:pt x="452508" y="70176"/>
                </a:lnTo>
                <a:lnTo>
                  <a:pt x="438492" y="30779"/>
                </a:lnTo>
                <a:lnTo>
                  <a:pt x="406243" y="5463"/>
                </a:lnTo>
                <a:lnTo>
                  <a:pt x="378206" y="0"/>
                </a:lnTo>
                <a:close/>
              </a:path>
            </a:pathLst>
          </a:custGeom>
          <a:solidFill>
            <a:srgbClr val="136EB9"/>
          </a:solidFill>
        </p:spPr>
        <p:txBody>
          <a:bodyPr wrap="square" lIns="0" tIns="0" rIns="0" bIns="0" rtlCol="0"/>
          <a:lstStyle/>
          <a:p>
            <a:endParaRPr smtClean="0">
              <a:solidFill>
                <a:prstClr val="black"/>
              </a:solidFill>
            </a:endParaRPr>
          </a:p>
        </p:txBody>
      </p:sp>
      <p:sp>
        <p:nvSpPr>
          <p:cNvPr id="40" name="object 40"/>
          <p:cNvSpPr/>
          <p:nvPr/>
        </p:nvSpPr>
        <p:spPr>
          <a:xfrm>
            <a:off x="6373367" y="3105913"/>
            <a:ext cx="452755" cy="439420"/>
          </a:xfrm>
          <a:custGeom>
            <a:avLst/>
            <a:gdLst/>
            <a:ahLst/>
            <a:cxnLst/>
            <a:rect l="l" t="t" r="r" b="b"/>
            <a:pathLst>
              <a:path w="452754" h="439420">
                <a:moveTo>
                  <a:pt x="379476" y="0"/>
                </a:moveTo>
                <a:lnTo>
                  <a:pt x="70989" y="31"/>
                </a:lnTo>
                <a:lnTo>
                  <a:pt x="31214" y="13208"/>
                </a:lnTo>
                <a:lnTo>
                  <a:pt x="5551" y="45149"/>
                </a:lnTo>
                <a:lnTo>
                  <a:pt x="0" y="73151"/>
                </a:lnTo>
                <a:lnTo>
                  <a:pt x="31" y="367922"/>
                </a:lnTo>
                <a:lnTo>
                  <a:pt x="13208" y="407697"/>
                </a:lnTo>
                <a:lnTo>
                  <a:pt x="45149" y="433360"/>
                </a:lnTo>
                <a:lnTo>
                  <a:pt x="73152" y="438911"/>
                </a:lnTo>
                <a:lnTo>
                  <a:pt x="381638" y="438880"/>
                </a:lnTo>
                <a:lnTo>
                  <a:pt x="421413" y="425703"/>
                </a:lnTo>
                <a:lnTo>
                  <a:pt x="447076" y="393762"/>
                </a:lnTo>
                <a:lnTo>
                  <a:pt x="452628" y="365759"/>
                </a:lnTo>
                <a:lnTo>
                  <a:pt x="452596" y="70989"/>
                </a:lnTo>
                <a:lnTo>
                  <a:pt x="439419" y="31214"/>
                </a:lnTo>
                <a:lnTo>
                  <a:pt x="407478" y="5551"/>
                </a:lnTo>
                <a:lnTo>
                  <a:pt x="379476" y="0"/>
                </a:lnTo>
                <a:close/>
              </a:path>
            </a:pathLst>
          </a:custGeom>
          <a:solidFill>
            <a:srgbClr val="136EB9"/>
          </a:solidFill>
        </p:spPr>
        <p:txBody>
          <a:bodyPr wrap="square" lIns="0" tIns="0" rIns="0" bIns="0" rtlCol="0"/>
          <a:lstStyle/>
          <a:p>
            <a:endParaRPr smtClean="0">
              <a:solidFill>
                <a:prstClr val="black"/>
              </a:solidFill>
            </a:endParaRPr>
          </a:p>
        </p:txBody>
      </p:sp>
      <p:sp>
        <p:nvSpPr>
          <p:cNvPr id="41" name="object 41"/>
          <p:cNvSpPr/>
          <p:nvPr/>
        </p:nvSpPr>
        <p:spPr>
          <a:xfrm>
            <a:off x="6990588" y="2750813"/>
            <a:ext cx="594360" cy="1879600"/>
          </a:xfrm>
          <a:custGeom>
            <a:avLst/>
            <a:gdLst/>
            <a:ahLst/>
            <a:cxnLst/>
            <a:rect l="l" t="t" r="r" b="b"/>
            <a:pathLst>
              <a:path w="594359" h="1879600">
                <a:moveTo>
                  <a:pt x="560920" y="0"/>
                </a:moveTo>
                <a:lnTo>
                  <a:pt x="23153" y="1612"/>
                </a:lnTo>
                <a:lnTo>
                  <a:pt x="11179" y="8486"/>
                </a:lnTo>
                <a:lnTo>
                  <a:pt x="3017" y="19539"/>
                </a:lnTo>
                <a:lnTo>
                  <a:pt x="0" y="33439"/>
                </a:lnTo>
                <a:lnTo>
                  <a:pt x="1609" y="1855942"/>
                </a:lnTo>
                <a:lnTo>
                  <a:pt x="8482" y="1867915"/>
                </a:lnTo>
                <a:lnTo>
                  <a:pt x="19537" y="1876075"/>
                </a:lnTo>
                <a:lnTo>
                  <a:pt x="33439" y="1879091"/>
                </a:lnTo>
                <a:lnTo>
                  <a:pt x="571198" y="1877483"/>
                </a:lnTo>
                <a:lnTo>
                  <a:pt x="583176" y="1870615"/>
                </a:lnTo>
                <a:lnTo>
                  <a:pt x="591341" y="1859565"/>
                </a:lnTo>
                <a:lnTo>
                  <a:pt x="594360" y="1845665"/>
                </a:lnTo>
                <a:lnTo>
                  <a:pt x="592747" y="23153"/>
                </a:lnTo>
                <a:lnTo>
                  <a:pt x="585873" y="11179"/>
                </a:lnTo>
                <a:lnTo>
                  <a:pt x="574820" y="3017"/>
                </a:lnTo>
                <a:lnTo>
                  <a:pt x="560920" y="0"/>
                </a:lnTo>
                <a:close/>
              </a:path>
            </a:pathLst>
          </a:custGeom>
          <a:solidFill>
            <a:srgbClr val="CCECFF"/>
          </a:solidFill>
        </p:spPr>
        <p:txBody>
          <a:bodyPr wrap="square" lIns="0" tIns="0" rIns="0" bIns="0" rtlCol="0"/>
          <a:lstStyle/>
          <a:p>
            <a:endParaRPr smtClean="0">
              <a:solidFill>
                <a:prstClr val="black"/>
              </a:solidFill>
            </a:endParaRPr>
          </a:p>
        </p:txBody>
      </p:sp>
      <p:sp>
        <p:nvSpPr>
          <p:cNvPr id="42" name="object 42"/>
          <p:cNvSpPr/>
          <p:nvPr/>
        </p:nvSpPr>
        <p:spPr>
          <a:xfrm>
            <a:off x="6990588" y="2750813"/>
            <a:ext cx="594360" cy="1879600"/>
          </a:xfrm>
          <a:custGeom>
            <a:avLst/>
            <a:gdLst/>
            <a:ahLst/>
            <a:cxnLst/>
            <a:rect l="l" t="t" r="r" b="b"/>
            <a:pathLst>
              <a:path w="594359" h="1879600">
                <a:moveTo>
                  <a:pt x="0" y="33439"/>
                </a:moveTo>
                <a:lnTo>
                  <a:pt x="3017" y="19539"/>
                </a:lnTo>
                <a:lnTo>
                  <a:pt x="11179" y="8486"/>
                </a:lnTo>
                <a:lnTo>
                  <a:pt x="23153" y="1612"/>
                </a:lnTo>
                <a:lnTo>
                  <a:pt x="560920" y="0"/>
                </a:lnTo>
                <a:lnTo>
                  <a:pt x="574820" y="3017"/>
                </a:lnTo>
                <a:lnTo>
                  <a:pt x="585873" y="11179"/>
                </a:lnTo>
                <a:lnTo>
                  <a:pt x="592747" y="23153"/>
                </a:lnTo>
                <a:lnTo>
                  <a:pt x="594360" y="1845665"/>
                </a:lnTo>
                <a:lnTo>
                  <a:pt x="591341" y="1859565"/>
                </a:lnTo>
                <a:lnTo>
                  <a:pt x="583176" y="1870615"/>
                </a:lnTo>
                <a:lnTo>
                  <a:pt x="571198" y="1877483"/>
                </a:lnTo>
                <a:lnTo>
                  <a:pt x="33439" y="1879091"/>
                </a:lnTo>
                <a:lnTo>
                  <a:pt x="19537" y="1876075"/>
                </a:lnTo>
                <a:lnTo>
                  <a:pt x="8482" y="1867915"/>
                </a:lnTo>
                <a:lnTo>
                  <a:pt x="1609" y="1855942"/>
                </a:lnTo>
                <a:lnTo>
                  <a:pt x="0" y="33439"/>
                </a:lnTo>
                <a:close/>
              </a:path>
            </a:pathLst>
          </a:custGeom>
          <a:ln w="12191">
            <a:solidFill>
              <a:srgbClr val="000000"/>
            </a:solidFill>
          </a:ln>
        </p:spPr>
        <p:txBody>
          <a:bodyPr wrap="square" lIns="0" tIns="0" rIns="0" bIns="0" rtlCol="0"/>
          <a:lstStyle/>
          <a:p>
            <a:endParaRPr smtClean="0">
              <a:solidFill>
                <a:prstClr val="black"/>
              </a:solidFill>
            </a:endParaRPr>
          </a:p>
        </p:txBody>
      </p:sp>
      <p:sp>
        <p:nvSpPr>
          <p:cNvPr id="43" name="object 43"/>
          <p:cNvSpPr/>
          <p:nvPr/>
        </p:nvSpPr>
        <p:spPr>
          <a:xfrm>
            <a:off x="7062216" y="4099561"/>
            <a:ext cx="452755" cy="439420"/>
          </a:xfrm>
          <a:custGeom>
            <a:avLst/>
            <a:gdLst/>
            <a:ahLst/>
            <a:cxnLst/>
            <a:rect l="l" t="t" r="r" b="b"/>
            <a:pathLst>
              <a:path w="452754" h="439420">
                <a:moveTo>
                  <a:pt x="379476" y="0"/>
                </a:moveTo>
                <a:lnTo>
                  <a:pt x="70989" y="31"/>
                </a:lnTo>
                <a:lnTo>
                  <a:pt x="31214" y="13208"/>
                </a:lnTo>
                <a:lnTo>
                  <a:pt x="5551" y="45149"/>
                </a:lnTo>
                <a:lnTo>
                  <a:pt x="0" y="73151"/>
                </a:lnTo>
                <a:lnTo>
                  <a:pt x="31" y="367922"/>
                </a:lnTo>
                <a:lnTo>
                  <a:pt x="13208" y="407697"/>
                </a:lnTo>
                <a:lnTo>
                  <a:pt x="45149" y="433360"/>
                </a:lnTo>
                <a:lnTo>
                  <a:pt x="73152" y="438911"/>
                </a:lnTo>
                <a:lnTo>
                  <a:pt x="381638" y="438880"/>
                </a:lnTo>
                <a:lnTo>
                  <a:pt x="421413" y="425703"/>
                </a:lnTo>
                <a:lnTo>
                  <a:pt x="447076" y="393762"/>
                </a:lnTo>
                <a:lnTo>
                  <a:pt x="452628" y="365759"/>
                </a:lnTo>
                <a:lnTo>
                  <a:pt x="452596" y="70989"/>
                </a:lnTo>
                <a:lnTo>
                  <a:pt x="439419" y="31214"/>
                </a:lnTo>
                <a:lnTo>
                  <a:pt x="407478" y="5551"/>
                </a:lnTo>
                <a:lnTo>
                  <a:pt x="379476" y="0"/>
                </a:lnTo>
                <a:close/>
              </a:path>
            </a:pathLst>
          </a:custGeom>
          <a:solidFill>
            <a:srgbClr val="136EB9"/>
          </a:solidFill>
        </p:spPr>
        <p:txBody>
          <a:bodyPr wrap="square" lIns="0" tIns="0" rIns="0" bIns="0" rtlCol="0"/>
          <a:lstStyle/>
          <a:p>
            <a:endParaRPr smtClean="0">
              <a:solidFill>
                <a:prstClr val="black"/>
              </a:solidFill>
            </a:endParaRPr>
          </a:p>
        </p:txBody>
      </p:sp>
      <p:sp>
        <p:nvSpPr>
          <p:cNvPr id="44" name="object 44"/>
          <p:cNvSpPr/>
          <p:nvPr/>
        </p:nvSpPr>
        <p:spPr>
          <a:xfrm>
            <a:off x="7062227" y="3108961"/>
            <a:ext cx="452755" cy="436245"/>
          </a:xfrm>
          <a:custGeom>
            <a:avLst/>
            <a:gdLst/>
            <a:ahLst/>
            <a:cxnLst/>
            <a:rect l="l" t="t" r="r" b="b"/>
            <a:pathLst>
              <a:path w="452754" h="436245">
                <a:moveTo>
                  <a:pt x="379972" y="0"/>
                </a:moveTo>
                <a:lnTo>
                  <a:pt x="71306" y="11"/>
                </a:lnTo>
                <a:lnTo>
                  <a:pt x="31379" y="12842"/>
                </a:lnTo>
                <a:lnTo>
                  <a:pt x="5575" y="44656"/>
                </a:lnTo>
                <a:lnTo>
                  <a:pt x="0" y="364545"/>
                </a:lnTo>
                <a:lnTo>
                  <a:pt x="1696" y="378953"/>
                </a:lnTo>
                <a:lnTo>
                  <a:pt x="21702" y="415020"/>
                </a:lnTo>
                <a:lnTo>
                  <a:pt x="58148" y="434419"/>
                </a:lnTo>
                <a:lnTo>
                  <a:pt x="72632" y="435864"/>
                </a:lnTo>
                <a:lnTo>
                  <a:pt x="381298" y="435852"/>
                </a:lnTo>
                <a:lnTo>
                  <a:pt x="421225" y="423021"/>
                </a:lnTo>
                <a:lnTo>
                  <a:pt x="447028" y="391207"/>
                </a:lnTo>
                <a:lnTo>
                  <a:pt x="452616" y="363220"/>
                </a:lnTo>
                <a:lnTo>
                  <a:pt x="452604" y="71318"/>
                </a:lnTo>
                <a:lnTo>
                  <a:pt x="439773" y="31390"/>
                </a:lnTo>
                <a:lnTo>
                  <a:pt x="407959" y="5587"/>
                </a:lnTo>
                <a:lnTo>
                  <a:pt x="379972" y="0"/>
                </a:lnTo>
                <a:close/>
              </a:path>
            </a:pathLst>
          </a:custGeom>
          <a:solidFill>
            <a:srgbClr val="136EB9"/>
          </a:solidFill>
        </p:spPr>
        <p:txBody>
          <a:bodyPr wrap="square" lIns="0" tIns="0" rIns="0" bIns="0" rtlCol="0"/>
          <a:lstStyle/>
          <a:p>
            <a:endParaRPr smtClean="0">
              <a:solidFill>
                <a:prstClr val="black"/>
              </a:solidFill>
            </a:endParaRPr>
          </a:p>
        </p:txBody>
      </p:sp>
      <p:sp>
        <p:nvSpPr>
          <p:cNvPr id="45" name="object 45"/>
          <p:cNvSpPr/>
          <p:nvPr/>
        </p:nvSpPr>
        <p:spPr>
          <a:xfrm>
            <a:off x="8135111" y="2758446"/>
            <a:ext cx="594360" cy="1871980"/>
          </a:xfrm>
          <a:custGeom>
            <a:avLst/>
            <a:gdLst/>
            <a:ahLst/>
            <a:cxnLst/>
            <a:rect l="l" t="t" r="r" b="b"/>
            <a:pathLst>
              <a:path w="594359" h="1871979">
                <a:moveTo>
                  <a:pt x="560933" y="0"/>
                </a:moveTo>
                <a:lnTo>
                  <a:pt x="23162" y="1605"/>
                </a:lnTo>
                <a:lnTo>
                  <a:pt x="11185" y="8473"/>
                </a:lnTo>
                <a:lnTo>
                  <a:pt x="3019" y="19524"/>
                </a:lnTo>
                <a:lnTo>
                  <a:pt x="0" y="33426"/>
                </a:lnTo>
                <a:lnTo>
                  <a:pt x="1609" y="1848310"/>
                </a:lnTo>
                <a:lnTo>
                  <a:pt x="8481" y="1860288"/>
                </a:lnTo>
                <a:lnTo>
                  <a:pt x="19532" y="1868453"/>
                </a:lnTo>
                <a:lnTo>
                  <a:pt x="33426" y="1871472"/>
                </a:lnTo>
                <a:lnTo>
                  <a:pt x="571205" y="1869862"/>
                </a:lnTo>
                <a:lnTo>
                  <a:pt x="583178" y="1862989"/>
                </a:lnTo>
                <a:lnTo>
                  <a:pt x="591341" y="1851934"/>
                </a:lnTo>
                <a:lnTo>
                  <a:pt x="594360" y="1838032"/>
                </a:lnTo>
                <a:lnTo>
                  <a:pt x="592752" y="23157"/>
                </a:lnTo>
                <a:lnTo>
                  <a:pt x="585882" y="11180"/>
                </a:lnTo>
                <a:lnTo>
                  <a:pt x="574829" y="3017"/>
                </a:lnTo>
                <a:lnTo>
                  <a:pt x="560933" y="0"/>
                </a:lnTo>
                <a:close/>
              </a:path>
            </a:pathLst>
          </a:custGeom>
          <a:solidFill>
            <a:srgbClr val="CCECFF"/>
          </a:solidFill>
        </p:spPr>
        <p:txBody>
          <a:bodyPr wrap="square" lIns="0" tIns="0" rIns="0" bIns="0" rtlCol="0"/>
          <a:lstStyle/>
          <a:p>
            <a:endParaRPr smtClean="0">
              <a:solidFill>
                <a:prstClr val="black"/>
              </a:solidFill>
            </a:endParaRPr>
          </a:p>
        </p:txBody>
      </p:sp>
      <p:sp>
        <p:nvSpPr>
          <p:cNvPr id="46" name="object 46"/>
          <p:cNvSpPr/>
          <p:nvPr/>
        </p:nvSpPr>
        <p:spPr>
          <a:xfrm>
            <a:off x="8135111" y="2758446"/>
            <a:ext cx="594360" cy="1871980"/>
          </a:xfrm>
          <a:custGeom>
            <a:avLst/>
            <a:gdLst/>
            <a:ahLst/>
            <a:cxnLst/>
            <a:rect l="l" t="t" r="r" b="b"/>
            <a:pathLst>
              <a:path w="594359" h="1871979">
                <a:moveTo>
                  <a:pt x="0" y="33426"/>
                </a:moveTo>
                <a:lnTo>
                  <a:pt x="3019" y="19524"/>
                </a:lnTo>
                <a:lnTo>
                  <a:pt x="11185" y="8473"/>
                </a:lnTo>
                <a:lnTo>
                  <a:pt x="23162" y="1605"/>
                </a:lnTo>
                <a:lnTo>
                  <a:pt x="560933" y="0"/>
                </a:lnTo>
                <a:lnTo>
                  <a:pt x="574829" y="3017"/>
                </a:lnTo>
                <a:lnTo>
                  <a:pt x="585882" y="11180"/>
                </a:lnTo>
                <a:lnTo>
                  <a:pt x="592752" y="23157"/>
                </a:lnTo>
                <a:lnTo>
                  <a:pt x="594360" y="1838032"/>
                </a:lnTo>
                <a:lnTo>
                  <a:pt x="591341" y="1851934"/>
                </a:lnTo>
                <a:lnTo>
                  <a:pt x="583178" y="1862989"/>
                </a:lnTo>
                <a:lnTo>
                  <a:pt x="571205" y="1869862"/>
                </a:lnTo>
                <a:lnTo>
                  <a:pt x="33426" y="1871472"/>
                </a:lnTo>
                <a:lnTo>
                  <a:pt x="19532" y="1868453"/>
                </a:lnTo>
                <a:lnTo>
                  <a:pt x="8481" y="1860288"/>
                </a:lnTo>
                <a:lnTo>
                  <a:pt x="1609" y="1848310"/>
                </a:lnTo>
                <a:lnTo>
                  <a:pt x="0" y="33426"/>
                </a:lnTo>
                <a:close/>
              </a:path>
            </a:pathLst>
          </a:custGeom>
          <a:ln w="12192">
            <a:solidFill>
              <a:srgbClr val="000000"/>
            </a:solidFill>
          </a:ln>
        </p:spPr>
        <p:txBody>
          <a:bodyPr wrap="square" lIns="0" tIns="0" rIns="0" bIns="0" rtlCol="0"/>
          <a:lstStyle/>
          <a:p>
            <a:endParaRPr smtClean="0">
              <a:solidFill>
                <a:prstClr val="black"/>
              </a:solidFill>
            </a:endParaRPr>
          </a:p>
        </p:txBody>
      </p:sp>
      <p:sp>
        <p:nvSpPr>
          <p:cNvPr id="47" name="object 47"/>
          <p:cNvSpPr/>
          <p:nvPr/>
        </p:nvSpPr>
        <p:spPr>
          <a:xfrm>
            <a:off x="8200643" y="4098037"/>
            <a:ext cx="452755" cy="439420"/>
          </a:xfrm>
          <a:custGeom>
            <a:avLst/>
            <a:gdLst/>
            <a:ahLst/>
            <a:cxnLst/>
            <a:rect l="l" t="t" r="r" b="b"/>
            <a:pathLst>
              <a:path w="452754" h="439420">
                <a:moveTo>
                  <a:pt x="379476" y="0"/>
                </a:moveTo>
                <a:lnTo>
                  <a:pt x="70989" y="31"/>
                </a:lnTo>
                <a:lnTo>
                  <a:pt x="31214" y="13208"/>
                </a:lnTo>
                <a:lnTo>
                  <a:pt x="5551" y="45149"/>
                </a:lnTo>
                <a:lnTo>
                  <a:pt x="0" y="73151"/>
                </a:lnTo>
                <a:lnTo>
                  <a:pt x="31" y="367922"/>
                </a:lnTo>
                <a:lnTo>
                  <a:pt x="13208" y="407697"/>
                </a:lnTo>
                <a:lnTo>
                  <a:pt x="45149" y="433360"/>
                </a:lnTo>
                <a:lnTo>
                  <a:pt x="73152" y="438911"/>
                </a:lnTo>
                <a:lnTo>
                  <a:pt x="381638" y="438880"/>
                </a:lnTo>
                <a:lnTo>
                  <a:pt x="421413" y="425703"/>
                </a:lnTo>
                <a:lnTo>
                  <a:pt x="447076" y="393762"/>
                </a:lnTo>
                <a:lnTo>
                  <a:pt x="452628" y="365759"/>
                </a:lnTo>
                <a:lnTo>
                  <a:pt x="452596" y="70989"/>
                </a:lnTo>
                <a:lnTo>
                  <a:pt x="439419" y="31214"/>
                </a:lnTo>
                <a:lnTo>
                  <a:pt x="407478" y="5551"/>
                </a:lnTo>
                <a:lnTo>
                  <a:pt x="379476" y="0"/>
                </a:lnTo>
                <a:close/>
              </a:path>
            </a:pathLst>
          </a:custGeom>
          <a:solidFill>
            <a:srgbClr val="136EB9"/>
          </a:solidFill>
        </p:spPr>
        <p:txBody>
          <a:bodyPr wrap="square" lIns="0" tIns="0" rIns="0" bIns="0" rtlCol="0"/>
          <a:lstStyle/>
          <a:p>
            <a:endParaRPr smtClean="0">
              <a:solidFill>
                <a:prstClr val="black"/>
              </a:solidFill>
            </a:endParaRPr>
          </a:p>
        </p:txBody>
      </p:sp>
      <p:sp>
        <p:nvSpPr>
          <p:cNvPr id="48" name="object 48"/>
          <p:cNvSpPr/>
          <p:nvPr/>
        </p:nvSpPr>
        <p:spPr>
          <a:xfrm>
            <a:off x="8206740" y="3110485"/>
            <a:ext cx="452755" cy="437515"/>
          </a:xfrm>
          <a:custGeom>
            <a:avLst/>
            <a:gdLst/>
            <a:ahLst/>
            <a:cxnLst/>
            <a:rect l="l" t="t" r="r" b="b"/>
            <a:pathLst>
              <a:path w="452754" h="437514">
                <a:moveTo>
                  <a:pt x="379730" y="0"/>
                </a:moveTo>
                <a:lnTo>
                  <a:pt x="71153" y="20"/>
                </a:lnTo>
                <a:lnTo>
                  <a:pt x="31302" y="13025"/>
                </a:lnTo>
                <a:lnTo>
                  <a:pt x="5569" y="44902"/>
                </a:lnTo>
                <a:lnTo>
                  <a:pt x="0" y="72898"/>
                </a:lnTo>
                <a:lnTo>
                  <a:pt x="20" y="366234"/>
                </a:lnTo>
                <a:lnTo>
                  <a:pt x="13025" y="406085"/>
                </a:lnTo>
                <a:lnTo>
                  <a:pt x="44902" y="431818"/>
                </a:lnTo>
                <a:lnTo>
                  <a:pt x="72898" y="437388"/>
                </a:lnTo>
                <a:lnTo>
                  <a:pt x="381474" y="437367"/>
                </a:lnTo>
                <a:lnTo>
                  <a:pt x="421325" y="424362"/>
                </a:lnTo>
                <a:lnTo>
                  <a:pt x="447058" y="392485"/>
                </a:lnTo>
                <a:lnTo>
                  <a:pt x="452628" y="364490"/>
                </a:lnTo>
                <a:lnTo>
                  <a:pt x="452607" y="71153"/>
                </a:lnTo>
                <a:lnTo>
                  <a:pt x="439602" y="31302"/>
                </a:lnTo>
                <a:lnTo>
                  <a:pt x="407725" y="5569"/>
                </a:lnTo>
                <a:lnTo>
                  <a:pt x="379730" y="0"/>
                </a:lnTo>
                <a:close/>
              </a:path>
            </a:pathLst>
          </a:custGeom>
          <a:solidFill>
            <a:srgbClr val="136EB9"/>
          </a:solidFill>
        </p:spPr>
        <p:txBody>
          <a:bodyPr wrap="square" lIns="0" tIns="0" rIns="0" bIns="0" rtlCol="0"/>
          <a:lstStyle/>
          <a:p>
            <a:endParaRPr smtClean="0">
              <a:solidFill>
                <a:prstClr val="black"/>
              </a:solidFill>
            </a:endParaRPr>
          </a:p>
        </p:txBody>
      </p:sp>
      <p:sp>
        <p:nvSpPr>
          <p:cNvPr id="49" name="object 49"/>
          <p:cNvSpPr/>
          <p:nvPr/>
        </p:nvSpPr>
        <p:spPr>
          <a:xfrm>
            <a:off x="7702295" y="4293217"/>
            <a:ext cx="137160" cy="123189"/>
          </a:xfrm>
          <a:custGeom>
            <a:avLst/>
            <a:gdLst/>
            <a:ahLst/>
            <a:cxnLst/>
            <a:rect l="l" t="t" r="r" b="b"/>
            <a:pathLst>
              <a:path w="137159" h="123189">
                <a:moveTo>
                  <a:pt x="64466" y="0"/>
                </a:moveTo>
                <a:lnTo>
                  <a:pt x="23997" y="14712"/>
                </a:lnTo>
                <a:lnTo>
                  <a:pt x="1684" y="47958"/>
                </a:lnTo>
                <a:lnTo>
                  <a:pt x="0" y="61612"/>
                </a:lnTo>
                <a:lnTo>
                  <a:pt x="1121" y="72720"/>
                </a:lnTo>
                <a:lnTo>
                  <a:pt x="32015" y="112332"/>
                </a:lnTo>
                <a:lnTo>
                  <a:pt x="78233" y="122723"/>
                </a:lnTo>
                <a:lnTo>
                  <a:pt x="91978" y="119576"/>
                </a:lnTo>
                <a:lnTo>
                  <a:pt x="124357" y="95854"/>
                </a:lnTo>
                <a:lnTo>
                  <a:pt x="136734" y="54709"/>
                </a:lnTo>
                <a:lnTo>
                  <a:pt x="133577" y="41964"/>
                </a:lnTo>
                <a:lnTo>
                  <a:pt x="108123" y="11780"/>
                </a:lnTo>
                <a:lnTo>
                  <a:pt x="64466" y="0"/>
                </a:lnTo>
                <a:close/>
              </a:path>
            </a:pathLst>
          </a:custGeom>
          <a:solidFill>
            <a:srgbClr val="CCECFF"/>
          </a:solidFill>
        </p:spPr>
        <p:txBody>
          <a:bodyPr wrap="square" lIns="0" tIns="0" rIns="0" bIns="0" rtlCol="0"/>
          <a:lstStyle/>
          <a:p>
            <a:endParaRPr smtClean="0">
              <a:solidFill>
                <a:prstClr val="black"/>
              </a:solidFill>
            </a:endParaRPr>
          </a:p>
        </p:txBody>
      </p:sp>
      <p:sp>
        <p:nvSpPr>
          <p:cNvPr id="50" name="object 50"/>
          <p:cNvSpPr/>
          <p:nvPr/>
        </p:nvSpPr>
        <p:spPr>
          <a:xfrm>
            <a:off x="7702295" y="4293217"/>
            <a:ext cx="137160" cy="123189"/>
          </a:xfrm>
          <a:custGeom>
            <a:avLst/>
            <a:gdLst/>
            <a:ahLst/>
            <a:cxnLst/>
            <a:rect l="l" t="t" r="r" b="b"/>
            <a:pathLst>
              <a:path w="137159" h="123189">
                <a:moveTo>
                  <a:pt x="0" y="61612"/>
                </a:moveTo>
                <a:lnTo>
                  <a:pt x="14051" y="24177"/>
                </a:lnTo>
                <a:lnTo>
                  <a:pt x="49573" y="2292"/>
                </a:lnTo>
                <a:lnTo>
                  <a:pt x="64466" y="0"/>
                </a:lnTo>
                <a:lnTo>
                  <a:pt x="80583" y="1380"/>
                </a:lnTo>
                <a:lnTo>
                  <a:pt x="118996" y="20198"/>
                </a:lnTo>
                <a:lnTo>
                  <a:pt x="136734" y="54709"/>
                </a:lnTo>
                <a:lnTo>
                  <a:pt x="135363" y="70042"/>
                </a:lnTo>
                <a:lnTo>
                  <a:pt x="115360" y="105951"/>
                </a:lnTo>
                <a:lnTo>
                  <a:pt x="78233" y="122723"/>
                </a:lnTo>
                <a:lnTo>
                  <a:pt x="60973" y="121634"/>
                </a:lnTo>
                <a:lnTo>
                  <a:pt x="20657" y="104654"/>
                </a:lnTo>
                <a:lnTo>
                  <a:pt x="0" y="61612"/>
                </a:lnTo>
                <a:close/>
              </a:path>
            </a:pathLst>
          </a:custGeom>
          <a:ln w="9144">
            <a:solidFill>
              <a:srgbClr val="000000"/>
            </a:solidFill>
          </a:ln>
        </p:spPr>
        <p:txBody>
          <a:bodyPr wrap="square" lIns="0" tIns="0" rIns="0" bIns="0" rtlCol="0"/>
          <a:lstStyle/>
          <a:p>
            <a:endParaRPr smtClean="0">
              <a:solidFill>
                <a:prstClr val="black"/>
              </a:solidFill>
            </a:endParaRPr>
          </a:p>
        </p:txBody>
      </p:sp>
      <p:sp>
        <p:nvSpPr>
          <p:cNvPr id="51" name="object 51"/>
          <p:cNvSpPr/>
          <p:nvPr/>
        </p:nvSpPr>
        <p:spPr>
          <a:xfrm>
            <a:off x="7926323" y="4293217"/>
            <a:ext cx="137160" cy="123189"/>
          </a:xfrm>
          <a:custGeom>
            <a:avLst/>
            <a:gdLst/>
            <a:ahLst/>
            <a:cxnLst/>
            <a:rect l="l" t="t" r="r" b="b"/>
            <a:pathLst>
              <a:path w="137159" h="123189">
                <a:moveTo>
                  <a:pt x="64466" y="0"/>
                </a:moveTo>
                <a:lnTo>
                  <a:pt x="23997" y="14712"/>
                </a:lnTo>
                <a:lnTo>
                  <a:pt x="1684" y="47958"/>
                </a:lnTo>
                <a:lnTo>
                  <a:pt x="0" y="61612"/>
                </a:lnTo>
                <a:lnTo>
                  <a:pt x="1121" y="72720"/>
                </a:lnTo>
                <a:lnTo>
                  <a:pt x="32015" y="112332"/>
                </a:lnTo>
                <a:lnTo>
                  <a:pt x="78233" y="122723"/>
                </a:lnTo>
                <a:lnTo>
                  <a:pt x="91978" y="119576"/>
                </a:lnTo>
                <a:lnTo>
                  <a:pt x="124357" y="95854"/>
                </a:lnTo>
                <a:lnTo>
                  <a:pt x="136734" y="54709"/>
                </a:lnTo>
                <a:lnTo>
                  <a:pt x="133577" y="41964"/>
                </a:lnTo>
                <a:lnTo>
                  <a:pt x="108123" y="11780"/>
                </a:lnTo>
                <a:lnTo>
                  <a:pt x="64466" y="0"/>
                </a:lnTo>
                <a:close/>
              </a:path>
            </a:pathLst>
          </a:custGeom>
          <a:solidFill>
            <a:srgbClr val="CCECFF"/>
          </a:solidFill>
        </p:spPr>
        <p:txBody>
          <a:bodyPr wrap="square" lIns="0" tIns="0" rIns="0" bIns="0" rtlCol="0"/>
          <a:lstStyle/>
          <a:p>
            <a:endParaRPr smtClean="0">
              <a:solidFill>
                <a:prstClr val="black"/>
              </a:solidFill>
            </a:endParaRPr>
          </a:p>
        </p:txBody>
      </p:sp>
      <p:sp>
        <p:nvSpPr>
          <p:cNvPr id="52" name="object 52"/>
          <p:cNvSpPr/>
          <p:nvPr/>
        </p:nvSpPr>
        <p:spPr>
          <a:xfrm>
            <a:off x="7926323" y="4293217"/>
            <a:ext cx="137160" cy="123189"/>
          </a:xfrm>
          <a:custGeom>
            <a:avLst/>
            <a:gdLst/>
            <a:ahLst/>
            <a:cxnLst/>
            <a:rect l="l" t="t" r="r" b="b"/>
            <a:pathLst>
              <a:path w="137159" h="123189">
                <a:moveTo>
                  <a:pt x="0" y="61612"/>
                </a:moveTo>
                <a:lnTo>
                  <a:pt x="14051" y="24177"/>
                </a:lnTo>
                <a:lnTo>
                  <a:pt x="49573" y="2292"/>
                </a:lnTo>
                <a:lnTo>
                  <a:pt x="64466" y="0"/>
                </a:lnTo>
                <a:lnTo>
                  <a:pt x="80583" y="1380"/>
                </a:lnTo>
                <a:lnTo>
                  <a:pt x="118996" y="20198"/>
                </a:lnTo>
                <a:lnTo>
                  <a:pt x="136734" y="54709"/>
                </a:lnTo>
                <a:lnTo>
                  <a:pt x="135363" y="70042"/>
                </a:lnTo>
                <a:lnTo>
                  <a:pt x="115360" y="105951"/>
                </a:lnTo>
                <a:lnTo>
                  <a:pt x="78233" y="122723"/>
                </a:lnTo>
                <a:lnTo>
                  <a:pt x="60973" y="121634"/>
                </a:lnTo>
                <a:lnTo>
                  <a:pt x="20657" y="104654"/>
                </a:lnTo>
                <a:lnTo>
                  <a:pt x="0" y="61612"/>
                </a:lnTo>
                <a:close/>
              </a:path>
            </a:pathLst>
          </a:custGeom>
          <a:ln w="9144">
            <a:solidFill>
              <a:srgbClr val="000000"/>
            </a:solidFill>
          </a:ln>
        </p:spPr>
        <p:txBody>
          <a:bodyPr wrap="square" lIns="0" tIns="0" rIns="0" bIns="0" rtlCol="0"/>
          <a:lstStyle/>
          <a:p>
            <a:endParaRPr smtClean="0">
              <a:solidFill>
                <a:prstClr val="black"/>
              </a:solidFill>
            </a:endParaRPr>
          </a:p>
        </p:txBody>
      </p:sp>
      <p:sp>
        <p:nvSpPr>
          <p:cNvPr id="53" name="object 53"/>
          <p:cNvSpPr/>
          <p:nvPr/>
        </p:nvSpPr>
        <p:spPr>
          <a:xfrm>
            <a:off x="4021835" y="3105913"/>
            <a:ext cx="2068195" cy="459105"/>
          </a:xfrm>
          <a:custGeom>
            <a:avLst/>
            <a:gdLst/>
            <a:ahLst/>
            <a:cxnLst/>
            <a:rect l="l" t="t" r="r" b="b"/>
            <a:pathLst>
              <a:path w="2068195" h="459104">
                <a:moveTo>
                  <a:pt x="1991614" y="0"/>
                </a:moveTo>
                <a:lnTo>
                  <a:pt x="68905" y="367"/>
                </a:lnTo>
                <a:lnTo>
                  <a:pt x="30103" y="15645"/>
                </a:lnTo>
                <a:lnTo>
                  <a:pt x="5326" y="48358"/>
                </a:lnTo>
                <a:lnTo>
                  <a:pt x="0" y="76453"/>
                </a:lnTo>
                <a:lnTo>
                  <a:pt x="367" y="389818"/>
                </a:lnTo>
                <a:lnTo>
                  <a:pt x="15645" y="428620"/>
                </a:lnTo>
                <a:lnTo>
                  <a:pt x="48358" y="453397"/>
                </a:lnTo>
                <a:lnTo>
                  <a:pt x="76454" y="458723"/>
                </a:lnTo>
                <a:lnTo>
                  <a:pt x="1999162" y="458356"/>
                </a:lnTo>
                <a:lnTo>
                  <a:pt x="2037964" y="443078"/>
                </a:lnTo>
                <a:lnTo>
                  <a:pt x="2062741" y="410365"/>
                </a:lnTo>
                <a:lnTo>
                  <a:pt x="2068068" y="382269"/>
                </a:lnTo>
                <a:lnTo>
                  <a:pt x="2067700" y="68905"/>
                </a:lnTo>
                <a:lnTo>
                  <a:pt x="2052422" y="30103"/>
                </a:lnTo>
                <a:lnTo>
                  <a:pt x="2019709" y="5326"/>
                </a:lnTo>
                <a:lnTo>
                  <a:pt x="1991614" y="0"/>
                </a:lnTo>
                <a:close/>
              </a:path>
            </a:pathLst>
          </a:custGeom>
          <a:solidFill>
            <a:srgbClr val="136EB9"/>
          </a:solidFill>
        </p:spPr>
        <p:txBody>
          <a:bodyPr wrap="square" lIns="0" tIns="0" rIns="0" bIns="0" rtlCol="0"/>
          <a:lstStyle/>
          <a:p>
            <a:endParaRPr smtClean="0">
              <a:solidFill>
                <a:prstClr val="black"/>
              </a:solidFill>
            </a:endParaRPr>
          </a:p>
        </p:txBody>
      </p:sp>
      <p:sp>
        <p:nvSpPr>
          <p:cNvPr id="54" name="object 54"/>
          <p:cNvSpPr txBox="1"/>
          <p:nvPr/>
        </p:nvSpPr>
        <p:spPr>
          <a:xfrm>
            <a:off x="4293415" y="3132748"/>
            <a:ext cx="1475740" cy="203835"/>
          </a:xfrm>
          <a:prstGeom prst="rect">
            <a:avLst/>
          </a:prstGeom>
        </p:spPr>
        <p:txBody>
          <a:bodyPr vert="horz" wrap="square" lIns="0" tIns="0" rIns="0" bIns="0" rtlCol="0">
            <a:spAutoFit/>
          </a:bodyPr>
          <a:lstStyle/>
          <a:p>
            <a:pPr marL="12700"/>
            <a:r>
              <a:rPr sz="1400" spc="-5" dirty="0">
                <a:solidFill>
                  <a:srgbClr val="FFFFFF"/>
                </a:solidFill>
                <a:latin typeface="Arial"/>
                <a:cs typeface="Arial"/>
              </a:rPr>
              <a:t>51</a:t>
            </a:r>
            <a:r>
              <a:rPr sz="1400" dirty="0">
                <a:solidFill>
                  <a:srgbClr val="FFFFFF"/>
                </a:solidFill>
                <a:latin typeface="Arial"/>
                <a:cs typeface="Arial"/>
              </a:rPr>
              <a:t>2-</a:t>
            </a:r>
            <a:r>
              <a:rPr sz="1400" spc="-5" dirty="0">
                <a:solidFill>
                  <a:srgbClr val="FFFFFF"/>
                </a:solidFill>
                <a:latin typeface="Arial"/>
                <a:cs typeface="Arial"/>
              </a:rPr>
              <a:t>b</a:t>
            </a:r>
            <a:r>
              <a:rPr sz="1400" dirty="0">
                <a:solidFill>
                  <a:srgbClr val="FFFFFF"/>
                </a:solidFill>
                <a:latin typeface="Arial"/>
                <a:cs typeface="Arial"/>
              </a:rPr>
              <a:t>it</a:t>
            </a:r>
            <a:r>
              <a:rPr sz="1400" spc="-40" dirty="0">
                <a:solidFill>
                  <a:srgbClr val="FFFFFF"/>
                </a:solidFill>
                <a:latin typeface="Arial"/>
                <a:cs typeface="Arial"/>
              </a:rPr>
              <a:t> </a:t>
            </a:r>
            <a:r>
              <a:rPr sz="1400" spc="-20" dirty="0">
                <a:solidFill>
                  <a:srgbClr val="FFFFFF"/>
                </a:solidFill>
                <a:latin typeface="Arial"/>
                <a:cs typeface="Arial"/>
              </a:rPr>
              <a:t>w</a:t>
            </a:r>
            <a:r>
              <a:rPr sz="1400" dirty="0">
                <a:solidFill>
                  <a:srgbClr val="FFFFFF"/>
                </a:solidFill>
                <a:latin typeface="Arial"/>
                <a:cs typeface="Arial"/>
              </a:rPr>
              <a:t>i</a:t>
            </a:r>
            <a:r>
              <a:rPr sz="1400" spc="-5" dirty="0">
                <a:solidFill>
                  <a:srgbClr val="FFFFFF"/>
                </a:solidFill>
                <a:latin typeface="Arial"/>
                <a:cs typeface="Arial"/>
              </a:rPr>
              <a:t>d</a:t>
            </a:r>
            <a:r>
              <a:rPr sz="1400" dirty="0">
                <a:solidFill>
                  <a:srgbClr val="FFFFFF"/>
                </a:solidFill>
                <a:latin typeface="Arial"/>
                <a:cs typeface="Arial"/>
              </a:rPr>
              <a:t>e</a:t>
            </a:r>
            <a:r>
              <a:rPr sz="1400" spc="5" dirty="0">
                <a:solidFill>
                  <a:srgbClr val="FFFFFF"/>
                </a:solidFill>
                <a:latin typeface="Arial"/>
                <a:cs typeface="Arial"/>
              </a:rPr>
              <a:t> </a:t>
            </a:r>
            <a:r>
              <a:rPr sz="1400" spc="-5" dirty="0">
                <a:solidFill>
                  <a:srgbClr val="FFFFFF"/>
                </a:solidFill>
                <a:latin typeface="Arial"/>
                <a:cs typeface="Arial"/>
              </a:rPr>
              <a:t>S</a:t>
            </a:r>
            <a:r>
              <a:rPr sz="1400" spc="5" dirty="0">
                <a:solidFill>
                  <a:srgbClr val="FFFFFF"/>
                </a:solidFill>
                <a:latin typeface="Arial"/>
                <a:cs typeface="Arial"/>
              </a:rPr>
              <a:t>I</a:t>
            </a:r>
            <a:r>
              <a:rPr sz="1400" spc="-10" dirty="0">
                <a:solidFill>
                  <a:srgbClr val="FFFFFF"/>
                </a:solidFill>
                <a:latin typeface="Arial"/>
                <a:cs typeface="Arial"/>
              </a:rPr>
              <a:t>M</a:t>
            </a:r>
            <a:r>
              <a:rPr sz="1400" dirty="0">
                <a:solidFill>
                  <a:srgbClr val="FFFFFF"/>
                </a:solidFill>
                <a:latin typeface="Arial"/>
                <a:cs typeface="Arial"/>
              </a:rPr>
              <a:t>D</a:t>
            </a:r>
            <a:endParaRPr sz="1400">
              <a:solidFill>
                <a:prstClr val="black"/>
              </a:solidFill>
              <a:latin typeface="Arial"/>
              <a:cs typeface="Arial"/>
            </a:endParaRPr>
          </a:p>
        </p:txBody>
      </p:sp>
      <p:sp>
        <p:nvSpPr>
          <p:cNvPr id="55" name="object 55"/>
          <p:cNvSpPr txBox="1"/>
          <p:nvPr/>
        </p:nvSpPr>
        <p:spPr>
          <a:xfrm>
            <a:off x="4691220" y="3346182"/>
            <a:ext cx="725805" cy="203835"/>
          </a:xfrm>
          <a:prstGeom prst="rect">
            <a:avLst/>
          </a:prstGeom>
        </p:spPr>
        <p:txBody>
          <a:bodyPr vert="horz" wrap="square" lIns="0" tIns="0" rIns="0" bIns="0" rtlCol="0">
            <a:spAutoFit/>
          </a:bodyPr>
          <a:lstStyle/>
          <a:p>
            <a:pPr marL="12700"/>
            <a:r>
              <a:rPr sz="1400" spc="-5" dirty="0">
                <a:solidFill>
                  <a:srgbClr val="FFFFFF"/>
                </a:solidFill>
                <a:latin typeface="Arial"/>
                <a:cs typeface="Arial"/>
              </a:rPr>
              <a:t>2</a:t>
            </a:r>
            <a:r>
              <a:rPr sz="1400" dirty="0">
                <a:solidFill>
                  <a:srgbClr val="FFFFFF"/>
                </a:solidFill>
                <a:latin typeface="Arial"/>
                <a:cs typeface="Arial"/>
              </a:rPr>
              <a:t>x</a:t>
            </a:r>
            <a:r>
              <a:rPr sz="1400" spc="-15" dirty="0">
                <a:solidFill>
                  <a:srgbClr val="FFFFFF"/>
                </a:solidFill>
                <a:latin typeface="Arial"/>
                <a:cs typeface="Arial"/>
              </a:rPr>
              <a:t> </a:t>
            </a:r>
            <a:r>
              <a:rPr sz="1400" spc="-10" dirty="0">
                <a:solidFill>
                  <a:srgbClr val="FFFFFF"/>
                </a:solidFill>
                <a:latin typeface="Arial"/>
                <a:cs typeface="Arial"/>
              </a:rPr>
              <a:t>FM</a:t>
            </a:r>
            <a:r>
              <a:rPr sz="1400" spc="-5" dirty="0">
                <a:solidFill>
                  <a:srgbClr val="FFFFFF"/>
                </a:solidFill>
                <a:latin typeface="Arial"/>
                <a:cs typeface="Arial"/>
              </a:rPr>
              <a:t>A</a:t>
            </a:r>
            <a:r>
              <a:rPr sz="1400" dirty="0">
                <a:solidFill>
                  <a:srgbClr val="FFFFFF"/>
                </a:solidFill>
                <a:latin typeface="Arial"/>
                <a:cs typeface="Arial"/>
              </a:rPr>
              <a:t>s</a:t>
            </a:r>
            <a:endParaRPr sz="1400">
              <a:solidFill>
                <a:prstClr val="black"/>
              </a:solidFill>
              <a:latin typeface="Arial"/>
              <a:cs typeface="Arial"/>
            </a:endParaRPr>
          </a:p>
        </p:txBody>
      </p:sp>
      <p:sp>
        <p:nvSpPr>
          <p:cNvPr id="56" name="object 56"/>
          <p:cNvSpPr txBox="1"/>
          <p:nvPr/>
        </p:nvSpPr>
        <p:spPr>
          <a:xfrm>
            <a:off x="6370346" y="2837826"/>
            <a:ext cx="2247900" cy="215265"/>
          </a:xfrm>
          <a:prstGeom prst="rect">
            <a:avLst/>
          </a:prstGeom>
        </p:spPr>
        <p:txBody>
          <a:bodyPr vert="horz" wrap="square" lIns="0" tIns="0" rIns="0" bIns="0" rtlCol="0">
            <a:spAutoFit/>
          </a:bodyPr>
          <a:lstStyle/>
          <a:p>
            <a:pPr marL="12700">
              <a:tabLst>
                <a:tab pos="718820" algn="l"/>
                <a:tab pos="1828800" algn="l"/>
              </a:tabLst>
            </a:pPr>
            <a:r>
              <a:rPr sz="2100" b="1" spc="-15" baseline="1984" dirty="0">
                <a:solidFill>
                  <a:prstClr val="black"/>
                </a:solidFill>
                <a:latin typeface="Arial"/>
                <a:cs typeface="Arial"/>
              </a:rPr>
              <a:t>Co</a:t>
            </a:r>
            <a:r>
              <a:rPr sz="2100" b="1" spc="7" baseline="1984" dirty="0">
                <a:solidFill>
                  <a:prstClr val="black"/>
                </a:solidFill>
                <a:latin typeface="Arial"/>
                <a:cs typeface="Arial"/>
              </a:rPr>
              <a:t>r</a:t>
            </a:r>
            <a:r>
              <a:rPr sz="2100" b="1" baseline="1984" dirty="0">
                <a:solidFill>
                  <a:prstClr val="black"/>
                </a:solidFill>
                <a:latin typeface="Arial"/>
                <a:cs typeface="Arial"/>
              </a:rPr>
              <a:t>e	</a:t>
            </a:r>
            <a:r>
              <a:rPr sz="1400" b="1" spc="-10" dirty="0">
                <a:solidFill>
                  <a:prstClr val="black"/>
                </a:solidFill>
                <a:latin typeface="Arial"/>
                <a:cs typeface="Arial"/>
              </a:rPr>
              <a:t>Co</a:t>
            </a:r>
            <a:r>
              <a:rPr sz="1400" b="1" spc="5" dirty="0">
                <a:solidFill>
                  <a:prstClr val="black"/>
                </a:solidFill>
                <a:latin typeface="Arial"/>
                <a:cs typeface="Arial"/>
              </a:rPr>
              <a:t>r</a:t>
            </a:r>
            <a:r>
              <a:rPr sz="1400" b="1" dirty="0">
                <a:solidFill>
                  <a:prstClr val="black"/>
                </a:solidFill>
                <a:latin typeface="Arial"/>
                <a:cs typeface="Arial"/>
              </a:rPr>
              <a:t>e	</a:t>
            </a:r>
            <a:r>
              <a:rPr sz="2100" b="1" spc="-15" baseline="3968" dirty="0">
                <a:solidFill>
                  <a:prstClr val="black"/>
                </a:solidFill>
                <a:latin typeface="Arial"/>
                <a:cs typeface="Arial"/>
              </a:rPr>
              <a:t>Co</a:t>
            </a:r>
            <a:r>
              <a:rPr sz="2100" b="1" spc="7" baseline="3968" dirty="0">
                <a:solidFill>
                  <a:prstClr val="black"/>
                </a:solidFill>
                <a:latin typeface="Arial"/>
                <a:cs typeface="Arial"/>
              </a:rPr>
              <a:t>r</a:t>
            </a:r>
            <a:r>
              <a:rPr sz="2100" b="1" baseline="3968" dirty="0">
                <a:solidFill>
                  <a:prstClr val="black"/>
                </a:solidFill>
                <a:latin typeface="Arial"/>
                <a:cs typeface="Arial"/>
              </a:rPr>
              <a:t>e</a:t>
            </a:r>
            <a:endParaRPr sz="2100" baseline="3968">
              <a:solidFill>
                <a:prstClr val="black"/>
              </a:solidFill>
              <a:latin typeface="Arial"/>
              <a:cs typeface="Arial"/>
            </a:endParaRPr>
          </a:p>
        </p:txBody>
      </p:sp>
      <p:sp>
        <p:nvSpPr>
          <p:cNvPr id="57" name="object 57"/>
          <p:cNvSpPr txBox="1"/>
          <p:nvPr/>
        </p:nvSpPr>
        <p:spPr>
          <a:xfrm>
            <a:off x="4828838" y="2822653"/>
            <a:ext cx="487680" cy="228600"/>
          </a:xfrm>
          <a:prstGeom prst="rect">
            <a:avLst/>
          </a:prstGeom>
        </p:spPr>
        <p:txBody>
          <a:bodyPr vert="horz" wrap="square" lIns="0" tIns="0" rIns="0" bIns="0" rtlCol="0">
            <a:spAutoFit/>
          </a:bodyPr>
          <a:lstStyle/>
          <a:p>
            <a:pPr marL="12700"/>
            <a:r>
              <a:rPr sz="1600" b="1" spc="-20" dirty="0">
                <a:solidFill>
                  <a:prstClr val="black"/>
                </a:solidFill>
                <a:latin typeface="Arial"/>
                <a:cs typeface="Arial"/>
              </a:rPr>
              <a:t>Co</a:t>
            </a:r>
            <a:r>
              <a:rPr sz="1600" b="1" spc="-10" dirty="0">
                <a:solidFill>
                  <a:prstClr val="black"/>
                </a:solidFill>
                <a:latin typeface="Arial"/>
                <a:cs typeface="Arial"/>
              </a:rPr>
              <a:t>re</a:t>
            </a:r>
            <a:endParaRPr sz="1600">
              <a:solidFill>
                <a:prstClr val="black"/>
              </a:solidFill>
              <a:latin typeface="Arial"/>
              <a:cs typeface="Arial"/>
            </a:endParaRPr>
          </a:p>
        </p:txBody>
      </p:sp>
      <p:sp>
        <p:nvSpPr>
          <p:cNvPr id="58" name="object 58"/>
          <p:cNvSpPr/>
          <p:nvPr/>
        </p:nvSpPr>
        <p:spPr>
          <a:xfrm>
            <a:off x="3971544" y="3560064"/>
            <a:ext cx="1213485" cy="518159"/>
          </a:xfrm>
          <a:custGeom>
            <a:avLst/>
            <a:gdLst/>
            <a:ahLst/>
            <a:cxnLst/>
            <a:rect l="l" t="t" r="r" b="b"/>
            <a:pathLst>
              <a:path w="1213485" h="518160">
                <a:moveTo>
                  <a:pt x="909828" y="259080"/>
                </a:moveTo>
                <a:lnTo>
                  <a:pt x="303276" y="259080"/>
                </a:lnTo>
                <a:lnTo>
                  <a:pt x="303276" y="518160"/>
                </a:lnTo>
                <a:lnTo>
                  <a:pt x="909828" y="518160"/>
                </a:lnTo>
                <a:lnTo>
                  <a:pt x="909828" y="259080"/>
                </a:lnTo>
                <a:close/>
              </a:path>
              <a:path w="1213485" h="518160">
                <a:moveTo>
                  <a:pt x="606552" y="0"/>
                </a:moveTo>
                <a:lnTo>
                  <a:pt x="0" y="259080"/>
                </a:lnTo>
                <a:lnTo>
                  <a:pt x="1213104" y="259080"/>
                </a:lnTo>
                <a:lnTo>
                  <a:pt x="606552" y="0"/>
                </a:lnTo>
                <a:close/>
              </a:path>
            </a:pathLst>
          </a:custGeom>
          <a:solidFill>
            <a:srgbClr val="BAF2BA"/>
          </a:solidFill>
        </p:spPr>
        <p:txBody>
          <a:bodyPr wrap="square" lIns="0" tIns="0" rIns="0" bIns="0" rtlCol="0"/>
          <a:lstStyle/>
          <a:p>
            <a:endParaRPr smtClean="0">
              <a:solidFill>
                <a:prstClr val="black"/>
              </a:solidFill>
            </a:endParaRPr>
          </a:p>
        </p:txBody>
      </p:sp>
      <p:sp>
        <p:nvSpPr>
          <p:cNvPr id="59" name="object 59"/>
          <p:cNvSpPr/>
          <p:nvPr/>
        </p:nvSpPr>
        <p:spPr>
          <a:xfrm>
            <a:off x="3971544" y="3560064"/>
            <a:ext cx="1213485" cy="518159"/>
          </a:xfrm>
          <a:custGeom>
            <a:avLst/>
            <a:gdLst/>
            <a:ahLst/>
            <a:cxnLst/>
            <a:rect l="l" t="t" r="r" b="b"/>
            <a:pathLst>
              <a:path w="1213485" h="518160">
                <a:moveTo>
                  <a:pt x="0" y="259080"/>
                </a:moveTo>
                <a:lnTo>
                  <a:pt x="606552" y="0"/>
                </a:lnTo>
                <a:lnTo>
                  <a:pt x="1213104" y="259080"/>
                </a:lnTo>
                <a:lnTo>
                  <a:pt x="909828" y="259080"/>
                </a:lnTo>
                <a:lnTo>
                  <a:pt x="909828" y="518160"/>
                </a:lnTo>
                <a:lnTo>
                  <a:pt x="303276" y="518160"/>
                </a:lnTo>
                <a:lnTo>
                  <a:pt x="303276" y="259080"/>
                </a:lnTo>
                <a:lnTo>
                  <a:pt x="0" y="259080"/>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60" name="object 60"/>
          <p:cNvSpPr txBox="1"/>
          <p:nvPr/>
        </p:nvSpPr>
        <p:spPr>
          <a:xfrm>
            <a:off x="4352542" y="3685214"/>
            <a:ext cx="452120" cy="415290"/>
          </a:xfrm>
          <a:prstGeom prst="rect">
            <a:avLst/>
          </a:prstGeom>
        </p:spPr>
        <p:txBody>
          <a:bodyPr vert="horz" wrap="square" lIns="0" tIns="0" rIns="0" bIns="0" rtlCol="0">
            <a:spAutoFit/>
          </a:bodyPr>
          <a:lstStyle/>
          <a:p>
            <a:pPr marL="12700"/>
            <a:r>
              <a:rPr b="1" spc="-7" baseline="6944" dirty="0">
                <a:solidFill>
                  <a:srgbClr val="FF0000"/>
                </a:solidFill>
                <a:latin typeface="Arial"/>
                <a:cs typeface="Arial"/>
              </a:rPr>
              <a:t>&gt;</a:t>
            </a:r>
            <a:r>
              <a:rPr sz="1600" b="1" spc="-10" dirty="0">
                <a:solidFill>
                  <a:srgbClr val="FF0000"/>
                </a:solidFill>
                <a:latin typeface="Arial"/>
                <a:cs typeface="Arial"/>
              </a:rPr>
              <a:t>230</a:t>
            </a:r>
            <a:endParaRPr sz="1600">
              <a:solidFill>
                <a:prstClr val="black"/>
              </a:solidFill>
              <a:latin typeface="Arial"/>
              <a:cs typeface="Arial"/>
            </a:endParaRPr>
          </a:p>
          <a:p>
            <a:pPr marL="45720">
              <a:spcBef>
                <a:spcPts val="25"/>
              </a:spcBef>
            </a:pPr>
            <a:r>
              <a:rPr sz="1200" b="1" dirty="0">
                <a:solidFill>
                  <a:srgbClr val="FF0000"/>
                </a:solidFill>
                <a:latin typeface="Arial"/>
                <a:cs typeface="Arial"/>
              </a:rPr>
              <a:t>G</a:t>
            </a:r>
            <a:r>
              <a:rPr sz="1200" b="1" spc="-5" dirty="0">
                <a:solidFill>
                  <a:srgbClr val="FF0000"/>
                </a:solidFill>
                <a:latin typeface="Arial"/>
                <a:cs typeface="Arial"/>
              </a:rPr>
              <a:t>B</a:t>
            </a:r>
            <a:r>
              <a:rPr sz="1200" b="1" dirty="0">
                <a:solidFill>
                  <a:srgbClr val="FF0000"/>
                </a:solidFill>
                <a:latin typeface="Arial"/>
                <a:cs typeface="Arial"/>
              </a:rPr>
              <a:t>/s</a:t>
            </a:r>
            <a:endParaRPr sz="1200">
              <a:solidFill>
                <a:prstClr val="black"/>
              </a:solidFill>
              <a:latin typeface="Arial"/>
              <a:cs typeface="Arial"/>
            </a:endParaRPr>
          </a:p>
        </p:txBody>
      </p:sp>
      <p:sp>
        <p:nvSpPr>
          <p:cNvPr id="61" name="object 61"/>
          <p:cNvSpPr/>
          <p:nvPr/>
        </p:nvSpPr>
        <p:spPr>
          <a:xfrm>
            <a:off x="5268467" y="3561588"/>
            <a:ext cx="855344" cy="516890"/>
          </a:xfrm>
          <a:custGeom>
            <a:avLst/>
            <a:gdLst/>
            <a:ahLst/>
            <a:cxnLst/>
            <a:rect l="l" t="t" r="r" b="b"/>
            <a:pathLst>
              <a:path w="855345" h="516889">
                <a:moveTo>
                  <a:pt x="854963" y="258318"/>
                </a:moveTo>
                <a:lnTo>
                  <a:pt x="0" y="258318"/>
                </a:lnTo>
                <a:lnTo>
                  <a:pt x="427481" y="516636"/>
                </a:lnTo>
                <a:lnTo>
                  <a:pt x="854963" y="258318"/>
                </a:lnTo>
                <a:close/>
              </a:path>
              <a:path w="855345" h="516889">
                <a:moveTo>
                  <a:pt x="641223" y="0"/>
                </a:moveTo>
                <a:lnTo>
                  <a:pt x="213740" y="0"/>
                </a:lnTo>
                <a:lnTo>
                  <a:pt x="213740" y="258318"/>
                </a:lnTo>
                <a:lnTo>
                  <a:pt x="641223" y="258318"/>
                </a:lnTo>
                <a:lnTo>
                  <a:pt x="641223" y="0"/>
                </a:lnTo>
                <a:close/>
              </a:path>
            </a:pathLst>
          </a:custGeom>
          <a:solidFill>
            <a:srgbClr val="BAF2BA"/>
          </a:solidFill>
        </p:spPr>
        <p:txBody>
          <a:bodyPr wrap="square" lIns="0" tIns="0" rIns="0" bIns="0" rtlCol="0"/>
          <a:lstStyle/>
          <a:p>
            <a:endParaRPr smtClean="0">
              <a:solidFill>
                <a:prstClr val="black"/>
              </a:solidFill>
            </a:endParaRPr>
          </a:p>
        </p:txBody>
      </p:sp>
      <p:sp>
        <p:nvSpPr>
          <p:cNvPr id="62" name="object 62"/>
          <p:cNvSpPr/>
          <p:nvPr/>
        </p:nvSpPr>
        <p:spPr>
          <a:xfrm>
            <a:off x="5268467" y="3561588"/>
            <a:ext cx="855344" cy="516890"/>
          </a:xfrm>
          <a:custGeom>
            <a:avLst/>
            <a:gdLst/>
            <a:ahLst/>
            <a:cxnLst/>
            <a:rect l="l" t="t" r="r" b="b"/>
            <a:pathLst>
              <a:path w="855345" h="516889">
                <a:moveTo>
                  <a:pt x="0" y="258318"/>
                </a:moveTo>
                <a:lnTo>
                  <a:pt x="213740" y="258318"/>
                </a:lnTo>
                <a:lnTo>
                  <a:pt x="213740" y="0"/>
                </a:lnTo>
                <a:lnTo>
                  <a:pt x="641223" y="0"/>
                </a:lnTo>
                <a:lnTo>
                  <a:pt x="641223" y="258318"/>
                </a:lnTo>
                <a:lnTo>
                  <a:pt x="854963" y="258318"/>
                </a:lnTo>
                <a:lnTo>
                  <a:pt x="427481" y="516636"/>
                </a:lnTo>
                <a:lnTo>
                  <a:pt x="0" y="258318"/>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63" name="object 63"/>
          <p:cNvSpPr txBox="1"/>
          <p:nvPr/>
        </p:nvSpPr>
        <p:spPr>
          <a:xfrm>
            <a:off x="5475508" y="3557028"/>
            <a:ext cx="441959" cy="415290"/>
          </a:xfrm>
          <a:prstGeom prst="rect">
            <a:avLst/>
          </a:prstGeom>
        </p:spPr>
        <p:txBody>
          <a:bodyPr vert="horz" wrap="square" lIns="0" tIns="0" rIns="0" bIns="0" rtlCol="0">
            <a:spAutoFit/>
          </a:bodyPr>
          <a:lstStyle/>
          <a:p>
            <a:pPr marL="12700"/>
            <a:r>
              <a:rPr b="1" spc="-7" baseline="6944" dirty="0">
                <a:solidFill>
                  <a:srgbClr val="FF0000"/>
                </a:solidFill>
                <a:latin typeface="Arial"/>
                <a:cs typeface="Arial"/>
              </a:rPr>
              <a:t>&gt;</a:t>
            </a:r>
            <a:r>
              <a:rPr sz="1600" b="1" spc="-95" dirty="0">
                <a:solidFill>
                  <a:srgbClr val="FF0000"/>
                </a:solidFill>
                <a:latin typeface="Arial"/>
                <a:cs typeface="Arial"/>
              </a:rPr>
              <a:t>1</a:t>
            </a:r>
            <a:r>
              <a:rPr sz="1600" b="1" spc="-10" dirty="0">
                <a:solidFill>
                  <a:srgbClr val="FF0000"/>
                </a:solidFill>
                <a:latin typeface="Arial"/>
                <a:cs typeface="Arial"/>
              </a:rPr>
              <a:t>15</a:t>
            </a:r>
            <a:endParaRPr sz="1600">
              <a:solidFill>
                <a:prstClr val="black"/>
              </a:solidFill>
              <a:latin typeface="Arial"/>
              <a:cs typeface="Arial"/>
            </a:endParaRPr>
          </a:p>
          <a:p>
            <a:pPr marL="41275">
              <a:spcBef>
                <a:spcPts val="25"/>
              </a:spcBef>
            </a:pPr>
            <a:r>
              <a:rPr sz="1200" b="1" dirty="0">
                <a:solidFill>
                  <a:srgbClr val="FF0000"/>
                </a:solidFill>
                <a:latin typeface="Arial"/>
                <a:cs typeface="Arial"/>
              </a:rPr>
              <a:t>G</a:t>
            </a:r>
            <a:r>
              <a:rPr sz="1200" b="1" spc="-5" dirty="0">
                <a:solidFill>
                  <a:srgbClr val="FF0000"/>
                </a:solidFill>
                <a:latin typeface="Arial"/>
                <a:cs typeface="Arial"/>
              </a:rPr>
              <a:t>B</a:t>
            </a:r>
            <a:r>
              <a:rPr sz="1200" b="1" dirty="0">
                <a:solidFill>
                  <a:srgbClr val="FF0000"/>
                </a:solidFill>
                <a:latin typeface="Arial"/>
                <a:cs typeface="Arial"/>
              </a:rPr>
              <a:t>/s</a:t>
            </a:r>
            <a:endParaRPr sz="1200">
              <a:solidFill>
                <a:prstClr val="black"/>
              </a:solidFill>
              <a:latin typeface="Arial"/>
              <a:cs typeface="Arial"/>
            </a:endParaRPr>
          </a:p>
        </p:txBody>
      </p:sp>
      <p:sp>
        <p:nvSpPr>
          <p:cNvPr id="64" name="object 64"/>
          <p:cNvSpPr/>
          <p:nvPr/>
        </p:nvSpPr>
        <p:spPr>
          <a:xfrm>
            <a:off x="4678679" y="2360676"/>
            <a:ext cx="3731260" cy="307975"/>
          </a:xfrm>
          <a:custGeom>
            <a:avLst/>
            <a:gdLst/>
            <a:ahLst/>
            <a:cxnLst/>
            <a:rect l="l" t="t" r="r" b="b"/>
            <a:pathLst>
              <a:path w="3731259" h="307975">
                <a:moveTo>
                  <a:pt x="0" y="0"/>
                </a:moveTo>
                <a:lnTo>
                  <a:pt x="3730752" y="0"/>
                </a:lnTo>
                <a:lnTo>
                  <a:pt x="3730752" y="307848"/>
                </a:lnTo>
                <a:lnTo>
                  <a:pt x="0" y="307848"/>
                </a:lnTo>
                <a:lnTo>
                  <a:pt x="0" y="0"/>
                </a:lnTo>
                <a:close/>
              </a:path>
            </a:pathLst>
          </a:custGeom>
          <a:solidFill>
            <a:srgbClr val="FFFFFF"/>
          </a:solidFill>
        </p:spPr>
        <p:txBody>
          <a:bodyPr wrap="square" lIns="0" tIns="0" rIns="0" bIns="0" rtlCol="0"/>
          <a:lstStyle/>
          <a:p>
            <a:endParaRPr smtClean="0">
              <a:solidFill>
                <a:prstClr val="black"/>
              </a:solidFill>
            </a:endParaRPr>
          </a:p>
        </p:txBody>
      </p:sp>
      <p:sp>
        <p:nvSpPr>
          <p:cNvPr id="65" name="object 65"/>
          <p:cNvSpPr txBox="1"/>
          <p:nvPr/>
        </p:nvSpPr>
        <p:spPr>
          <a:xfrm>
            <a:off x="4768004" y="2416757"/>
            <a:ext cx="3550920" cy="203835"/>
          </a:xfrm>
          <a:prstGeom prst="rect">
            <a:avLst/>
          </a:prstGeom>
        </p:spPr>
        <p:txBody>
          <a:bodyPr vert="horz" wrap="square" lIns="0" tIns="0" rIns="0" bIns="0" rtlCol="0">
            <a:spAutoFit/>
          </a:bodyPr>
          <a:lstStyle/>
          <a:p>
            <a:pPr marL="12700"/>
            <a:r>
              <a:rPr sz="1400" b="1" spc="-5" dirty="0">
                <a:solidFill>
                  <a:srgbClr val="FF0000"/>
                </a:solidFill>
                <a:latin typeface="Arial"/>
                <a:cs typeface="Arial"/>
              </a:rPr>
              <a:t>12</a:t>
            </a:r>
            <a:r>
              <a:rPr sz="1400" b="1" dirty="0">
                <a:solidFill>
                  <a:srgbClr val="FF0000"/>
                </a:solidFill>
                <a:latin typeface="Arial"/>
                <a:cs typeface="Arial"/>
              </a:rPr>
              <a:t>x</a:t>
            </a:r>
            <a:r>
              <a:rPr sz="1400" b="1" spc="-20" dirty="0">
                <a:solidFill>
                  <a:srgbClr val="FF0000"/>
                </a:solidFill>
                <a:latin typeface="Arial"/>
                <a:cs typeface="Arial"/>
              </a:rPr>
              <a:t> </a:t>
            </a:r>
            <a:r>
              <a:rPr sz="1400" b="1" spc="-10" dirty="0">
                <a:solidFill>
                  <a:srgbClr val="FF0000"/>
                </a:solidFill>
                <a:latin typeface="Arial"/>
                <a:cs typeface="Arial"/>
              </a:rPr>
              <a:t>Co</a:t>
            </a:r>
            <a:r>
              <a:rPr sz="1400" b="1" spc="-5" dirty="0">
                <a:solidFill>
                  <a:srgbClr val="FF0000"/>
                </a:solidFill>
                <a:latin typeface="Arial"/>
                <a:cs typeface="Arial"/>
              </a:rPr>
              <a:t>m</a:t>
            </a:r>
            <a:r>
              <a:rPr sz="1400" b="1" spc="-10" dirty="0">
                <a:solidFill>
                  <a:srgbClr val="FF0000"/>
                </a:solidFill>
                <a:latin typeface="Arial"/>
                <a:cs typeface="Arial"/>
              </a:rPr>
              <a:t>pu</a:t>
            </a:r>
            <a:r>
              <a:rPr sz="1400" b="1" dirty="0">
                <a:solidFill>
                  <a:srgbClr val="FF0000"/>
                </a:solidFill>
                <a:latin typeface="Arial"/>
                <a:cs typeface="Arial"/>
              </a:rPr>
              <a:t>t</a:t>
            </a:r>
            <a:r>
              <a:rPr sz="1400" b="1" spc="5" dirty="0">
                <a:solidFill>
                  <a:srgbClr val="FF0000"/>
                </a:solidFill>
                <a:latin typeface="Arial"/>
                <a:cs typeface="Arial"/>
              </a:rPr>
              <a:t>i</a:t>
            </a:r>
            <a:r>
              <a:rPr sz="1400" b="1" spc="-10" dirty="0">
                <a:solidFill>
                  <a:srgbClr val="FF0000"/>
                </a:solidFill>
                <a:latin typeface="Arial"/>
                <a:cs typeface="Arial"/>
              </a:rPr>
              <a:t>n</a:t>
            </a:r>
            <a:r>
              <a:rPr sz="1400" b="1" dirty="0">
                <a:solidFill>
                  <a:srgbClr val="FF0000"/>
                </a:solidFill>
                <a:latin typeface="Arial"/>
                <a:cs typeface="Arial"/>
              </a:rPr>
              <a:t>g</a:t>
            </a:r>
            <a:r>
              <a:rPr sz="1400" b="1" spc="-25" dirty="0">
                <a:solidFill>
                  <a:srgbClr val="FF0000"/>
                </a:solidFill>
                <a:latin typeface="Arial"/>
                <a:cs typeface="Arial"/>
              </a:rPr>
              <a:t> </a:t>
            </a:r>
            <a:r>
              <a:rPr sz="1400" b="1" spc="-10" dirty="0">
                <a:solidFill>
                  <a:srgbClr val="FF0000"/>
                </a:solidFill>
                <a:latin typeface="Arial"/>
                <a:cs typeface="Arial"/>
              </a:rPr>
              <a:t>Co</a:t>
            </a:r>
            <a:r>
              <a:rPr sz="1400" b="1" spc="5" dirty="0">
                <a:solidFill>
                  <a:srgbClr val="FF0000"/>
                </a:solidFill>
                <a:latin typeface="Arial"/>
                <a:cs typeface="Arial"/>
              </a:rPr>
              <a:t>r</a:t>
            </a:r>
            <a:r>
              <a:rPr sz="1400" b="1" spc="-5" dirty="0">
                <a:solidFill>
                  <a:srgbClr val="FF0000"/>
                </a:solidFill>
                <a:latin typeface="Arial"/>
                <a:cs typeface="Arial"/>
              </a:rPr>
              <a:t>e</a:t>
            </a:r>
            <a:r>
              <a:rPr sz="1400" b="1" dirty="0">
                <a:solidFill>
                  <a:srgbClr val="FF0000"/>
                </a:solidFill>
                <a:latin typeface="Arial"/>
                <a:cs typeface="Arial"/>
              </a:rPr>
              <a:t>s</a:t>
            </a:r>
            <a:r>
              <a:rPr sz="1400" b="1" spc="-20" dirty="0">
                <a:solidFill>
                  <a:srgbClr val="FF0000"/>
                </a:solidFill>
                <a:latin typeface="Arial"/>
                <a:cs typeface="Arial"/>
              </a:rPr>
              <a:t> </a:t>
            </a:r>
            <a:r>
              <a:rPr sz="1400" b="1" dirty="0">
                <a:solidFill>
                  <a:srgbClr val="FF0000"/>
                </a:solidFill>
                <a:latin typeface="Arial"/>
                <a:cs typeface="Arial"/>
              </a:rPr>
              <a:t>+</a:t>
            </a:r>
            <a:r>
              <a:rPr sz="1400" b="1" spc="-10" dirty="0">
                <a:solidFill>
                  <a:srgbClr val="FF0000"/>
                </a:solidFill>
                <a:latin typeface="Arial"/>
                <a:cs typeface="Arial"/>
              </a:rPr>
              <a:t> </a:t>
            </a:r>
            <a:r>
              <a:rPr sz="1400" b="1" spc="-5" dirty="0">
                <a:solidFill>
                  <a:srgbClr val="FF0000"/>
                </a:solidFill>
                <a:latin typeface="Arial"/>
                <a:cs typeface="Arial"/>
              </a:rPr>
              <a:t>1</a:t>
            </a:r>
            <a:r>
              <a:rPr sz="1400" b="1" dirty="0">
                <a:solidFill>
                  <a:srgbClr val="FF0000"/>
                </a:solidFill>
                <a:latin typeface="Arial"/>
                <a:cs typeface="Arial"/>
              </a:rPr>
              <a:t>x</a:t>
            </a:r>
            <a:r>
              <a:rPr sz="1400" b="1" spc="-55" dirty="0">
                <a:solidFill>
                  <a:srgbClr val="FF0000"/>
                </a:solidFill>
                <a:latin typeface="Arial"/>
                <a:cs typeface="Arial"/>
              </a:rPr>
              <a:t> </a:t>
            </a:r>
            <a:r>
              <a:rPr sz="1400" b="1" spc="-45" dirty="0">
                <a:solidFill>
                  <a:srgbClr val="FF0000"/>
                </a:solidFill>
                <a:latin typeface="Arial"/>
                <a:cs typeface="Arial"/>
              </a:rPr>
              <a:t>A</a:t>
            </a:r>
            <a:r>
              <a:rPr sz="1400" b="1" spc="-5" dirty="0">
                <a:solidFill>
                  <a:srgbClr val="FF0000"/>
                </a:solidFill>
                <a:latin typeface="Arial"/>
                <a:cs typeface="Arial"/>
              </a:rPr>
              <a:t>ss</a:t>
            </a:r>
            <a:r>
              <a:rPr sz="1400" b="1" spc="5" dirty="0">
                <a:solidFill>
                  <a:srgbClr val="FF0000"/>
                </a:solidFill>
                <a:latin typeface="Arial"/>
                <a:cs typeface="Arial"/>
              </a:rPr>
              <a:t>i</a:t>
            </a:r>
            <a:r>
              <a:rPr sz="1400" b="1" spc="-5" dirty="0">
                <a:solidFill>
                  <a:srgbClr val="FF0000"/>
                </a:solidFill>
                <a:latin typeface="Arial"/>
                <a:cs typeface="Arial"/>
              </a:rPr>
              <a:t>s</a:t>
            </a:r>
            <a:r>
              <a:rPr sz="1400" b="1" dirty="0">
                <a:solidFill>
                  <a:srgbClr val="FF0000"/>
                </a:solidFill>
                <a:latin typeface="Arial"/>
                <a:cs typeface="Arial"/>
              </a:rPr>
              <a:t>t</a:t>
            </a:r>
            <a:r>
              <a:rPr sz="1400" b="1" spc="-5" dirty="0">
                <a:solidFill>
                  <a:srgbClr val="FF0000"/>
                </a:solidFill>
                <a:latin typeface="Arial"/>
                <a:cs typeface="Arial"/>
              </a:rPr>
              <a:t>a</a:t>
            </a:r>
            <a:r>
              <a:rPr sz="1400" b="1" spc="-10" dirty="0">
                <a:solidFill>
                  <a:srgbClr val="FF0000"/>
                </a:solidFill>
                <a:latin typeface="Arial"/>
                <a:cs typeface="Arial"/>
              </a:rPr>
              <a:t>n</a:t>
            </a:r>
            <a:r>
              <a:rPr sz="1400" b="1" dirty="0">
                <a:solidFill>
                  <a:srgbClr val="FF0000"/>
                </a:solidFill>
                <a:latin typeface="Arial"/>
                <a:cs typeface="Arial"/>
              </a:rPr>
              <a:t>t</a:t>
            </a:r>
            <a:r>
              <a:rPr sz="1400" b="1" spc="-5" dirty="0">
                <a:solidFill>
                  <a:srgbClr val="FF0000"/>
                </a:solidFill>
                <a:latin typeface="Arial"/>
                <a:cs typeface="Arial"/>
              </a:rPr>
              <a:t> </a:t>
            </a:r>
            <a:r>
              <a:rPr sz="1400" b="1" spc="-10" dirty="0">
                <a:solidFill>
                  <a:srgbClr val="FF0000"/>
                </a:solidFill>
                <a:latin typeface="Arial"/>
                <a:cs typeface="Arial"/>
              </a:rPr>
              <a:t>Co</a:t>
            </a:r>
            <a:r>
              <a:rPr sz="1400" b="1" spc="5" dirty="0">
                <a:solidFill>
                  <a:srgbClr val="FF0000"/>
                </a:solidFill>
                <a:latin typeface="Arial"/>
                <a:cs typeface="Arial"/>
              </a:rPr>
              <a:t>r</a:t>
            </a:r>
            <a:r>
              <a:rPr sz="1400" b="1" dirty="0">
                <a:solidFill>
                  <a:srgbClr val="FF0000"/>
                </a:solidFill>
                <a:latin typeface="Arial"/>
                <a:cs typeface="Arial"/>
              </a:rPr>
              <a:t>e</a:t>
            </a:r>
            <a:endParaRPr sz="1400">
              <a:solidFill>
                <a:prstClr val="black"/>
              </a:solidFill>
              <a:latin typeface="Arial"/>
              <a:cs typeface="Arial"/>
            </a:endParaRPr>
          </a:p>
        </p:txBody>
      </p:sp>
      <p:sp>
        <p:nvSpPr>
          <p:cNvPr id="66" name="object 66"/>
          <p:cNvSpPr/>
          <p:nvPr/>
        </p:nvSpPr>
        <p:spPr>
          <a:xfrm>
            <a:off x="1415796" y="5611366"/>
            <a:ext cx="8415655" cy="481965"/>
          </a:xfrm>
          <a:custGeom>
            <a:avLst/>
            <a:gdLst/>
            <a:ahLst/>
            <a:cxnLst/>
            <a:rect l="l" t="t" r="r" b="b"/>
            <a:pathLst>
              <a:path w="8415655" h="481964">
                <a:moveTo>
                  <a:pt x="8335264" y="0"/>
                </a:moveTo>
                <a:lnTo>
                  <a:pt x="66617" y="1155"/>
                </a:lnTo>
                <a:lnTo>
                  <a:pt x="28913" y="18572"/>
                </a:lnTo>
                <a:lnTo>
                  <a:pt x="5088" y="52077"/>
                </a:lnTo>
                <a:lnTo>
                  <a:pt x="0" y="80263"/>
                </a:lnTo>
                <a:lnTo>
                  <a:pt x="1154" y="414966"/>
                </a:lnTo>
                <a:lnTo>
                  <a:pt x="18568" y="452670"/>
                </a:lnTo>
                <a:lnTo>
                  <a:pt x="52072" y="476495"/>
                </a:lnTo>
                <a:lnTo>
                  <a:pt x="80264" y="481583"/>
                </a:lnTo>
                <a:lnTo>
                  <a:pt x="8348907" y="480429"/>
                </a:lnTo>
                <a:lnTo>
                  <a:pt x="8386609" y="463015"/>
                </a:lnTo>
                <a:lnTo>
                  <a:pt x="8410437" y="429511"/>
                </a:lnTo>
                <a:lnTo>
                  <a:pt x="8415528" y="401319"/>
                </a:lnTo>
                <a:lnTo>
                  <a:pt x="8414372" y="66620"/>
                </a:lnTo>
                <a:lnTo>
                  <a:pt x="8396955" y="28918"/>
                </a:lnTo>
                <a:lnTo>
                  <a:pt x="8363450" y="5090"/>
                </a:lnTo>
                <a:lnTo>
                  <a:pt x="8335264" y="0"/>
                </a:lnTo>
                <a:close/>
              </a:path>
            </a:pathLst>
          </a:custGeom>
          <a:solidFill>
            <a:srgbClr val="FFCC99"/>
          </a:solidFill>
        </p:spPr>
        <p:txBody>
          <a:bodyPr wrap="square" lIns="0" tIns="0" rIns="0" bIns="0" rtlCol="0"/>
          <a:lstStyle/>
          <a:p>
            <a:endParaRPr smtClean="0">
              <a:solidFill>
                <a:prstClr val="black"/>
              </a:solidFill>
            </a:endParaRPr>
          </a:p>
        </p:txBody>
      </p:sp>
      <p:sp>
        <p:nvSpPr>
          <p:cNvPr id="67" name="object 67"/>
          <p:cNvSpPr txBox="1"/>
          <p:nvPr/>
        </p:nvSpPr>
        <p:spPr>
          <a:xfrm>
            <a:off x="1656417" y="5630182"/>
            <a:ext cx="2134870" cy="472440"/>
          </a:xfrm>
          <a:prstGeom prst="rect">
            <a:avLst/>
          </a:prstGeom>
        </p:spPr>
        <p:txBody>
          <a:bodyPr vert="horz" wrap="square" lIns="0" tIns="0" rIns="0" bIns="0" rtlCol="0">
            <a:spAutoFit/>
          </a:bodyPr>
          <a:lstStyle/>
          <a:p>
            <a:pPr marL="12700"/>
            <a:r>
              <a:rPr sz="1600" b="1" spc="-10" dirty="0">
                <a:solidFill>
                  <a:srgbClr val="FF0000"/>
                </a:solidFill>
                <a:latin typeface="Arial Narrow"/>
                <a:cs typeface="Arial Narrow"/>
              </a:rPr>
              <a:t>Memo</a:t>
            </a:r>
            <a:r>
              <a:rPr sz="1600" b="1" spc="-20" dirty="0">
                <a:solidFill>
                  <a:srgbClr val="FF0000"/>
                </a:solidFill>
                <a:latin typeface="Arial Narrow"/>
                <a:cs typeface="Arial Narrow"/>
              </a:rPr>
              <a:t>r</a:t>
            </a:r>
            <a:r>
              <a:rPr sz="1600" b="1" spc="-10" dirty="0">
                <a:solidFill>
                  <a:srgbClr val="FF0000"/>
                </a:solidFill>
                <a:latin typeface="Arial Narrow"/>
                <a:cs typeface="Arial Narrow"/>
              </a:rPr>
              <a:t>y</a:t>
            </a:r>
            <a:endParaRPr sz="1600">
              <a:solidFill>
                <a:prstClr val="black"/>
              </a:solidFill>
              <a:latin typeface="Arial Narrow"/>
              <a:cs typeface="Arial Narrow"/>
            </a:endParaRPr>
          </a:p>
          <a:p>
            <a:pPr marL="12700"/>
            <a:r>
              <a:rPr sz="1600" b="1" spc="-10" dirty="0">
                <a:solidFill>
                  <a:srgbClr val="FF0000"/>
                </a:solidFill>
                <a:latin typeface="Arial Narrow"/>
                <a:cs typeface="Arial Narrow"/>
              </a:rPr>
              <a:t>1024GB/s</a:t>
            </a:r>
            <a:r>
              <a:rPr sz="1600" b="1" spc="-30" dirty="0">
                <a:solidFill>
                  <a:srgbClr val="FF0000"/>
                </a:solidFill>
                <a:latin typeface="Arial Narrow"/>
                <a:cs typeface="Arial Narrow"/>
              </a:rPr>
              <a:t> </a:t>
            </a:r>
            <a:r>
              <a:rPr sz="1600" b="1" spc="-10" dirty="0">
                <a:solidFill>
                  <a:srgbClr val="FF0000"/>
                </a:solidFill>
                <a:latin typeface="Arial Narrow"/>
                <a:cs typeface="Arial Narrow"/>
              </a:rPr>
              <a:t>(BF</a:t>
            </a:r>
            <a:r>
              <a:rPr sz="1600" b="1" spc="-5" dirty="0">
                <a:solidFill>
                  <a:srgbClr val="FF0000"/>
                </a:solidFill>
                <a:latin typeface="Arial Narrow"/>
                <a:cs typeface="Arial Narrow"/>
              </a:rPr>
              <a:t> </a:t>
            </a:r>
            <a:r>
              <a:rPr sz="1600" b="1" spc="-20" dirty="0">
                <a:solidFill>
                  <a:srgbClr val="FF0000"/>
                </a:solidFill>
                <a:latin typeface="Arial Narrow"/>
                <a:cs typeface="Arial Narrow"/>
              </a:rPr>
              <a:t>r</a:t>
            </a:r>
            <a:r>
              <a:rPr sz="1600" b="1" spc="-10" dirty="0">
                <a:solidFill>
                  <a:srgbClr val="FF0000"/>
                </a:solidFill>
                <a:latin typeface="Arial Narrow"/>
                <a:cs typeface="Arial Narrow"/>
              </a:rPr>
              <a:t>atio</a:t>
            </a:r>
            <a:r>
              <a:rPr sz="1600" b="1" spc="10" dirty="0">
                <a:solidFill>
                  <a:srgbClr val="FF0000"/>
                </a:solidFill>
                <a:latin typeface="Arial Narrow"/>
                <a:cs typeface="Arial Narrow"/>
              </a:rPr>
              <a:t> </a:t>
            </a:r>
            <a:r>
              <a:rPr sz="1600" b="1" spc="-10" dirty="0">
                <a:solidFill>
                  <a:srgbClr val="FF0000"/>
                </a:solidFill>
                <a:latin typeface="Arial Narrow"/>
                <a:cs typeface="Arial Narrow"/>
              </a:rPr>
              <a:t>=~0.37)</a:t>
            </a:r>
            <a:endParaRPr sz="1600">
              <a:solidFill>
                <a:prstClr val="black"/>
              </a:solidFill>
              <a:latin typeface="Arial Narrow"/>
              <a:cs typeface="Arial Narrow"/>
            </a:endParaRPr>
          </a:p>
        </p:txBody>
      </p:sp>
      <p:sp>
        <p:nvSpPr>
          <p:cNvPr id="68" name="object 68"/>
          <p:cNvSpPr/>
          <p:nvPr/>
        </p:nvSpPr>
        <p:spPr>
          <a:xfrm>
            <a:off x="3970020" y="4581145"/>
            <a:ext cx="1211580" cy="546100"/>
          </a:xfrm>
          <a:custGeom>
            <a:avLst/>
            <a:gdLst/>
            <a:ahLst/>
            <a:cxnLst/>
            <a:rect l="l" t="t" r="r" b="b"/>
            <a:pathLst>
              <a:path w="1211579" h="546100">
                <a:moveTo>
                  <a:pt x="908685" y="272795"/>
                </a:moveTo>
                <a:lnTo>
                  <a:pt x="302895" y="272795"/>
                </a:lnTo>
                <a:lnTo>
                  <a:pt x="302895" y="545591"/>
                </a:lnTo>
                <a:lnTo>
                  <a:pt x="908685" y="545591"/>
                </a:lnTo>
                <a:lnTo>
                  <a:pt x="908685" y="272795"/>
                </a:lnTo>
                <a:close/>
              </a:path>
              <a:path w="1211579" h="546100">
                <a:moveTo>
                  <a:pt x="605790" y="0"/>
                </a:moveTo>
                <a:lnTo>
                  <a:pt x="0" y="272795"/>
                </a:lnTo>
                <a:lnTo>
                  <a:pt x="1211580" y="272795"/>
                </a:lnTo>
                <a:lnTo>
                  <a:pt x="605790" y="0"/>
                </a:lnTo>
                <a:close/>
              </a:path>
            </a:pathLst>
          </a:custGeom>
          <a:solidFill>
            <a:srgbClr val="BAF2BA"/>
          </a:solidFill>
        </p:spPr>
        <p:txBody>
          <a:bodyPr wrap="square" lIns="0" tIns="0" rIns="0" bIns="0" rtlCol="0"/>
          <a:lstStyle/>
          <a:p>
            <a:endParaRPr smtClean="0">
              <a:solidFill>
                <a:prstClr val="black"/>
              </a:solidFill>
            </a:endParaRPr>
          </a:p>
        </p:txBody>
      </p:sp>
      <p:sp>
        <p:nvSpPr>
          <p:cNvPr id="69" name="object 69"/>
          <p:cNvSpPr/>
          <p:nvPr/>
        </p:nvSpPr>
        <p:spPr>
          <a:xfrm>
            <a:off x="3970020" y="4581145"/>
            <a:ext cx="1211580" cy="546100"/>
          </a:xfrm>
          <a:custGeom>
            <a:avLst/>
            <a:gdLst/>
            <a:ahLst/>
            <a:cxnLst/>
            <a:rect l="l" t="t" r="r" b="b"/>
            <a:pathLst>
              <a:path w="1211579" h="546100">
                <a:moveTo>
                  <a:pt x="0" y="272795"/>
                </a:moveTo>
                <a:lnTo>
                  <a:pt x="605790" y="0"/>
                </a:lnTo>
                <a:lnTo>
                  <a:pt x="1211580" y="272795"/>
                </a:lnTo>
                <a:lnTo>
                  <a:pt x="908685" y="272795"/>
                </a:lnTo>
                <a:lnTo>
                  <a:pt x="908685" y="545591"/>
                </a:lnTo>
                <a:lnTo>
                  <a:pt x="302895" y="545591"/>
                </a:lnTo>
                <a:lnTo>
                  <a:pt x="302895" y="272795"/>
                </a:lnTo>
                <a:lnTo>
                  <a:pt x="0" y="272795"/>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70" name="object 70"/>
          <p:cNvSpPr txBox="1"/>
          <p:nvPr/>
        </p:nvSpPr>
        <p:spPr>
          <a:xfrm>
            <a:off x="4355148" y="4724413"/>
            <a:ext cx="441959" cy="415290"/>
          </a:xfrm>
          <a:prstGeom prst="rect">
            <a:avLst/>
          </a:prstGeom>
        </p:spPr>
        <p:txBody>
          <a:bodyPr vert="horz" wrap="square" lIns="0" tIns="0" rIns="0" bIns="0" rtlCol="0">
            <a:spAutoFit/>
          </a:bodyPr>
          <a:lstStyle/>
          <a:p>
            <a:pPr marL="12700"/>
            <a:r>
              <a:rPr b="1" spc="-7" baseline="6944" dirty="0">
                <a:solidFill>
                  <a:srgbClr val="FF0000"/>
                </a:solidFill>
                <a:latin typeface="Arial"/>
                <a:cs typeface="Arial"/>
              </a:rPr>
              <a:t>&gt;</a:t>
            </a:r>
            <a:r>
              <a:rPr sz="1600" b="1" spc="-95" dirty="0">
                <a:solidFill>
                  <a:srgbClr val="FF0000"/>
                </a:solidFill>
                <a:latin typeface="Arial"/>
                <a:cs typeface="Arial"/>
              </a:rPr>
              <a:t>1</a:t>
            </a:r>
            <a:r>
              <a:rPr sz="1600" b="1" spc="-10" dirty="0">
                <a:solidFill>
                  <a:srgbClr val="FF0000"/>
                </a:solidFill>
                <a:latin typeface="Arial"/>
                <a:cs typeface="Arial"/>
              </a:rPr>
              <a:t>15</a:t>
            </a:r>
            <a:endParaRPr sz="1600">
              <a:solidFill>
                <a:prstClr val="black"/>
              </a:solidFill>
              <a:latin typeface="Arial"/>
              <a:cs typeface="Arial"/>
            </a:endParaRPr>
          </a:p>
          <a:p>
            <a:pPr marL="41275">
              <a:spcBef>
                <a:spcPts val="25"/>
              </a:spcBef>
            </a:pPr>
            <a:r>
              <a:rPr sz="1200" b="1" dirty="0">
                <a:solidFill>
                  <a:srgbClr val="FF0000"/>
                </a:solidFill>
                <a:latin typeface="Arial"/>
                <a:cs typeface="Arial"/>
              </a:rPr>
              <a:t>G</a:t>
            </a:r>
            <a:r>
              <a:rPr sz="1200" b="1" spc="-5" dirty="0">
                <a:solidFill>
                  <a:srgbClr val="FF0000"/>
                </a:solidFill>
                <a:latin typeface="Arial"/>
                <a:cs typeface="Arial"/>
              </a:rPr>
              <a:t>B</a:t>
            </a:r>
            <a:r>
              <a:rPr sz="1200" b="1" dirty="0">
                <a:solidFill>
                  <a:srgbClr val="FF0000"/>
                </a:solidFill>
                <a:latin typeface="Arial"/>
                <a:cs typeface="Arial"/>
              </a:rPr>
              <a:t>/s</a:t>
            </a:r>
            <a:endParaRPr sz="1200">
              <a:solidFill>
                <a:prstClr val="black"/>
              </a:solidFill>
              <a:latin typeface="Arial"/>
              <a:cs typeface="Arial"/>
            </a:endParaRPr>
          </a:p>
        </p:txBody>
      </p:sp>
      <p:sp>
        <p:nvSpPr>
          <p:cNvPr id="71" name="object 71"/>
          <p:cNvSpPr/>
          <p:nvPr/>
        </p:nvSpPr>
        <p:spPr>
          <a:xfrm>
            <a:off x="5268467" y="4602479"/>
            <a:ext cx="984885" cy="553720"/>
          </a:xfrm>
          <a:custGeom>
            <a:avLst/>
            <a:gdLst/>
            <a:ahLst/>
            <a:cxnLst/>
            <a:rect l="l" t="t" r="r" b="b"/>
            <a:pathLst>
              <a:path w="984885" h="553720">
                <a:moveTo>
                  <a:pt x="984504" y="276606"/>
                </a:moveTo>
                <a:lnTo>
                  <a:pt x="0" y="276606"/>
                </a:lnTo>
                <a:lnTo>
                  <a:pt x="492252" y="553212"/>
                </a:lnTo>
                <a:lnTo>
                  <a:pt x="984504" y="276606"/>
                </a:lnTo>
                <a:close/>
              </a:path>
              <a:path w="984885" h="553720">
                <a:moveTo>
                  <a:pt x="738378" y="0"/>
                </a:moveTo>
                <a:lnTo>
                  <a:pt x="246126" y="0"/>
                </a:lnTo>
                <a:lnTo>
                  <a:pt x="246126" y="276606"/>
                </a:lnTo>
                <a:lnTo>
                  <a:pt x="738378" y="276606"/>
                </a:lnTo>
                <a:lnTo>
                  <a:pt x="738378" y="0"/>
                </a:lnTo>
                <a:close/>
              </a:path>
            </a:pathLst>
          </a:custGeom>
          <a:solidFill>
            <a:srgbClr val="BAF2BA"/>
          </a:solidFill>
        </p:spPr>
        <p:txBody>
          <a:bodyPr wrap="square" lIns="0" tIns="0" rIns="0" bIns="0" rtlCol="0"/>
          <a:lstStyle/>
          <a:p>
            <a:endParaRPr smtClean="0">
              <a:solidFill>
                <a:prstClr val="black"/>
              </a:solidFill>
            </a:endParaRPr>
          </a:p>
        </p:txBody>
      </p:sp>
      <p:sp>
        <p:nvSpPr>
          <p:cNvPr id="72" name="object 72"/>
          <p:cNvSpPr/>
          <p:nvPr/>
        </p:nvSpPr>
        <p:spPr>
          <a:xfrm>
            <a:off x="5268467" y="4602479"/>
            <a:ext cx="984885" cy="553720"/>
          </a:xfrm>
          <a:custGeom>
            <a:avLst/>
            <a:gdLst/>
            <a:ahLst/>
            <a:cxnLst/>
            <a:rect l="l" t="t" r="r" b="b"/>
            <a:pathLst>
              <a:path w="984885" h="553720">
                <a:moveTo>
                  <a:pt x="0" y="276606"/>
                </a:moveTo>
                <a:lnTo>
                  <a:pt x="246126" y="276606"/>
                </a:lnTo>
                <a:lnTo>
                  <a:pt x="246126" y="0"/>
                </a:lnTo>
                <a:lnTo>
                  <a:pt x="738378" y="0"/>
                </a:lnTo>
                <a:lnTo>
                  <a:pt x="738378" y="276606"/>
                </a:lnTo>
                <a:lnTo>
                  <a:pt x="984504" y="276606"/>
                </a:lnTo>
                <a:lnTo>
                  <a:pt x="492252" y="553212"/>
                </a:lnTo>
                <a:lnTo>
                  <a:pt x="0" y="276606"/>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73" name="object 73"/>
          <p:cNvSpPr txBox="1"/>
          <p:nvPr/>
        </p:nvSpPr>
        <p:spPr>
          <a:xfrm>
            <a:off x="5590708" y="4611527"/>
            <a:ext cx="339725" cy="228600"/>
          </a:xfrm>
          <a:prstGeom prst="rect">
            <a:avLst/>
          </a:prstGeom>
        </p:spPr>
        <p:txBody>
          <a:bodyPr vert="horz" wrap="square" lIns="0" tIns="0" rIns="0" bIns="0" rtlCol="0">
            <a:spAutoFit/>
          </a:bodyPr>
          <a:lstStyle/>
          <a:p>
            <a:pPr marL="12700"/>
            <a:r>
              <a:rPr b="1" spc="-7" baseline="6944" dirty="0">
                <a:solidFill>
                  <a:srgbClr val="FF0000"/>
                </a:solidFill>
                <a:latin typeface="Arial"/>
                <a:cs typeface="Arial"/>
              </a:rPr>
              <a:t>&gt;</a:t>
            </a:r>
            <a:r>
              <a:rPr sz="1600" b="1" spc="-10" dirty="0">
                <a:solidFill>
                  <a:srgbClr val="FF0000"/>
                </a:solidFill>
                <a:latin typeface="Arial"/>
                <a:cs typeface="Arial"/>
              </a:rPr>
              <a:t>57</a:t>
            </a:r>
            <a:endParaRPr sz="1600">
              <a:solidFill>
                <a:prstClr val="black"/>
              </a:solidFill>
              <a:latin typeface="Arial"/>
              <a:cs typeface="Arial"/>
            </a:endParaRPr>
          </a:p>
        </p:txBody>
      </p:sp>
      <p:sp>
        <p:nvSpPr>
          <p:cNvPr id="74" name="object 74"/>
          <p:cNvSpPr txBox="1"/>
          <p:nvPr/>
        </p:nvSpPr>
        <p:spPr>
          <a:xfrm>
            <a:off x="5569372" y="4848875"/>
            <a:ext cx="382270" cy="177800"/>
          </a:xfrm>
          <a:prstGeom prst="rect">
            <a:avLst/>
          </a:prstGeom>
        </p:spPr>
        <p:txBody>
          <a:bodyPr vert="horz" wrap="square" lIns="0" tIns="0" rIns="0" bIns="0" rtlCol="0">
            <a:spAutoFit/>
          </a:bodyPr>
          <a:lstStyle/>
          <a:p>
            <a:pPr marL="12700"/>
            <a:r>
              <a:rPr sz="1200" b="1" dirty="0">
                <a:solidFill>
                  <a:srgbClr val="FF0000"/>
                </a:solidFill>
                <a:latin typeface="Arial"/>
                <a:cs typeface="Arial"/>
              </a:rPr>
              <a:t>G</a:t>
            </a:r>
            <a:r>
              <a:rPr sz="1200" b="1" spc="-5" dirty="0">
                <a:solidFill>
                  <a:srgbClr val="FF0000"/>
                </a:solidFill>
                <a:latin typeface="Arial"/>
                <a:cs typeface="Arial"/>
              </a:rPr>
              <a:t>B</a:t>
            </a:r>
            <a:r>
              <a:rPr sz="1200" b="1" dirty="0">
                <a:solidFill>
                  <a:srgbClr val="FF0000"/>
                </a:solidFill>
                <a:latin typeface="Arial"/>
                <a:cs typeface="Arial"/>
              </a:rPr>
              <a:t>/s</a:t>
            </a:r>
            <a:endParaRPr sz="1200">
              <a:solidFill>
                <a:prstClr val="black"/>
              </a:solidFill>
              <a:latin typeface="Arial"/>
              <a:cs typeface="Arial"/>
            </a:endParaRPr>
          </a:p>
        </p:txBody>
      </p:sp>
      <p:sp>
        <p:nvSpPr>
          <p:cNvPr id="75" name="object 75"/>
          <p:cNvSpPr/>
          <p:nvPr/>
        </p:nvSpPr>
        <p:spPr>
          <a:xfrm>
            <a:off x="3957828" y="6181345"/>
            <a:ext cx="4913630" cy="416559"/>
          </a:xfrm>
          <a:custGeom>
            <a:avLst/>
            <a:gdLst/>
            <a:ahLst/>
            <a:cxnLst/>
            <a:rect l="l" t="t" r="r" b="b"/>
            <a:pathLst>
              <a:path w="4913630" h="416559">
                <a:moveTo>
                  <a:pt x="4844034" y="0"/>
                </a:moveTo>
                <a:lnTo>
                  <a:pt x="58816" y="793"/>
                </a:lnTo>
                <a:lnTo>
                  <a:pt x="21687" y="18968"/>
                </a:lnTo>
                <a:lnTo>
                  <a:pt x="1510" y="54877"/>
                </a:lnTo>
                <a:lnTo>
                  <a:pt x="0" y="69342"/>
                </a:lnTo>
                <a:lnTo>
                  <a:pt x="794" y="357235"/>
                </a:lnTo>
                <a:lnTo>
                  <a:pt x="18973" y="394364"/>
                </a:lnTo>
                <a:lnTo>
                  <a:pt x="54881" y="414541"/>
                </a:lnTo>
                <a:lnTo>
                  <a:pt x="69342" y="416052"/>
                </a:lnTo>
                <a:lnTo>
                  <a:pt x="4854559" y="415257"/>
                </a:lnTo>
                <a:lnTo>
                  <a:pt x="4891688" y="397078"/>
                </a:lnTo>
                <a:lnTo>
                  <a:pt x="4911865" y="361170"/>
                </a:lnTo>
                <a:lnTo>
                  <a:pt x="4913376" y="346710"/>
                </a:lnTo>
                <a:lnTo>
                  <a:pt x="4912581" y="58813"/>
                </a:lnTo>
                <a:lnTo>
                  <a:pt x="4894402" y="21683"/>
                </a:lnTo>
                <a:lnTo>
                  <a:pt x="4858494" y="1510"/>
                </a:lnTo>
                <a:lnTo>
                  <a:pt x="4844034" y="0"/>
                </a:lnTo>
                <a:close/>
              </a:path>
            </a:pathLst>
          </a:custGeom>
          <a:solidFill>
            <a:srgbClr val="136EB9"/>
          </a:solidFill>
        </p:spPr>
        <p:txBody>
          <a:bodyPr wrap="square" lIns="0" tIns="0" rIns="0" bIns="0" rtlCol="0"/>
          <a:lstStyle/>
          <a:p>
            <a:endParaRPr smtClean="0">
              <a:solidFill>
                <a:prstClr val="black"/>
              </a:solidFill>
            </a:endParaRPr>
          </a:p>
        </p:txBody>
      </p:sp>
      <p:sp>
        <p:nvSpPr>
          <p:cNvPr id="76" name="object 76"/>
          <p:cNvSpPr/>
          <p:nvPr/>
        </p:nvSpPr>
        <p:spPr>
          <a:xfrm>
            <a:off x="3957828" y="6181345"/>
            <a:ext cx="4913630" cy="416559"/>
          </a:xfrm>
          <a:custGeom>
            <a:avLst/>
            <a:gdLst/>
            <a:ahLst/>
            <a:cxnLst/>
            <a:rect l="l" t="t" r="r" b="b"/>
            <a:pathLst>
              <a:path w="4913630" h="416559">
                <a:moveTo>
                  <a:pt x="0" y="69342"/>
                </a:moveTo>
                <a:lnTo>
                  <a:pt x="12664" y="29381"/>
                </a:lnTo>
                <a:lnTo>
                  <a:pt x="45073" y="4365"/>
                </a:lnTo>
                <a:lnTo>
                  <a:pt x="4844034" y="0"/>
                </a:lnTo>
                <a:lnTo>
                  <a:pt x="4858494" y="1510"/>
                </a:lnTo>
                <a:lnTo>
                  <a:pt x="4894402" y="21683"/>
                </a:lnTo>
                <a:lnTo>
                  <a:pt x="4912581" y="58813"/>
                </a:lnTo>
                <a:lnTo>
                  <a:pt x="4913376" y="346710"/>
                </a:lnTo>
                <a:lnTo>
                  <a:pt x="4911865" y="361170"/>
                </a:lnTo>
                <a:lnTo>
                  <a:pt x="4891688" y="397078"/>
                </a:lnTo>
                <a:lnTo>
                  <a:pt x="4854559" y="415257"/>
                </a:lnTo>
                <a:lnTo>
                  <a:pt x="69342" y="416052"/>
                </a:lnTo>
                <a:lnTo>
                  <a:pt x="54881" y="414541"/>
                </a:lnTo>
                <a:lnTo>
                  <a:pt x="18973" y="394364"/>
                </a:lnTo>
                <a:lnTo>
                  <a:pt x="794" y="357235"/>
                </a:lnTo>
                <a:lnTo>
                  <a:pt x="0" y="69342"/>
                </a:lnTo>
                <a:close/>
              </a:path>
            </a:pathLst>
          </a:custGeom>
          <a:ln w="9144">
            <a:solidFill>
              <a:srgbClr val="FFFFFF"/>
            </a:solidFill>
          </a:ln>
        </p:spPr>
        <p:txBody>
          <a:bodyPr wrap="square" lIns="0" tIns="0" rIns="0" bIns="0" rtlCol="0"/>
          <a:lstStyle/>
          <a:p>
            <a:endParaRPr smtClean="0">
              <a:solidFill>
                <a:prstClr val="black"/>
              </a:solidFill>
            </a:endParaRPr>
          </a:p>
        </p:txBody>
      </p:sp>
      <p:sp>
        <p:nvSpPr>
          <p:cNvPr id="77" name="object 77"/>
          <p:cNvSpPr txBox="1"/>
          <p:nvPr/>
        </p:nvSpPr>
        <p:spPr>
          <a:xfrm>
            <a:off x="5866362" y="6282475"/>
            <a:ext cx="1096645" cy="228600"/>
          </a:xfrm>
          <a:prstGeom prst="rect">
            <a:avLst/>
          </a:prstGeom>
        </p:spPr>
        <p:txBody>
          <a:bodyPr vert="horz" wrap="square" lIns="0" tIns="0" rIns="0" bIns="0" rtlCol="0">
            <a:spAutoFit/>
          </a:bodyPr>
          <a:lstStyle/>
          <a:p>
            <a:pPr marL="12700"/>
            <a:r>
              <a:rPr sz="1600" spc="-15" dirty="0">
                <a:solidFill>
                  <a:srgbClr val="FFFFFF"/>
                </a:solidFill>
                <a:latin typeface="Arial"/>
                <a:cs typeface="Arial"/>
              </a:rPr>
              <a:t>HBM2</a:t>
            </a:r>
            <a:r>
              <a:rPr sz="1600" spc="-5" dirty="0">
                <a:solidFill>
                  <a:srgbClr val="FFFFFF"/>
                </a:solidFill>
                <a:latin typeface="Arial"/>
                <a:cs typeface="Arial"/>
              </a:rPr>
              <a:t> </a:t>
            </a:r>
            <a:r>
              <a:rPr sz="1600" spc="-10" dirty="0">
                <a:solidFill>
                  <a:srgbClr val="FFFFFF"/>
                </a:solidFill>
                <a:latin typeface="Arial"/>
                <a:cs typeface="Arial"/>
              </a:rPr>
              <a:t>8</a:t>
            </a:r>
            <a:r>
              <a:rPr sz="1600" spc="-25" dirty="0">
                <a:solidFill>
                  <a:srgbClr val="FFFFFF"/>
                </a:solidFill>
                <a:latin typeface="Arial"/>
                <a:cs typeface="Arial"/>
              </a:rPr>
              <a:t>G</a:t>
            </a:r>
            <a:r>
              <a:rPr sz="1600" dirty="0">
                <a:solidFill>
                  <a:srgbClr val="FFFFFF"/>
                </a:solidFill>
                <a:latin typeface="Arial"/>
                <a:cs typeface="Arial"/>
              </a:rPr>
              <a:t>i</a:t>
            </a:r>
            <a:r>
              <a:rPr sz="1600" spc="-15" dirty="0">
                <a:solidFill>
                  <a:srgbClr val="FFFFFF"/>
                </a:solidFill>
                <a:latin typeface="Arial"/>
                <a:cs typeface="Arial"/>
              </a:rPr>
              <a:t>B</a:t>
            </a:r>
            <a:endParaRPr sz="1600">
              <a:solidFill>
                <a:prstClr val="black"/>
              </a:solidFill>
              <a:latin typeface="Arial"/>
              <a:cs typeface="Arial"/>
            </a:endParaRPr>
          </a:p>
        </p:txBody>
      </p:sp>
      <p:sp>
        <p:nvSpPr>
          <p:cNvPr id="78" name="object 78"/>
          <p:cNvSpPr/>
          <p:nvPr/>
        </p:nvSpPr>
        <p:spPr>
          <a:xfrm>
            <a:off x="3941064" y="2557709"/>
            <a:ext cx="4841875" cy="254635"/>
          </a:xfrm>
          <a:custGeom>
            <a:avLst/>
            <a:gdLst/>
            <a:ahLst/>
            <a:cxnLst/>
            <a:rect l="l" t="t" r="r" b="b"/>
            <a:pathLst>
              <a:path w="4841875" h="254635">
                <a:moveTo>
                  <a:pt x="0" y="254070"/>
                </a:moveTo>
                <a:lnTo>
                  <a:pt x="991" y="214317"/>
                </a:lnTo>
                <a:lnTo>
                  <a:pt x="5737" y="164054"/>
                </a:lnTo>
                <a:lnTo>
                  <a:pt x="16590" y="123869"/>
                </a:lnTo>
                <a:lnTo>
                  <a:pt x="2398395" y="119196"/>
                </a:lnTo>
                <a:lnTo>
                  <a:pt x="2401788" y="117670"/>
                </a:lnTo>
                <a:lnTo>
                  <a:pt x="2415627" y="70944"/>
                </a:lnTo>
                <a:lnTo>
                  <a:pt x="2420095" y="19642"/>
                </a:lnTo>
                <a:lnTo>
                  <a:pt x="2420723" y="0"/>
                </a:lnTo>
                <a:lnTo>
                  <a:pt x="2421088" y="18448"/>
                </a:lnTo>
                <a:lnTo>
                  <a:pt x="2425569" y="70152"/>
                </a:lnTo>
                <a:lnTo>
                  <a:pt x="2434044" y="107439"/>
                </a:lnTo>
                <a:lnTo>
                  <a:pt x="4819269" y="119196"/>
                </a:lnTo>
                <a:lnTo>
                  <a:pt x="4822662" y="120722"/>
                </a:lnTo>
                <a:lnTo>
                  <a:pt x="4836501" y="167448"/>
                </a:lnTo>
                <a:lnTo>
                  <a:pt x="4840969" y="218750"/>
                </a:lnTo>
                <a:lnTo>
                  <a:pt x="4841597" y="238393"/>
                </a:lnTo>
              </a:path>
            </a:pathLst>
          </a:custGeom>
          <a:ln w="9144">
            <a:solidFill>
              <a:srgbClr val="57564F"/>
            </a:solidFill>
          </a:ln>
        </p:spPr>
        <p:txBody>
          <a:bodyPr wrap="square" lIns="0" tIns="0" rIns="0" bIns="0" rtlCol="0"/>
          <a:lstStyle/>
          <a:p>
            <a:endParaRPr smtClean="0">
              <a:solidFill>
                <a:prstClr val="black"/>
              </a:solidFill>
            </a:endParaRPr>
          </a:p>
        </p:txBody>
      </p:sp>
      <p:sp>
        <p:nvSpPr>
          <p:cNvPr id="79" name="object 79"/>
          <p:cNvSpPr/>
          <p:nvPr/>
        </p:nvSpPr>
        <p:spPr>
          <a:xfrm>
            <a:off x="6406896" y="3575303"/>
            <a:ext cx="190500" cy="497205"/>
          </a:xfrm>
          <a:custGeom>
            <a:avLst/>
            <a:gdLst/>
            <a:ahLst/>
            <a:cxnLst/>
            <a:rect l="l" t="t" r="r" b="b"/>
            <a:pathLst>
              <a:path w="190500" h="497204">
                <a:moveTo>
                  <a:pt x="142875" y="95250"/>
                </a:moveTo>
                <a:lnTo>
                  <a:pt x="47625" y="95250"/>
                </a:lnTo>
                <a:lnTo>
                  <a:pt x="47625" y="496824"/>
                </a:lnTo>
                <a:lnTo>
                  <a:pt x="142875" y="496824"/>
                </a:lnTo>
                <a:lnTo>
                  <a:pt x="142875" y="95250"/>
                </a:lnTo>
                <a:close/>
              </a:path>
              <a:path w="190500" h="497204">
                <a:moveTo>
                  <a:pt x="95250" y="0"/>
                </a:moveTo>
                <a:lnTo>
                  <a:pt x="0" y="95250"/>
                </a:lnTo>
                <a:lnTo>
                  <a:pt x="190500" y="95250"/>
                </a:lnTo>
                <a:lnTo>
                  <a:pt x="95250" y="0"/>
                </a:lnTo>
                <a:close/>
              </a:path>
            </a:pathLst>
          </a:custGeom>
          <a:solidFill>
            <a:srgbClr val="BAF2BA"/>
          </a:solidFill>
        </p:spPr>
        <p:txBody>
          <a:bodyPr wrap="square" lIns="0" tIns="0" rIns="0" bIns="0" rtlCol="0"/>
          <a:lstStyle/>
          <a:p>
            <a:endParaRPr smtClean="0">
              <a:solidFill>
                <a:prstClr val="black"/>
              </a:solidFill>
            </a:endParaRPr>
          </a:p>
        </p:txBody>
      </p:sp>
      <p:sp>
        <p:nvSpPr>
          <p:cNvPr id="80" name="object 80"/>
          <p:cNvSpPr/>
          <p:nvPr/>
        </p:nvSpPr>
        <p:spPr>
          <a:xfrm>
            <a:off x="6406896" y="3575303"/>
            <a:ext cx="190500" cy="497205"/>
          </a:xfrm>
          <a:custGeom>
            <a:avLst/>
            <a:gdLst/>
            <a:ahLst/>
            <a:cxnLst/>
            <a:rect l="l" t="t" r="r" b="b"/>
            <a:pathLst>
              <a:path w="190500" h="497204">
                <a:moveTo>
                  <a:pt x="0" y="95250"/>
                </a:moveTo>
                <a:lnTo>
                  <a:pt x="95250" y="0"/>
                </a:lnTo>
                <a:lnTo>
                  <a:pt x="190500" y="95250"/>
                </a:lnTo>
                <a:lnTo>
                  <a:pt x="142875" y="95250"/>
                </a:lnTo>
                <a:lnTo>
                  <a:pt x="142875" y="496824"/>
                </a:lnTo>
                <a:lnTo>
                  <a:pt x="47625" y="496824"/>
                </a:lnTo>
                <a:lnTo>
                  <a:pt x="47625" y="95250"/>
                </a:lnTo>
                <a:lnTo>
                  <a:pt x="0" y="95250"/>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81" name="object 81"/>
          <p:cNvSpPr/>
          <p:nvPr/>
        </p:nvSpPr>
        <p:spPr>
          <a:xfrm>
            <a:off x="6598919" y="3575303"/>
            <a:ext cx="190500" cy="497205"/>
          </a:xfrm>
          <a:custGeom>
            <a:avLst/>
            <a:gdLst/>
            <a:ahLst/>
            <a:cxnLst/>
            <a:rect l="l" t="t" r="r" b="b"/>
            <a:pathLst>
              <a:path w="190500" h="497204">
                <a:moveTo>
                  <a:pt x="190500" y="401574"/>
                </a:moveTo>
                <a:lnTo>
                  <a:pt x="0" y="401574"/>
                </a:lnTo>
                <a:lnTo>
                  <a:pt x="95250" y="496824"/>
                </a:lnTo>
                <a:lnTo>
                  <a:pt x="190500" y="401574"/>
                </a:lnTo>
                <a:close/>
              </a:path>
              <a:path w="190500" h="497204">
                <a:moveTo>
                  <a:pt x="142875" y="0"/>
                </a:moveTo>
                <a:lnTo>
                  <a:pt x="47625" y="0"/>
                </a:lnTo>
                <a:lnTo>
                  <a:pt x="47625" y="401574"/>
                </a:lnTo>
                <a:lnTo>
                  <a:pt x="142875" y="401574"/>
                </a:lnTo>
                <a:lnTo>
                  <a:pt x="142875" y="0"/>
                </a:lnTo>
                <a:close/>
              </a:path>
            </a:pathLst>
          </a:custGeom>
          <a:solidFill>
            <a:srgbClr val="BAF2BA"/>
          </a:solidFill>
        </p:spPr>
        <p:txBody>
          <a:bodyPr wrap="square" lIns="0" tIns="0" rIns="0" bIns="0" rtlCol="0"/>
          <a:lstStyle/>
          <a:p>
            <a:endParaRPr smtClean="0">
              <a:solidFill>
                <a:prstClr val="black"/>
              </a:solidFill>
            </a:endParaRPr>
          </a:p>
        </p:txBody>
      </p:sp>
      <p:sp>
        <p:nvSpPr>
          <p:cNvPr id="82" name="object 82"/>
          <p:cNvSpPr/>
          <p:nvPr/>
        </p:nvSpPr>
        <p:spPr>
          <a:xfrm>
            <a:off x="6598919" y="3575303"/>
            <a:ext cx="190500" cy="497205"/>
          </a:xfrm>
          <a:custGeom>
            <a:avLst/>
            <a:gdLst/>
            <a:ahLst/>
            <a:cxnLst/>
            <a:rect l="l" t="t" r="r" b="b"/>
            <a:pathLst>
              <a:path w="190500" h="497204">
                <a:moveTo>
                  <a:pt x="0" y="401574"/>
                </a:moveTo>
                <a:lnTo>
                  <a:pt x="47625" y="401574"/>
                </a:lnTo>
                <a:lnTo>
                  <a:pt x="47625" y="0"/>
                </a:lnTo>
                <a:lnTo>
                  <a:pt x="142875" y="0"/>
                </a:lnTo>
                <a:lnTo>
                  <a:pt x="142875" y="401574"/>
                </a:lnTo>
                <a:lnTo>
                  <a:pt x="190500" y="401574"/>
                </a:lnTo>
                <a:lnTo>
                  <a:pt x="95250" y="496824"/>
                </a:lnTo>
                <a:lnTo>
                  <a:pt x="0" y="401574"/>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83" name="object 83"/>
          <p:cNvSpPr/>
          <p:nvPr/>
        </p:nvSpPr>
        <p:spPr>
          <a:xfrm>
            <a:off x="7100316" y="3570732"/>
            <a:ext cx="192405" cy="497205"/>
          </a:xfrm>
          <a:custGeom>
            <a:avLst/>
            <a:gdLst/>
            <a:ahLst/>
            <a:cxnLst/>
            <a:rect l="l" t="t" r="r" b="b"/>
            <a:pathLst>
              <a:path w="192404" h="497204">
                <a:moveTo>
                  <a:pt x="144018" y="96011"/>
                </a:moveTo>
                <a:lnTo>
                  <a:pt x="48006" y="96011"/>
                </a:lnTo>
                <a:lnTo>
                  <a:pt x="48006" y="496823"/>
                </a:lnTo>
                <a:lnTo>
                  <a:pt x="144018" y="496823"/>
                </a:lnTo>
                <a:lnTo>
                  <a:pt x="144018" y="96011"/>
                </a:lnTo>
                <a:close/>
              </a:path>
              <a:path w="192404" h="497204">
                <a:moveTo>
                  <a:pt x="96012" y="0"/>
                </a:moveTo>
                <a:lnTo>
                  <a:pt x="0" y="96011"/>
                </a:lnTo>
                <a:lnTo>
                  <a:pt x="192024" y="96011"/>
                </a:lnTo>
                <a:lnTo>
                  <a:pt x="96012" y="0"/>
                </a:lnTo>
                <a:close/>
              </a:path>
            </a:pathLst>
          </a:custGeom>
          <a:solidFill>
            <a:srgbClr val="BAF2BA"/>
          </a:solidFill>
        </p:spPr>
        <p:txBody>
          <a:bodyPr wrap="square" lIns="0" tIns="0" rIns="0" bIns="0" rtlCol="0"/>
          <a:lstStyle/>
          <a:p>
            <a:endParaRPr smtClean="0">
              <a:solidFill>
                <a:prstClr val="black"/>
              </a:solidFill>
            </a:endParaRPr>
          </a:p>
        </p:txBody>
      </p:sp>
      <p:sp>
        <p:nvSpPr>
          <p:cNvPr id="84" name="object 84"/>
          <p:cNvSpPr/>
          <p:nvPr/>
        </p:nvSpPr>
        <p:spPr>
          <a:xfrm>
            <a:off x="7100316" y="3570732"/>
            <a:ext cx="192405" cy="497205"/>
          </a:xfrm>
          <a:custGeom>
            <a:avLst/>
            <a:gdLst/>
            <a:ahLst/>
            <a:cxnLst/>
            <a:rect l="l" t="t" r="r" b="b"/>
            <a:pathLst>
              <a:path w="192404" h="497204">
                <a:moveTo>
                  <a:pt x="0" y="96011"/>
                </a:moveTo>
                <a:lnTo>
                  <a:pt x="96012" y="0"/>
                </a:lnTo>
                <a:lnTo>
                  <a:pt x="192024" y="96011"/>
                </a:lnTo>
                <a:lnTo>
                  <a:pt x="144018" y="96011"/>
                </a:lnTo>
                <a:lnTo>
                  <a:pt x="144018" y="496823"/>
                </a:lnTo>
                <a:lnTo>
                  <a:pt x="48006" y="496823"/>
                </a:lnTo>
                <a:lnTo>
                  <a:pt x="48006" y="96011"/>
                </a:lnTo>
                <a:lnTo>
                  <a:pt x="0" y="96011"/>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85" name="object 85"/>
          <p:cNvSpPr/>
          <p:nvPr/>
        </p:nvSpPr>
        <p:spPr>
          <a:xfrm>
            <a:off x="7293864" y="3570732"/>
            <a:ext cx="190500" cy="497205"/>
          </a:xfrm>
          <a:custGeom>
            <a:avLst/>
            <a:gdLst/>
            <a:ahLst/>
            <a:cxnLst/>
            <a:rect l="l" t="t" r="r" b="b"/>
            <a:pathLst>
              <a:path w="190500" h="497204">
                <a:moveTo>
                  <a:pt x="190500" y="401573"/>
                </a:moveTo>
                <a:lnTo>
                  <a:pt x="0" y="401573"/>
                </a:lnTo>
                <a:lnTo>
                  <a:pt x="95250" y="496823"/>
                </a:lnTo>
                <a:lnTo>
                  <a:pt x="190500" y="401573"/>
                </a:lnTo>
                <a:close/>
              </a:path>
              <a:path w="190500" h="497204">
                <a:moveTo>
                  <a:pt x="142875" y="0"/>
                </a:moveTo>
                <a:lnTo>
                  <a:pt x="47625" y="0"/>
                </a:lnTo>
                <a:lnTo>
                  <a:pt x="47625" y="401573"/>
                </a:lnTo>
                <a:lnTo>
                  <a:pt x="142875" y="401573"/>
                </a:lnTo>
                <a:lnTo>
                  <a:pt x="142875" y="0"/>
                </a:lnTo>
                <a:close/>
              </a:path>
            </a:pathLst>
          </a:custGeom>
          <a:solidFill>
            <a:srgbClr val="BAF2BA"/>
          </a:solidFill>
        </p:spPr>
        <p:txBody>
          <a:bodyPr wrap="square" lIns="0" tIns="0" rIns="0" bIns="0" rtlCol="0"/>
          <a:lstStyle/>
          <a:p>
            <a:endParaRPr smtClean="0">
              <a:solidFill>
                <a:prstClr val="black"/>
              </a:solidFill>
            </a:endParaRPr>
          </a:p>
        </p:txBody>
      </p:sp>
      <p:sp>
        <p:nvSpPr>
          <p:cNvPr id="86" name="object 86"/>
          <p:cNvSpPr/>
          <p:nvPr/>
        </p:nvSpPr>
        <p:spPr>
          <a:xfrm>
            <a:off x="7293864" y="3570732"/>
            <a:ext cx="190500" cy="497205"/>
          </a:xfrm>
          <a:custGeom>
            <a:avLst/>
            <a:gdLst/>
            <a:ahLst/>
            <a:cxnLst/>
            <a:rect l="l" t="t" r="r" b="b"/>
            <a:pathLst>
              <a:path w="190500" h="497204">
                <a:moveTo>
                  <a:pt x="0" y="401573"/>
                </a:moveTo>
                <a:lnTo>
                  <a:pt x="47625" y="401573"/>
                </a:lnTo>
                <a:lnTo>
                  <a:pt x="47625" y="0"/>
                </a:lnTo>
                <a:lnTo>
                  <a:pt x="142875" y="0"/>
                </a:lnTo>
                <a:lnTo>
                  <a:pt x="142875" y="401573"/>
                </a:lnTo>
                <a:lnTo>
                  <a:pt x="190500" y="401573"/>
                </a:lnTo>
                <a:lnTo>
                  <a:pt x="95250" y="496823"/>
                </a:lnTo>
                <a:lnTo>
                  <a:pt x="0" y="401573"/>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87" name="object 87"/>
          <p:cNvSpPr/>
          <p:nvPr/>
        </p:nvSpPr>
        <p:spPr>
          <a:xfrm>
            <a:off x="8252459" y="3566159"/>
            <a:ext cx="192405" cy="497205"/>
          </a:xfrm>
          <a:custGeom>
            <a:avLst/>
            <a:gdLst/>
            <a:ahLst/>
            <a:cxnLst/>
            <a:rect l="l" t="t" r="r" b="b"/>
            <a:pathLst>
              <a:path w="192404" h="497204">
                <a:moveTo>
                  <a:pt x="144018" y="96012"/>
                </a:moveTo>
                <a:lnTo>
                  <a:pt x="48006" y="96012"/>
                </a:lnTo>
                <a:lnTo>
                  <a:pt x="48006" y="496824"/>
                </a:lnTo>
                <a:lnTo>
                  <a:pt x="144018" y="496824"/>
                </a:lnTo>
                <a:lnTo>
                  <a:pt x="144018" y="96012"/>
                </a:lnTo>
                <a:close/>
              </a:path>
              <a:path w="192404" h="497204">
                <a:moveTo>
                  <a:pt x="96012" y="0"/>
                </a:moveTo>
                <a:lnTo>
                  <a:pt x="0" y="96012"/>
                </a:lnTo>
                <a:lnTo>
                  <a:pt x="192024" y="96012"/>
                </a:lnTo>
                <a:lnTo>
                  <a:pt x="96012" y="0"/>
                </a:lnTo>
                <a:close/>
              </a:path>
            </a:pathLst>
          </a:custGeom>
          <a:solidFill>
            <a:srgbClr val="BAF2BA"/>
          </a:solidFill>
        </p:spPr>
        <p:txBody>
          <a:bodyPr wrap="square" lIns="0" tIns="0" rIns="0" bIns="0" rtlCol="0"/>
          <a:lstStyle/>
          <a:p>
            <a:endParaRPr smtClean="0">
              <a:solidFill>
                <a:prstClr val="black"/>
              </a:solidFill>
            </a:endParaRPr>
          </a:p>
        </p:txBody>
      </p:sp>
      <p:sp>
        <p:nvSpPr>
          <p:cNvPr id="88" name="object 88"/>
          <p:cNvSpPr/>
          <p:nvPr/>
        </p:nvSpPr>
        <p:spPr>
          <a:xfrm>
            <a:off x="8252459" y="3566159"/>
            <a:ext cx="192405" cy="497205"/>
          </a:xfrm>
          <a:custGeom>
            <a:avLst/>
            <a:gdLst/>
            <a:ahLst/>
            <a:cxnLst/>
            <a:rect l="l" t="t" r="r" b="b"/>
            <a:pathLst>
              <a:path w="192404" h="497204">
                <a:moveTo>
                  <a:pt x="0" y="96012"/>
                </a:moveTo>
                <a:lnTo>
                  <a:pt x="96012" y="0"/>
                </a:lnTo>
                <a:lnTo>
                  <a:pt x="192024" y="96012"/>
                </a:lnTo>
                <a:lnTo>
                  <a:pt x="144018" y="96012"/>
                </a:lnTo>
                <a:lnTo>
                  <a:pt x="144018" y="496824"/>
                </a:lnTo>
                <a:lnTo>
                  <a:pt x="48006" y="496824"/>
                </a:lnTo>
                <a:lnTo>
                  <a:pt x="48006" y="96012"/>
                </a:lnTo>
                <a:lnTo>
                  <a:pt x="0" y="96012"/>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89" name="object 89"/>
          <p:cNvSpPr/>
          <p:nvPr/>
        </p:nvSpPr>
        <p:spPr>
          <a:xfrm>
            <a:off x="8446007" y="3567684"/>
            <a:ext cx="190500" cy="495300"/>
          </a:xfrm>
          <a:custGeom>
            <a:avLst/>
            <a:gdLst/>
            <a:ahLst/>
            <a:cxnLst/>
            <a:rect l="l" t="t" r="r" b="b"/>
            <a:pathLst>
              <a:path w="190500" h="495300">
                <a:moveTo>
                  <a:pt x="190500" y="400050"/>
                </a:moveTo>
                <a:lnTo>
                  <a:pt x="0" y="400050"/>
                </a:lnTo>
                <a:lnTo>
                  <a:pt x="95250" y="495300"/>
                </a:lnTo>
                <a:lnTo>
                  <a:pt x="190500" y="400050"/>
                </a:lnTo>
                <a:close/>
              </a:path>
              <a:path w="190500" h="495300">
                <a:moveTo>
                  <a:pt x="142875" y="0"/>
                </a:moveTo>
                <a:lnTo>
                  <a:pt x="47625" y="0"/>
                </a:lnTo>
                <a:lnTo>
                  <a:pt x="47625" y="400050"/>
                </a:lnTo>
                <a:lnTo>
                  <a:pt x="142875" y="400050"/>
                </a:lnTo>
                <a:lnTo>
                  <a:pt x="142875" y="0"/>
                </a:lnTo>
                <a:close/>
              </a:path>
            </a:pathLst>
          </a:custGeom>
          <a:solidFill>
            <a:srgbClr val="BAF2BA"/>
          </a:solidFill>
        </p:spPr>
        <p:txBody>
          <a:bodyPr wrap="square" lIns="0" tIns="0" rIns="0" bIns="0" rtlCol="0"/>
          <a:lstStyle/>
          <a:p>
            <a:endParaRPr smtClean="0">
              <a:solidFill>
                <a:prstClr val="black"/>
              </a:solidFill>
            </a:endParaRPr>
          </a:p>
        </p:txBody>
      </p:sp>
      <p:sp>
        <p:nvSpPr>
          <p:cNvPr id="90" name="object 90"/>
          <p:cNvSpPr/>
          <p:nvPr/>
        </p:nvSpPr>
        <p:spPr>
          <a:xfrm>
            <a:off x="8446006" y="3567684"/>
            <a:ext cx="190500" cy="495300"/>
          </a:xfrm>
          <a:custGeom>
            <a:avLst/>
            <a:gdLst/>
            <a:ahLst/>
            <a:cxnLst/>
            <a:rect l="l" t="t" r="r" b="b"/>
            <a:pathLst>
              <a:path w="190500" h="495300">
                <a:moveTo>
                  <a:pt x="0" y="400050"/>
                </a:moveTo>
                <a:lnTo>
                  <a:pt x="47625" y="400050"/>
                </a:lnTo>
                <a:lnTo>
                  <a:pt x="47625" y="0"/>
                </a:lnTo>
                <a:lnTo>
                  <a:pt x="142875" y="0"/>
                </a:lnTo>
                <a:lnTo>
                  <a:pt x="142875" y="400050"/>
                </a:lnTo>
                <a:lnTo>
                  <a:pt x="190500" y="400050"/>
                </a:lnTo>
                <a:lnTo>
                  <a:pt x="95250" y="495300"/>
                </a:lnTo>
                <a:lnTo>
                  <a:pt x="0" y="400050"/>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91" name="object 91"/>
          <p:cNvSpPr/>
          <p:nvPr/>
        </p:nvSpPr>
        <p:spPr>
          <a:xfrm>
            <a:off x="6406896" y="4596384"/>
            <a:ext cx="173990" cy="533400"/>
          </a:xfrm>
          <a:custGeom>
            <a:avLst/>
            <a:gdLst/>
            <a:ahLst/>
            <a:cxnLst/>
            <a:rect l="l" t="t" r="r" b="b"/>
            <a:pathLst>
              <a:path w="173990" h="533400">
                <a:moveTo>
                  <a:pt x="130302" y="86868"/>
                </a:moveTo>
                <a:lnTo>
                  <a:pt x="43434" y="86868"/>
                </a:lnTo>
                <a:lnTo>
                  <a:pt x="43434" y="533400"/>
                </a:lnTo>
                <a:lnTo>
                  <a:pt x="130302" y="533400"/>
                </a:lnTo>
                <a:lnTo>
                  <a:pt x="130302" y="86868"/>
                </a:lnTo>
                <a:close/>
              </a:path>
              <a:path w="173990" h="533400">
                <a:moveTo>
                  <a:pt x="86868" y="0"/>
                </a:moveTo>
                <a:lnTo>
                  <a:pt x="0" y="86868"/>
                </a:lnTo>
                <a:lnTo>
                  <a:pt x="173736" y="86868"/>
                </a:lnTo>
                <a:lnTo>
                  <a:pt x="86868" y="0"/>
                </a:lnTo>
                <a:close/>
              </a:path>
            </a:pathLst>
          </a:custGeom>
          <a:solidFill>
            <a:srgbClr val="BAF2BA"/>
          </a:solidFill>
        </p:spPr>
        <p:txBody>
          <a:bodyPr wrap="square" lIns="0" tIns="0" rIns="0" bIns="0" rtlCol="0"/>
          <a:lstStyle/>
          <a:p>
            <a:endParaRPr smtClean="0">
              <a:solidFill>
                <a:prstClr val="black"/>
              </a:solidFill>
            </a:endParaRPr>
          </a:p>
        </p:txBody>
      </p:sp>
      <p:sp>
        <p:nvSpPr>
          <p:cNvPr id="92" name="object 92"/>
          <p:cNvSpPr/>
          <p:nvPr/>
        </p:nvSpPr>
        <p:spPr>
          <a:xfrm>
            <a:off x="6406896" y="4596384"/>
            <a:ext cx="173990" cy="533400"/>
          </a:xfrm>
          <a:custGeom>
            <a:avLst/>
            <a:gdLst/>
            <a:ahLst/>
            <a:cxnLst/>
            <a:rect l="l" t="t" r="r" b="b"/>
            <a:pathLst>
              <a:path w="173990" h="533400">
                <a:moveTo>
                  <a:pt x="0" y="86868"/>
                </a:moveTo>
                <a:lnTo>
                  <a:pt x="86868" y="0"/>
                </a:lnTo>
                <a:lnTo>
                  <a:pt x="173736" y="86868"/>
                </a:lnTo>
                <a:lnTo>
                  <a:pt x="130302" y="86868"/>
                </a:lnTo>
                <a:lnTo>
                  <a:pt x="130302" y="533400"/>
                </a:lnTo>
                <a:lnTo>
                  <a:pt x="43434" y="533400"/>
                </a:lnTo>
                <a:lnTo>
                  <a:pt x="43434" y="86868"/>
                </a:lnTo>
                <a:lnTo>
                  <a:pt x="0" y="86868"/>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93" name="object 93"/>
          <p:cNvSpPr/>
          <p:nvPr/>
        </p:nvSpPr>
        <p:spPr>
          <a:xfrm>
            <a:off x="6598919" y="4596384"/>
            <a:ext cx="173990" cy="535305"/>
          </a:xfrm>
          <a:custGeom>
            <a:avLst/>
            <a:gdLst/>
            <a:ahLst/>
            <a:cxnLst/>
            <a:rect l="l" t="t" r="r" b="b"/>
            <a:pathLst>
              <a:path w="173990" h="535304">
                <a:moveTo>
                  <a:pt x="173736" y="448056"/>
                </a:moveTo>
                <a:lnTo>
                  <a:pt x="0" y="448056"/>
                </a:lnTo>
                <a:lnTo>
                  <a:pt x="86868" y="534924"/>
                </a:lnTo>
                <a:lnTo>
                  <a:pt x="173736" y="448056"/>
                </a:lnTo>
                <a:close/>
              </a:path>
              <a:path w="173990" h="535304">
                <a:moveTo>
                  <a:pt x="130302" y="0"/>
                </a:moveTo>
                <a:lnTo>
                  <a:pt x="43434" y="0"/>
                </a:lnTo>
                <a:lnTo>
                  <a:pt x="43434" y="448056"/>
                </a:lnTo>
                <a:lnTo>
                  <a:pt x="130302" y="448056"/>
                </a:lnTo>
                <a:lnTo>
                  <a:pt x="130302" y="0"/>
                </a:lnTo>
                <a:close/>
              </a:path>
            </a:pathLst>
          </a:custGeom>
          <a:solidFill>
            <a:srgbClr val="BAF2BA"/>
          </a:solidFill>
        </p:spPr>
        <p:txBody>
          <a:bodyPr wrap="square" lIns="0" tIns="0" rIns="0" bIns="0" rtlCol="0"/>
          <a:lstStyle/>
          <a:p>
            <a:endParaRPr smtClean="0">
              <a:solidFill>
                <a:prstClr val="black"/>
              </a:solidFill>
            </a:endParaRPr>
          </a:p>
        </p:txBody>
      </p:sp>
      <p:sp>
        <p:nvSpPr>
          <p:cNvPr id="94" name="object 94"/>
          <p:cNvSpPr/>
          <p:nvPr/>
        </p:nvSpPr>
        <p:spPr>
          <a:xfrm>
            <a:off x="6598919" y="4596384"/>
            <a:ext cx="173990" cy="535305"/>
          </a:xfrm>
          <a:custGeom>
            <a:avLst/>
            <a:gdLst/>
            <a:ahLst/>
            <a:cxnLst/>
            <a:rect l="l" t="t" r="r" b="b"/>
            <a:pathLst>
              <a:path w="173990" h="535304">
                <a:moveTo>
                  <a:pt x="0" y="448056"/>
                </a:moveTo>
                <a:lnTo>
                  <a:pt x="43434" y="448056"/>
                </a:lnTo>
                <a:lnTo>
                  <a:pt x="43434" y="0"/>
                </a:lnTo>
                <a:lnTo>
                  <a:pt x="130302" y="0"/>
                </a:lnTo>
                <a:lnTo>
                  <a:pt x="130302" y="448056"/>
                </a:lnTo>
                <a:lnTo>
                  <a:pt x="173736" y="448056"/>
                </a:lnTo>
                <a:lnTo>
                  <a:pt x="86868" y="534924"/>
                </a:lnTo>
                <a:lnTo>
                  <a:pt x="0" y="448056"/>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95" name="object 95"/>
          <p:cNvSpPr/>
          <p:nvPr/>
        </p:nvSpPr>
        <p:spPr>
          <a:xfrm>
            <a:off x="7089647" y="4602479"/>
            <a:ext cx="173990" cy="533400"/>
          </a:xfrm>
          <a:custGeom>
            <a:avLst/>
            <a:gdLst/>
            <a:ahLst/>
            <a:cxnLst/>
            <a:rect l="l" t="t" r="r" b="b"/>
            <a:pathLst>
              <a:path w="173990" h="533400">
                <a:moveTo>
                  <a:pt x="130302" y="86868"/>
                </a:moveTo>
                <a:lnTo>
                  <a:pt x="43434" y="86868"/>
                </a:lnTo>
                <a:lnTo>
                  <a:pt x="43434" y="533400"/>
                </a:lnTo>
                <a:lnTo>
                  <a:pt x="130302" y="533400"/>
                </a:lnTo>
                <a:lnTo>
                  <a:pt x="130302" y="86868"/>
                </a:lnTo>
                <a:close/>
              </a:path>
              <a:path w="173990" h="533400">
                <a:moveTo>
                  <a:pt x="86868" y="0"/>
                </a:moveTo>
                <a:lnTo>
                  <a:pt x="0" y="86868"/>
                </a:lnTo>
                <a:lnTo>
                  <a:pt x="173736" y="86868"/>
                </a:lnTo>
                <a:lnTo>
                  <a:pt x="86868" y="0"/>
                </a:lnTo>
                <a:close/>
              </a:path>
            </a:pathLst>
          </a:custGeom>
          <a:solidFill>
            <a:srgbClr val="BAF2BA"/>
          </a:solidFill>
        </p:spPr>
        <p:txBody>
          <a:bodyPr wrap="square" lIns="0" tIns="0" rIns="0" bIns="0" rtlCol="0"/>
          <a:lstStyle/>
          <a:p>
            <a:endParaRPr smtClean="0">
              <a:solidFill>
                <a:prstClr val="black"/>
              </a:solidFill>
            </a:endParaRPr>
          </a:p>
        </p:txBody>
      </p:sp>
      <p:sp>
        <p:nvSpPr>
          <p:cNvPr id="96" name="object 96"/>
          <p:cNvSpPr/>
          <p:nvPr/>
        </p:nvSpPr>
        <p:spPr>
          <a:xfrm>
            <a:off x="7089647" y="4602479"/>
            <a:ext cx="173990" cy="533400"/>
          </a:xfrm>
          <a:custGeom>
            <a:avLst/>
            <a:gdLst/>
            <a:ahLst/>
            <a:cxnLst/>
            <a:rect l="l" t="t" r="r" b="b"/>
            <a:pathLst>
              <a:path w="173990" h="533400">
                <a:moveTo>
                  <a:pt x="0" y="86868"/>
                </a:moveTo>
                <a:lnTo>
                  <a:pt x="86868" y="0"/>
                </a:lnTo>
                <a:lnTo>
                  <a:pt x="173736" y="86868"/>
                </a:lnTo>
                <a:lnTo>
                  <a:pt x="130302" y="86868"/>
                </a:lnTo>
                <a:lnTo>
                  <a:pt x="130302" y="533400"/>
                </a:lnTo>
                <a:lnTo>
                  <a:pt x="43434" y="533400"/>
                </a:lnTo>
                <a:lnTo>
                  <a:pt x="43434" y="86868"/>
                </a:lnTo>
                <a:lnTo>
                  <a:pt x="0" y="86868"/>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97" name="object 97"/>
          <p:cNvSpPr/>
          <p:nvPr/>
        </p:nvSpPr>
        <p:spPr>
          <a:xfrm>
            <a:off x="7283195" y="4602479"/>
            <a:ext cx="173990" cy="535305"/>
          </a:xfrm>
          <a:custGeom>
            <a:avLst/>
            <a:gdLst/>
            <a:ahLst/>
            <a:cxnLst/>
            <a:rect l="l" t="t" r="r" b="b"/>
            <a:pathLst>
              <a:path w="173990" h="535304">
                <a:moveTo>
                  <a:pt x="173736" y="448056"/>
                </a:moveTo>
                <a:lnTo>
                  <a:pt x="0" y="448056"/>
                </a:lnTo>
                <a:lnTo>
                  <a:pt x="86868" y="534924"/>
                </a:lnTo>
                <a:lnTo>
                  <a:pt x="173736" y="448056"/>
                </a:lnTo>
                <a:close/>
              </a:path>
              <a:path w="173990" h="535304">
                <a:moveTo>
                  <a:pt x="130302" y="0"/>
                </a:moveTo>
                <a:lnTo>
                  <a:pt x="43434" y="0"/>
                </a:lnTo>
                <a:lnTo>
                  <a:pt x="43434" y="448056"/>
                </a:lnTo>
                <a:lnTo>
                  <a:pt x="130302" y="448056"/>
                </a:lnTo>
                <a:lnTo>
                  <a:pt x="130302" y="0"/>
                </a:lnTo>
                <a:close/>
              </a:path>
            </a:pathLst>
          </a:custGeom>
          <a:solidFill>
            <a:srgbClr val="BAF2BA"/>
          </a:solidFill>
        </p:spPr>
        <p:txBody>
          <a:bodyPr wrap="square" lIns="0" tIns="0" rIns="0" bIns="0" rtlCol="0"/>
          <a:lstStyle/>
          <a:p>
            <a:endParaRPr smtClean="0">
              <a:solidFill>
                <a:prstClr val="black"/>
              </a:solidFill>
            </a:endParaRPr>
          </a:p>
        </p:txBody>
      </p:sp>
      <p:sp>
        <p:nvSpPr>
          <p:cNvPr id="98" name="object 98"/>
          <p:cNvSpPr/>
          <p:nvPr/>
        </p:nvSpPr>
        <p:spPr>
          <a:xfrm>
            <a:off x="7283195" y="4602479"/>
            <a:ext cx="173990" cy="535305"/>
          </a:xfrm>
          <a:custGeom>
            <a:avLst/>
            <a:gdLst/>
            <a:ahLst/>
            <a:cxnLst/>
            <a:rect l="l" t="t" r="r" b="b"/>
            <a:pathLst>
              <a:path w="173990" h="535304">
                <a:moveTo>
                  <a:pt x="0" y="448056"/>
                </a:moveTo>
                <a:lnTo>
                  <a:pt x="43434" y="448056"/>
                </a:lnTo>
                <a:lnTo>
                  <a:pt x="43434" y="0"/>
                </a:lnTo>
                <a:lnTo>
                  <a:pt x="130302" y="0"/>
                </a:lnTo>
                <a:lnTo>
                  <a:pt x="130302" y="448056"/>
                </a:lnTo>
                <a:lnTo>
                  <a:pt x="173736" y="448056"/>
                </a:lnTo>
                <a:lnTo>
                  <a:pt x="86868" y="534924"/>
                </a:lnTo>
                <a:lnTo>
                  <a:pt x="0" y="448056"/>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99" name="object 99"/>
          <p:cNvSpPr/>
          <p:nvPr/>
        </p:nvSpPr>
        <p:spPr>
          <a:xfrm>
            <a:off x="8252459" y="4600955"/>
            <a:ext cx="175260" cy="535305"/>
          </a:xfrm>
          <a:custGeom>
            <a:avLst/>
            <a:gdLst/>
            <a:ahLst/>
            <a:cxnLst/>
            <a:rect l="l" t="t" r="r" b="b"/>
            <a:pathLst>
              <a:path w="175259" h="535304">
                <a:moveTo>
                  <a:pt x="131445" y="87630"/>
                </a:moveTo>
                <a:lnTo>
                  <a:pt x="43815" y="87630"/>
                </a:lnTo>
                <a:lnTo>
                  <a:pt x="43815" y="534924"/>
                </a:lnTo>
                <a:lnTo>
                  <a:pt x="131445" y="534924"/>
                </a:lnTo>
                <a:lnTo>
                  <a:pt x="131445" y="87630"/>
                </a:lnTo>
                <a:close/>
              </a:path>
              <a:path w="175259" h="535304">
                <a:moveTo>
                  <a:pt x="87630" y="0"/>
                </a:moveTo>
                <a:lnTo>
                  <a:pt x="0" y="87630"/>
                </a:lnTo>
                <a:lnTo>
                  <a:pt x="175260" y="87630"/>
                </a:lnTo>
                <a:lnTo>
                  <a:pt x="87630" y="0"/>
                </a:lnTo>
                <a:close/>
              </a:path>
            </a:pathLst>
          </a:custGeom>
          <a:solidFill>
            <a:srgbClr val="BAF2BA"/>
          </a:solidFill>
        </p:spPr>
        <p:txBody>
          <a:bodyPr wrap="square" lIns="0" tIns="0" rIns="0" bIns="0" rtlCol="0"/>
          <a:lstStyle/>
          <a:p>
            <a:endParaRPr smtClean="0">
              <a:solidFill>
                <a:prstClr val="black"/>
              </a:solidFill>
            </a:endParaRPr>
          </a:p>
        </p:txBody>
      </p:sp>
      <p:sp>
        <p:nvSpPr>
          <p:cNvPr id="100" name="object 100"/>
          <p:cNvSpPr/>
          <p:nvPr/>
        </p:nvSpPr>
        <p:spPr>
          <a:xfrm>
            <a:off x="8252459" y="4600955"/>
            <a:ext cx="175260" cy="535305"/>
          </a:xfrm>
          <a:custGeom>
            <a:avLst/>
            <a:gdLst/>
            <a:ahLst/>
            <a:cxnLst/>
            <a:rect l="l" t="t" r="r" b="b"/>
            <a:pathLst>
              <a:path w="175259" h="535304">
                <a:moveTo>
                  <a:pt x="0" y="87630"/>
                </a:moveTo>
                <a:lnTo>
                  <a:pt x="87630" y="0"/>
                </a:lnTo>
                <a:lnTo>
                  <a:pt x="175260" y="87630"/>
                </a:lnTo>
                <a:lnTo>
                  <a:pt x="131445" y="87630"/>
                </a:lnTo>
                <a:lnTo>
                  <a:pt x="131445" y="534924"/>
                </a:lnTo>
                <a:lnTo>
                  <a:pt x="43815" y="534924"/>
                </a:lnTo>
                <a:lnTo>
                  <a:pt x="43815" y="87630"/>
                </a:lnTo>
                <a:lnTo>
                  <a:pt x="0" y="87630"/>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101" name="object 101"/>
          <p:cNvSpPr/>
          <p:nvPr/>
        </p:nvSpPr>
        <p:spPr>
          <a:xfrm>
            <a:off x="8446007" y="4602479"/>
            <a:ext cx="173990" cy="533400"/>
          </a:xfrm>
          <a:custGeom>
            <a:avLst/>
            <a:gdLst/>
            <a:ahLst/>
            <a:cxnLst/>
            <a:rect l="l" t="t" r="r" b="b"/>
            <a:pathLst>
              <a:path w="173990" h="533400">
                <a:moveTo>
                  <a:pt x="173736" y="446532"/>
                </a:moveTo>
                <a:lnTo>
                  <a:pt x="0" y="446532"/>
                </a:lnTo>
                <a:lnTo>
                  <a:pt x="86868" y="533400"/>
                </a:lnTo>
                <a:lnTo>
                  <a:pt x="173736" y="446532"/>
                </a:lnTo>
                <a:close/>
              </a:path>
              <a:path w="173990" h="533400">
                <a:moveTo>
                  <a:pt x="130302" y="0"/>
                </a:moveTo>
                <a:lnTo>
                  <a:pt x="43434" y="0"/>
                </a:lnTo>
                <a:lnTo>
                  <a:pt x="43434" y="446532"/>
                </a:lnTo>
                <a:lnTo>
                  <a:pt x="130302" y="446532"/>
                </a:lnTo>
                <a:lnTo>
                  <a:pt x="130302" y="0"/>
                </a:lnTo>
                <a:close/>
              </a:path>
            </a:pathLst>
          </a:custGeom>
          <a:solidFill>
            <a:srgbClr val="BAF2BA"/>
          </a:solidFill>
        </p:spPr>
        <p:txBody>
          <a:bodyPr wrap="square" lIns="0" tIns="0" rIns="0" bIns="0" rtlCol="0"/>
          <a:lstStyle/>
          <a:p>
            <a:endParaRPr smtClean="0">
              <a:solidFill>
                <a:prstClr val="black"/>
              </a:solidFill>
            </a:endParaRPr>
          </a:p>
        </p:txBody>
      </p:sp>
      <p:sp>
        <p:nvSpPr>
          <p:cNvPr id="102" name="object 102"/>
          <p:cNvSpPr/>
          <p:nvPr/>
        </p:nvSpPr>
        <p:spPr>
          <a:xfrm>
            <a:off x="8446006" y="4602479"/>
            <a:ext cx="173990" cy="533400"/>
          </a:xfrm>
          <a:custGeom>
            <a:avLst/>
            <a:gdLst/>
            <a:ahLst/>
            <a:cxnLst/>
            <a:rect l="l" t="t" r="r" b="b"/>
            <a:pathLst>
              <a:path w="173990" h="533400">
                <a:moveTo>
                  <a:pt x="0" y="446532"/>
                </a:moveTo>
                <a:lnTo>
                  <a:pt x="43434" y="446532"/>
                </a:lnTo>
                <a:lnTo>
                  <a:pt x="43434" y="0"/>
                </a:lnTo>
                <a:lnTo>
                  <a:pt x="130302" y="0"/>
                </a:lnTo>
                <a:lnTo>
                  <a:pt x="130302" y="446532"/>
                </a:lnTo>
                <a:lnTo>
                  <a:pt x="173736" y="446532"/>
                </a:lnTo>
                <a:lnTo>
                  <a:pt x="86868" y="533400"/>
                </a:lnTo>
                <a:lnTo>
                  <a:pt x="0" y="446532"/>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103" name="object 103"/>
          <p:cNvSpPr/>
          <p:nvPr/>
        </p:nvSpPr>
        <p:spPr>
          <a:xfrm>
            <a:off x="3925835" y="5152645"/>
            <a:ext cx="4925695" cy="436245"/>
          </a:xfrm>
          <a:custGeom>
            <a:avLst/>
            <a:gdLst/>
            <a:ahLst/>
            <a:cxnLst/>
            <a:rect l="l" t="t" r="r" b="b"/>
            <a:pathLst>
              <a:path w="4925695" h="436245">
                <a:moveTo>
                  <a:pt x="4852912" y="0"/>
                </a:moveTo>
                <a:lnTo>
                  <a:pt x="71306" y="11"/>
                </a:lnTo>
                <a:lnTo>
                  <a:pt x="31379" y="12842"/>
                </a:lnTo>
                <a:lnTo>
                  <a:pt x="5575" y="44656"/>
                </a:lnTo>
                <a:lnTo>
                  <a:pt x="0" y="364545"/>
                </a:lnTo>
                <a:lnTo>
                  <a:pt x="1696" y="378953"/>
                </a:lnTo>
                <a:lnTo>
                  <a:pt x="21702" y="415020"/>
                </a:lnTo>
                <a:lnTo>
                  <a:pt x="58148" y="434419"/>
                </a:lnTo>
                <a:lnTo>
                  <a:pt x="72632" y="435864"/>
                </a:lnTo>
                <a:lnTo>
                  <a:pt x="4854238" y="435852"/>
                </a:lnTo>
                <a:lnTo>
                  <a:pt x="4894165" y="423021"/>
                </a:lnTo>
                <a:lnTo>
                  <a:pt x="4919968" y="391207"/>
                </a:lnTo>
                <a:lnTo>
                  <a:pt x="4925556" y="363220"/>
                </a:lnTo>
                <a:lnTo>
                  <a:pt x="4925544" y="71318"/>
                </a:lnTo>
                <a:lnTo>
                  <a:pt x="4912713" y="31390"/>
                </a:lnTo>
                <a:lnTo>
                  <a:pt x="4880899" y="5587"/>
                </a:lnTo>
                <a:lnTo>
                  <a:pt x="4852912" y="0"/>
                </a:lnTo>
                <a:close/>
              </a:path>
            </a:pathLst>
          </a:custGeom>
          <a:solidFill>
            <a:srgbClr val="136EB9"/>
          </a:solidFill>
        </p:spPr>
        <p:txBody>
          <a:bodyPr wrap="square" lIns="0" tIns="0" rIns="0" bIns="0" rtlCol="0"/>
          <a:lstStyle/>
          <a:p>
            <a:endParaRPr smtClean="0">
              <a:solidFill>
                <a:prstClr val="black"/>
              </a:solidFill>
            </a:endParaRPr>
          </a:p>
        </p:txBody>
      </p:sp>
      <p:sp>
        <p:nvSpPr>
          <p:cNvPr id="104" name="object 104"/>
          <p:cNvSpPr/>
          <p:nvPr/>
        </p:nvSpPr>
        <p:spPr>
          <a:xfrm>
            <a:off x="5867400" y="5550406"/>
            <a:ext cx="1424940" cy="626745"/>
          </a:xfrm>
          <a:custGeom>
            <a:avLst/>
            <a:gdLst/>
            <a:ahLst/>
            <a:cxnLst/>
            <a:rect l="l" t="t" r="r" b="b"/>
            <a:pathLst>
              <a:path w="1424940" h="626745">
                <a:moveTo>
                  <a:pt x="1424940" y="471982"/>
                </a:moveTo>
                <a:lnTo>
                  <a:pt x="0" y="471982"/>
                </a:lnTo>
                <a:lnTo>
                  <a:pt x="712470" y="626364"/>
                </a:lnTo>
                <a:lnTo>
                  <a:pt x="1424940" y="471982"/>
                </a:lnTo>
                <a:close/>
              </a:path>
              <a:path w="1424940" h="626745">
                <a:moveTo>
                  <a:pt x="1194358" y="154381"/>
                </a:moveTo>
                <a:lnTo>
                  <a:pt x="230581" y="154381"/>
                </a:lnTo>
                <a:lnTo>
                  <a:pt x="230581" y="471982"/>
                </a:lnTo>
                <a:lnTo>
                  <a:pt x="1194358" y="471982"/>
                </a:lnTo>
                <a:lnTo>
                  <a:pt x="1194358" y="154381"/>
                </a:lnTo>
                <a:close/>
              </a:path>
              <a:path w="1424940" h="626745">
                <a:moveTo>
                  <a:pt x="712470" y="0"/>
                </a:moveTo>
                <a:lnTo>
                  <a:pt x="0" y="154381"/>
                </a:lnTo>
                <a:lnTo>
                  <a:pt x="1424940" y="154381"/>
                </a:lnTo>
                <a:lnTo>
                  <a:pt x="712470" y="0"/>
                </a:lnTo>
                <a:close/>
              </a:path>
            </a:pathLst>
          </a:custGeom>
          <a:solidFill>
            <a:srgbClr val="BAF2BA"/>
          </a:solidFill>
        </p:spPr>
        <p:txBody>
          <a:bodyPr wrap="square" lIns="0" tIns="0" rIns="0" bIns="0" rtlCol="0"/>
          <a:lstStyle/>
          <a:p>
            <a:endParaRPr smtClean="0">
              <a:solidFill>
                <a:prstClr val="black"/>
              </a:solidFill>
            </a:endParaRPr>
          </a:p>
        </p:txBody>
      </p:sp>
      <p:sp>
        <p:nvSpPr>
          <p:cNvPr id="105" name="object 105"/>
          <p:cNvSpPr/>
          <p:nvPr/>
        </p:nvSpPr>
        <p:spPr>
          <a:xfrm>
            <a:off x="5867400" y="5550406"/>
            <a:ext cx="1424940" cy="626745"/>
          </a:xfrm>
          <a:custGeom>
            <a:avLst/>
            <a:gdLst/>
            <a:ahLst/>
            <a:cxnLst/>
            <a:rect l="l" t="t" r="r" b="b"/>
            <a:pathLst>
              <a:path w="1424940" h="626745">
                <a:moveTo>
                  <a:pt x="0" y="154381"/>
                </a:moveTo>
                <a:lnTo>
                  <a:pt x="712470" y="0"/>
                </a:lnTo>
                <a:lnTo>
                  <a:pt x="1424940" y="154381"/>
                </a:lnTo>
                <a:lnTo>
                  <a:pt x="1194358" y="154381"/>
                </a:lnTo>
                <a:lnTo>
                  <a:pt x="1194358" y="471982"/>
                </a:lnTo>
                <a:lnTo>
                  <a:pt x="1424940" y="471982"/>
                </a:lnTo>
                <a:lnTo>
                  <a:pt x="712470" y="626364"/>
                </a:lnTo>
                <a:lnTo>
                  <a:pt x="0" y="471982"/>
                </a:lnTo>
                <a:lnTo>
                  <a:pt x="230581" y="471982"/>
                </a:lnTo>
                <a:lnTo>
                  <a:pt x="230581" y="154381"/>
                </a:lnTo>
                <a:lnTo>
                  <a:pt x="0" y="154381"/>
                </a:lnTo>
                <a:close/>
              </a:path>
            </a:pathLst>
          </a:custGeom>
          <a:ln w="12192">
            <a:solidFill>
              <a:srgbClr val="F24254"/>
            </a:solidFill>
          </a:ln>
        </p:spPr>
        <p:txBody>
          <a:bodyPr wrap="square" lIns="0" tIns="0" rIns="0" bIns="0" rtlCol="0"/>
          <a:lstStyle/>
          <a:p>
            <a:endParaRPr smtClean="0">
              <a:solidFill>
                <a:prstClr val="black"/>
              </a:solidFill>
            </a:endParaRPr>
          </a:p>
        </p:txBody>
      </p:sp>
      <p:sp>
        <p:nvSpPr>
          <p:cNvPr id="106" name="object 106"/>
          <p:cNvSpPr txBox="1"/>
          <p:nvPr/>
        </p:nvSpPr>
        <p:spPr>
          <a:xfrm>
            <a:off x="5305033" y="5264003"/>
            <a:ext cx="2168525" cy="629285"/>
          </a:xfrm>
          <a:prstGeom prst="rect">
            <a:avLst/>
          </a:prstGeom>
        </p:spPr>
        <p:txBody>
          <a:bodyPr vert="horz" wrap="square" lIns="0" tIns="0" rIns="0" bIns="0" rtlCol="0">
            <a:spAutoFit/>
          </a:bodyPr>
          <a:lstStyle/>
          <a:p>
            <a:pPr marL="12700"/>
            <a:r>
              <a:rPr sz="1600" spc="-10" dirty="0">
                <a:solidFill>
                  <a:srgbClr val="FFFFFF"/>
                </a:solidFill>
                <a:latin typeface="Arial"/>
                <a:cs typeface="Arial"/>
              </a:rPr>
              <a:t>L2</a:t>
            </a:r>
            <a:r>
              <a:rPr sz="1600" spc="-5" dirty="0">
                <a:solidFill>
                  <a:srgbClr val="FFFFFF"/>
                </a:solidFill>
                <a:latin typeface="Arial"/>
                <a:cs typeface="Arial"/>
              </a:rPr>
              <a:t> </a:t>
            </a:r>
            <a:r>
              <a:rPr sz="1600" spc="-15" dirty="0">
                <a:solidFill>
                  <a:srgbClr val="FFFFFF"/>
                </a:solidFill>
                <a:latin typeface="Arial"/>
                <a:cs typeface="Arial"/>
              </a:rPr>
              <a:t>Ca</a:t>
            </a:r>
            <a:r>
              <a:rPr sz="1600" spc="-5" dirty="0">
                <a:solidFill>
                  <a:srgbClr val="FFFFFF"/>
                </a:solidFill>
                <a:latin typeface="Arial"/>
                <a:cs typeface="Arial"/>
              </a:rPr>
              <a:t>c</a:t>
            </a:r>
            <a:r>
              <a:rPr sz="1600" spc="-10" dirty="0">
                <a:solidFill>
                  <a:srgbClr val="FFFFFF"/>
                </a:solidFill>
                <a:latin typeface="Arial"/>
                <a:cs typeface="Arial"/>
              </a:rPr>
              <a:t>he</a:t>
            </a:r>
            <a:r>
              <a:rPr sz="1600" dirty="0">
                <a:solidFill>
                  <a:srgbClr val="FFFFFF"/>
                </a:solidFill>
                <a:latin typeface="Arial"/>
                <a:cs typeface="Arial"/>
              </a:rPr>
              <a:t> </a:t>
            </a:r>
            <a:r>
              <a:rPr sz="1600" spc="10" dirty="0">
                <a:solidFill>
                  <a:srgbClr val="FFFFFF"/>
                </a:solidFill>
                <a:latin typeface="Arial"/>
                <a:cs typeface="Arial"/>
              </a:rPr>
              <a:t> </a:t>
            </a:r>
            <a:r>
              <a:rPr sz="1600" spc="-15" dirty="0">
                <a:solidFill>
                  <a:srgbClr val="FFFFFF"/>
                </a:solidFill>
                <a:latin typeface="Arial"/>
                <a:cs typeface="Arial"/>
              </a:rPr>
              <a:t>8M</a:t>
            </a:r>
            <a:r>
              <a:rPr sz="1600" dirty="0">
                <a:solidFill>
                  <a:srgbClr val="FFFFFF"/>
                </a:solidFill>
                <a:latin typeface="Arial"/>
                <a:cs typeface="Arial"/>
              </a:rPr>
              <a:t>i</a:t>
            </a:r>
            <a:r>
              <a:rPr sz="1600" spc="-10" dirty="0">
                <a:solidFill>
                  <a:srgbClr val="FFFFFF"/>
                </a:solidFill>
                <a:latin typeface="Arial"/>
                <a:cs typeface="Arial"/>
              </a:rPr>
              <a:t>B,</a:t>
            </a:r>
            <a:r>
              <a:rPr sz="1600" spc="-5" dirty="0">
                <a:solidFill>
                  <a:srgbClr val="FFFFFF"/>
                </a:solidFill>
                <a:latin typeface="Arial"/>
                <a:cs typeface="Arial"/>
              </a:rPr>
              <a:t> </a:t>
            </a:r>
            <a:r>
              <a:rPr sz="1600" spc="-10" dirty="0">
                <a:solidFill>
                  <a:srgbClr val="FFFFFF"/>
                </a:solidFill>
                <a:latin typeface="Arial"/>
                <a:cs typeface="Arial"/>
              </a:rPr>
              <a:t>16</a:t>
            </a:r>
            <a:r>
              <a:rPr sz="1600" spc="-30" dirty="0">
                <a:solidFill>
                  <a:srgbClr val="FFFFFF"/>
                </a:solidFill>
                <a:latin typeface="Arial"/>
                <a:cs typeface="Arial"/>
              </a:rPr>
              <a:t>w</a:t>
            </a:r>
            <a:r>
              <a:rPr sz="1600" spc="-10" dirty="0">
                <a:solidFill>
                  <a:srgbClr val="FFFFFF"/>
                </a:solidFill>
                <a:latin typeface="Arial"/>
                <a:cs typeface="Arial"/>
              </a:rPr>
              <a:t>ay</a:t>
            </a:r>
            <a:endParaRPr sz="1600">
              <a:solidFill>
                <a:prstClr val="black"/>
              </a:solidFill>
              <a:latin typeface="Arial"/>
              <a:cs typeface="Arial"/>
            </a:endParaRPr>
          </a:p>
          <a:p>
            <a:pPr marL="379095" algn="ctr">
              <a:spcBef>
                <a:spcPts val="1235"/>
              </a:spcBef>
            </a:pPr>
            <a:r>
              <a:rPr sz="1600" b="1" spc="-10" dirty="0">
                <a:solidFill>
                  <a:srgbClr val="FF0000"/>
                </a:solidFill>
                <a:latin typeface="Arial"/>
                <a:cs typeface="Arial"/>
              </a:rPr>
              <a:t>256</a:t>
            </a:r>
            <a:endParaRPr sz="1600">
              <a:solidFill>
                <a:prstClr val="black"/>
              </a:solidFill>
              <a:latin typeface="Arial"/>
              <a:cs typeface="Arial"/>
            </a:endParaRPr>
          </a:p>
        </p:txBody>
      </p:sp>
      <p:sp>
        <p:nvSpPr>
          <p:cNvPr id="107" name="object 107"/>
          <p:cNvSpPr txBox="1"/>
          <p:nvPr/>
        </p:nvSpPr>
        <p:spPr>
          <a:xfrm>
            <a:off x="6387885" y="5902197"/>
            <a:ext cx="382270" cy="177800"/>
          </a:xfrm>
          <a:prstGeom prst="rect">
            <a:avLst/>
          </a:prstGeom>
        </p:spPr>
        <p:txBody>
          <a:bodyPr vert="horz" wrap="square" lIns="0" tIns="0" rIns="0" bIns="0" rtlCol="0">
            <a:spAutoFit/>
          </a:bodyPr>
          <a:lstStyle/>
          <a:p>
            <a:pPr marL="12700"/>
            <a:r>
              <a:rPr sz="1200" b="1" dirty="0">
                <a:solidFill>
                  <a:srgbClr val="FF0000"/>
                </a:solidFill>
                <a:latin typeface="Arial"/>
                <a:cs typeface="Arial"/>
              </a:rPr>
              <a:t>G</a:t>
            </a:r>
            <a:r>
              <a:rPr sz="1200" b="1" spc="-5" dirty="0">
                <a:solidFill>
                  <a:srgbClr val="FF0000"/>
                </a:solidFill>
                <a:latin typeface="Arial"/>
                <a:cs typeface="Arial"/>
              </a:rPr>
              <a:t>B</a:t>
            </a:r>
            <a:r>
              <a:rPr sz="1200" b="1" dirty="0">
                <a:solidFill>
                  <a:srgbClr val="FF0000"/>
                </a:solidFill>
                <a:latin typeface="Arial"/>
                <a:cs typeface="Arial"/>
              </a:rPr>
              <a:t>/s</a:t>
            </a:r>
            <a:endParaRPr sz="1200">
              <a:solidFill>
                <a:prstClr val="black"/>
              </a:solidFill>
              <a:latin typeface="Arial"/>
              <a:cs typeface="Arial"/>
            </a:endParaRPr>
          </a:p>
        </p:txBody>
      </p:sp>
      <p:sp>
        <p:nvSpPr>
          <p:cNvPr id="108" name="object 108"/>
          <p:cNvSpPr/>
          <p:nvPr/>
        </p:nvSpPr>
        <p:spPr>
          <a:xfrm>
            <a:off x="8840613" y="4603024"/>
            <a:ext cx="1557485" cy="1314955"/>
          </a:xfrm>
          <a:prstGeom prst="rect">
            <a:avLst/>
          </a:prstGeom>
          <a:blipFill>
            <a:blip r:embed="rId3" cstate="print"/>
            <a:stretch>
              <a:fillRect/>
            </a:stretch>
          </a:blipFill>
        </p:spPr>
        <p:txBody>
          <a:bodyPr wrap="square" lIns="0" tIns="0" rIns="0" bIns="0" rtlCol="0"/>
          <a:lstStyle/>
          <a:p>
            <a:endParaRPr smtClean="0">
              <a:solidFill>
                <a:prstClr val="black"/>
              </a:solidFill>
            </a:endParaRPr>
          </a:p>
        </p:txBody>
      </p:sp>
      <p:sp>
        <p:nvSpPr>
          <p:cNvPr id="109" name="object 109"/>
          <p:cNvSpPr txBox="1">
            <a:spLocks noGrp="1"/>
          </p:cNvSpPr>
          <p:nvPr>
            <p:ph type="sldNum" sz="quarter" idx="7"/>
          </p:nvPr>
        </p:nvSpPr>
        <p:spPr>
          <a:prstGeom prst="rect">
            <a:avLst/>
          </a:prstGeom>
        </p:spPr>
        <p:txBody>
          <a:bodyPr vert="horz" wrap="square" lIns="0" tIns="0" rIns="0" bIns="0" rtlCol="0">
            <a:spAutoFit/>
          </a:bodyPr>
          <a:lstStyle/>
          <a:p>
            <a:pPr marL="25400"/>
            <a:r>
              <a:rPr dirty="0">
                <a:solidFill>
                  <a:prstClr val="black"/>
                </a:solidFill>
              </a:rPr>
              <a:t>13</a:t>
            </a:r>
          </a:p>
        </p:txBody>
      </p:sp>
      <p:sp>
        <p:nvSpPr>
          <p:cNvPr id="110" name="object 110"/>
          <p:cNvSpPr txBox="1">
            <a:spLocks noGrp="1"/>
          </p:cNvSpPr>
          <p:nvPr>
            <p:ph type="ftr" sz="quarter" idx="5"/>
          </p:nvPr>
        </p:nvSpPr>
        <p:spPr>
          <a:prstGeom prst="rect">
            <a:avLst/>
          </a:prstGeom>
        </p:spPr>
        <p:txBody>
          <a:bodyPr vert="horz" wrap="square" lIns="0" tIns="0" rIns="0" bIns="0" rtlCol="0">
            <a:spAutoFit/>
          </a:bodyPr>
          <a:lstStyle/>
          <a:p>
            <a:pPr marL="12700"/>
            <a:r>
              <a:rPr dirty="0">
                <a:solidFill>
                  <a:prstClr val="black"/>
                </a:solidFill>
              </a:rPr>
              <a:t>All</a:t>
            </a:r>
            <a:r>
              <a:rPr spc="-5" dirty="0">
                <a:solidFill>
                  <a:prstClr val="black"/>
                </a:solidFill>
              </a:rPr>
              <a:t> R</a:t>
            </a:r>
            <a:r>
              <a:rPr dirty="0">
                <a:solidFill>
                  <a:prstClr val="black"/>
                </a:solidFill>
              </a:rPr>
              <a:t>i</a:t>
            </a:r>
            <a:r>
              <a:rPr spc="-5" dirty="0">
                <a:solidFill>
                  <a:prstClr val="black"/>
                </a:solidFill>
              </a:rPr>
              <a:t>gh</a:t>
            </a:r>
            <a:r>
              <a:rPr dirty="0">
                <a:solidFill>
                  <a:prstClr val="black"/>
                </a:solidFill>
              </a:rPr>
              <a:t>ts </a:t>
            </a:r>
            <a:r>
              <a:rPr spc="-5" dirty="0">
                <a:solidFill>
                  <a:prstClr val="black"/>
                </a:solidFill>
              </a:rPr>
              <a:t>Re</a:t>
            </a:r>
            <a:r>
              <a:rPr spc="5" dirty="0">
                <a:solidFill>
                  <a:prstClr val="black"/>
                </a:solidFill>
              </a:rPr>
              <a:t>s</a:t>
            </a:r>
            <a:r>
              <a:rPr spc="-5" dirty="0">
                <a:solidFill>
                  <a:prstClr val="black"/>
                </a:solidFill>
              </a:rPr>
              <a:t>er</a:t>
            </a:r>
            <a:r>
              <a:rPr spc="-10" dirty="0">
                <a:solidFill>
                  <a:prstClr val="black"/>
                </a:solidFill>
              </a:rPr>
              <a:t>v</a:t>
            </a:r>
            <a:r>
              <a:rPr spc="-5" dirty="0">
                <a:solidFill>
                  <a:prstClr val="black"/>
                </a:solidFill>
              </a:rPr>
              <a:t>ed</a:t>
            </a:r>
            <a:r>
              <a:rPr dirty="0">
                <a:solidFill>
                  <a:prstClr val="black"/>
                </a:solidFill>
              </a:rPr>
              <a:t>.</a:t>
            </a:r>
            <a:r>
              <a:rPr spc="20" dirty="0">
                <a:solidFill>
                  <a:prstClr val="black"/>
                </a:solidFill>
              </a:rPr>
              <a:t> </a:t>
            </a:r>
            <a:r>
              <a:rPr spc="-5" dirty="0">
                <a:solidFill>
                  <a:prstClr val="black"/>
                </a:solidFill>
              </a:rPr>
              <a:t>Cop</a:t>
            </a:r>
            <a:r>
              <a:rPr spc="-10" dirty="0">
                <a:solidFill>
                  <a:prstClr val="black"/>
                </a:solidFill>
              </a:rPr>
              <a:t>y</a:t>
            </a:r>
            <a:r>
              <a:rPr spc="-5" dirty="0">
                <a:solidFill>
                  <a:prstClr val="black"/>
                </a:solidFill>
              </a:rPr>
              <a:t>r</a:t>
            </a:r>
            <a:r>
              <a:rPr dirty="0">
                <a:solidFill>
                  <a:prstClr val="black"/>
                </a:solidFill>
              </a:rPr>
              <a:t>i</a:t>
            </a:r>
            <a:r>
              <a:rPr spc="-5" dirty="0">
                <a:solidFill>
                  <a:prstClr val="black"/>
                </a:solidFill>
              </a:rPr>
              <a:t>gh</a:t>
            </a:r>
            <a:r>
              <a:rPr dirty="0">
                <a:solidFill>
                  <a:prstClr val="black"/>
                </a:solidFill>
              </a:rPr>
              <a:t>t</a:t>
            </a:r>
            <a:r>
              <a:rPr spc="20" dirty="0">
                <a:solidFill>
                  <a:prstClr val="black"/>
                </a:solidFill>
              </a:rPr>
              <a:t> </a:t>
            </a:r>
            <a:r>
              <a:rPr dirty="0">
                <a:solidFill>
                  <a:prstClr val="black"/>
                </a:solidFill>
              </a:rPr>
              <a:t>© F</a:t>
            </a:r>
            <a:r>
              <a:rPr spc="-5" dirty="0">
                <a:solidFill>
                  <a:prstClr val="black"/>
                </a:solidFill>
              </a:rPr>
              <a:t>U</a:t>
            </a:r>
            <a:r>
              <a:rPr spc="5" dirty="0">
                <a:solidFill>
                  <a:prstClr val="black"/>
                </a:solidFill>
              </a:rPr>
              <a:t>J</a:t>
            </a:r>
            <a:r>
              <a:rPr dirty="0">
                <a:solidFill>
                  <a:prstClr val="black"/>
                </a:solidFill>
              </a:rPr>
              <a:t>ITSU</a:t>
            </a:r>
            <a:r>
              <a:rPr spc="-25" dirty="0">
                <a:solidFill>
                  <a:prstClr val="black"/>
                </a:solidFill>
              </a:rPr>
              <a:t> </a:t>
            </a:r>
            <a:r>
              <a:rPr spc="-5" dirty="0">
                <a:solidFill>
                  <a:prstClr val="black"/>
                </a:solidFill>
              </a:rPr>
              <a:t>L</a:t>
            </a:r>
            <a:r>
              <a:rPr dirty="0">
                <a:solidFill>
                  <a:prstClr val="black"/>
                </a:solidFill>
              </a:rPr>
              <a:t>I</a:t>
            </a:r>
            <a:r>
              <a:rPr spc="-10" dirty="0">
                <a:solidFill>
                  <a:prstClr val="black"/>
                </a:solidFill>
              </a:rPr>
              <a:t>M</a:t>
            </a:r>
            <a:r>
              <a:rPr dirty="0">
                <a:solidFill>
                  <a:prstClr val="black"/>
                </a:solidFill>
              </a:rPr>
              <a:t>ITED</a:t>
            </a:r>
            <a:r>
              <a:rPr spc="-15" dirty="0">
                <a:solidFill>
                  <a:prstClr val="black"/>
                </a:solidFill>
              </a:rPr>
              <a:t> </a:t>
            </a:r>
            <a:r>
              <a:rPr spc="-5" dirty="0">
                <a:solidFill>
                  <a:prstClr val="black"/>
                </a:solidFill>
              </a:rPr>
              <a:t>2018</a:t>
            </a:r>
          </a:p>
        </p:txBody>
      </p:sp>
    </p:spTree>
    <p:extLst>
      <p:ext uri="{BB962C8B-B14F-4D97-AF65-F5344CB8AC3E}">
        <p14:creationId xmlns:p14="http://schemas.microsoft.com/office/powerpoint/2010/main" val="17258967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A64FX: L1D cache uncompromised BW</a:t>
            </a:r>
            <a:endParaRPr lang="ja-JP" altLang="en-US" dirty="0"/>
          </a:p>
        </p:txBody>
      </p:sp>
      <p:sp>
        <p:nvSpPr>
          <p:cNvPr id="3" name="コンテンツ プレースホルダー 2"/>
          <p:cNvSpPr>
            <a:spLocks noGrp="1"/>
          </p:cNvSpPr>
          <p:nvPr>
            <p:ph idx="1"/>
          </p:nvPr>
        </p:nvSpPr>
        <p:spPr>
          <a:xfrm>
            <a:off x="311153" y="1073152"/>
            <a:ext cx="6159291" cy="5379265"/>
          </a:xfrm>
        </p:spPr>
        <p:txBody>
          <a:bodyPr/>
          <a:lstStyle/>
          <a:p>
            <a:r>
              <a:rPr lang="en-US" altLang="ja-JP" dirty="0" smtClean="0"/>
              <a:t>128B/cycle sustained BW even for unaligned SIMD load</a:t>
            </a:r>
          </a:p>
          <a:p>
            <a:endParaRPr lang="en-US" altLang="ja-JP" dirty="0" smtClean="0"/>
          </a:p>
          <a:p>
            <a:endParaRPr lang="en-US" altLang="ja-JP" dirty="0" smtClean="0"/>
          </a:p>
          <a:p>
            <a:endParaRPr lang="en-US" altLang="ja-JP" dirty="0" smtClean="0"/>
          </a:p>
          <a:p>
            <a:r>
              <a:rPr lang="en-US" altLang="ja-JP" dirty="0" smtClean="0"/>
              <a:t>“Combined Gather” doubles gather (indirect) load’s data throughput, when target elements are within a</a:t>
            </a:r>
            <a:r>
              <a:rPr lang="ja-JP" altLang="en-US" dirty="0" smtClean="0"/>
              <a:t> </a:t>
            </a:r>
            <a:r>
              <a:rPr lang="en-US" altLang="ja-JP" dirty="0" smtClean="0"/>
              <a:t>“128-byte</a:t>
            </a:r>
            <a:r>
              <a:rPr lang="ja-JP" altLang="en-US" dirty="0" smtClean="0"/>
              <a:t> </a:t>
            </a:r>
            <a:r>
              <a:rPr lang="en-US" altLang="ja-JP" dirty="0" smtClean="0"/>
              <a:t>aligned block” for a pair of two </a:t>
            </a:r>
            <a:r>
              <a:rPr lang="en-US" altLang="ja-JP" dirty="0" err="1" smtClean="0"/>
              <a:t>regs</a:t>
            </a:r>
            <a:r>
              <a:rPr lang="en-US" altLang="ja-JP" dirty="0" smtClean="0"/>
              <a:t>, even &amp; odd</a:t>
            </a:r>
            <a:r>
              <a:rPr lang="ja-JP" altLang="en-US" dirty="0" smtClean="0"/>
              <a:t> </a:t>
            </a:r>
            <a:endParaRPr lang="en-US" altLang="ja-JP" dirty="0" smtClean="0"/>
          </a:p>
          <a:p>
            <a:endParaRPr lang="en-US" altLang="ja-JP" dirty="0"/>
          </a:p>
        </p:txBody>
      </p:sp>
      <p:sp>
        <p:nvSpPr>
          <p:cNvPr id="6" name="正方形/長方形 5"/>
          <p:cNvSpPr/>
          <p:nvPr/>
        </p:nvSpPr>
        <p:spPr bwMode="gray">
          <a:xfrm>
            <a:off x="8074123" y="1507533"/>
            <a:ext cx="1609559" cy="1537425"/>
          </a:xfrm>
          <a:prstGeom prst="rect">
            <a:avLst/>
          </a:prstGeom>
          <a:solidFill>
            <a:schemeClr val="bg1">
              <a:lumMod val="95000"/>
            </a:schemeClr>
          </a:solid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sp>
        <p:nvSpPr>
          <p:cNvPr id="8" name="正方形/長方形 7"/>
          <p:cNvSpPr/>
          <p:nvPr/>
        </p:nvSpPr>
        <p:spPr bwMode="gray">
          <a:xfrm>
            <a:off x="8074121" y="1636664"/>
            <a:ext cx="1609561" cy="191400"/>
          </a:xfrm>
          <a:prstGeom prst="rect">
            <a:avLst/>
          </a:prstGeom>
          <a:no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sp>
        <p:nvSpPr>
          <p:cNvPr id="9" name="正方形/長方形 8"/>
          <p:cNvSpPr/>
          <p:nvPr/>
        </p:nvSpPr>
        <p:spPr bwMode="gray">
          <a:xfrm>
            <a:off x="8074117" y="1828891"/>
            <a:ext cx="1609563" cy="202372"/>
          </a:xfrm>
          <a:prstGeom prst="rect">
            <a:avLst/>
          </a:prstGeom>
          <a:no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sp>
        <p:nvSpPr>
          <p:cNvPr id="10" name="正方形/長方形 9"/>
          <p:cNvSpPr/>
          <p:nvPr/>
        </p:nvSpPr>
        <p:spPr bwMode="gray">
          <a:xfrm>
            <a:off x="9090258" y="1637393"/>
            <a:ext cx="593423" cy="191497"/>
          </a:xfrm>
          <a:prstGeom prst="rect">
            <a:avLst/>
          </a:prstGeom>
          <a:solidFill>
            <a:srgbClr val="FF0000"/>
          </a:solid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sp>
        <p:nvSpPr>
          <p:cNvPr id="11" name="正方形/長方形 10"/>
          <p:cNvSpPr/>
          <p:nvPr/>
        </p:nvSpPr>
        <p:spPr bwMode="gray">
          <a:xfrm>
            <a:off x="8074118" y="1827964"/>
            <a:ext cx="237369" cy="203299"/>
          </a:xfrm>
          <a:prstGeom prst="rect">
            <a:avLst/>
          </a:prstGeom>
          <a:solidFill>
            <a:srgbClr val="FF0000"/>
          </a:solid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sp>
        <p:nvSpPr>
          <p:cNvPr id="12" name="正方形/長方形 11"/>
          <p:cNvSpPr/>
          <p:nvPr/>
        </p:nvSpPr>
        <p:spPr bwMode="gray">
          <a:xfrm>
            <a:off x="8074117" y="2584003"/>
            <a:ext cx="1609563" cy="190772"/>
          </a:xfrm>
          <a:prstGeom prst="rect">
            <a:avLst/>
          </a:prstGeom>
          <a:no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sp>
        <p:nvSpPr>
          <p:cNvPr id="13" name="正方形/長方形 12"/>
          <p:cNvSpPr/>
          <p:nvPr/>
        </p:nvSpPr>
        <p:spPr bwMode="gray">
          <a:xfrm>
            <a:off x="8074117" y="2775504"/>
            <a:ext cx="1609563" cy="191979"/>
          </a:xfrm>
          <a:prstGeom prst="rect">
            <a:avLst/>
          </a:prstGeom>
          <a:no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sp>
        <p:nvSpPr>
          <p:cNvPr id="14" name="正方形/長方形 13"/>
          <p:cNvSpPr/>
          <p:nvPr/>
        </p:nvSpPr>
        <p:spPr bwMode="gray">
          <a:xfrm>
            <a:off x="9446313" y="2583022"/>
            <a:ext cx="237369" cy="192481"/>
          </a:xfrm>
          <a:prstGeom prst="rect">
            <a:avLst/>
          </a:prstGeom>
          <a:solidFill>
            <a:srgbClr val="00B050"/>
          </a:solid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sp>
        <p:nvSpPr>
          <p:cNvPr id="15" name="正方形/長方形 14"/>
          <p:cNvSpPr/>
          <p:nvPr/>
        </p:nvSpPr>
        <p:spPr bwMode="gray">
          <a:xfrm>
            <a:off x="8074116" y="2775504"/>
            <a:ext cx="686099" cy="191979"/>
          </a:xfrm>
          <a:prstGeom prst="rect">
            <a:avLst/>
          </a:prstGeom>
          <a:solidFill>
            <a:srgbClr val="00B050"/>
          </a:solid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cxnSp>
        <p:nvCxnSpPr>
          <p:cNvPr id="17" name="直線コネクタ 16"/>
          <p:cNvCxnSpPr/>
          <p:nvPr/>
        </p:nvCxnSpPr>
        <p:spPr bwMode="gray">
          <a:xfrm>
            <a:off x="9720365" y="1733140"/>
            <a:ext cx="178027" cy="0"/>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19" name="直線コネクタ 18"/>
          <p:cNvCxnSpPr/>
          <p:nvPr/>
        </p:nvCxnSpPr>
        <p:spPr bwMode="gray">
          <a:xfrm>
            <a:off x="9720365" y="1924011"/>
            <a:ext cx="178027" cy="0"/>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3" name="直線コネクタ 22"/>
          <p:cNvCxnSpPr/>
          <p:nvPr/>
        </p:nvCxnSpPr>
        <p:spPr bwMode="gray">
          <a:xfrm>
            <a:off x="9898392" y="1732366"/>
            <a:ext cx="0" cy="197713"/>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5" name="直線矢印コネクタ 24"/>
          <p:cNvCxnSpPr/>
          <p:nvPr/>
        </p:nvCxnSpPr>
        <p:spPr bwMode="gray">
          <a:xfrm>
            <a:off x="9898394" y="1828888"/>
            <a:ext cx="378709" cy="0"/>
          </a:xfrm>
          <a:prstGeom prst="straightConnector1">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26" name="正方形/長方形 25"/>
          <p:cNvSpPr/>
          <p:nvPr/>
        </p:nvSpPr>
        <p:spPr bwMode="gray">
          <a:xfrm>
            <a:off x="10306707" y="1745451"/>
            <a:ext cx="1157239" cy="178560"/>
          </a:xfrm>
          <a:prstGeom prst="rect">
            <a:avLst/>
          </a:prstGeom>
          <a:solidFill>
            <a:srgbClr val="FF0000"/>
          </a:solid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cxnSp>
        <p:nvCxnSpPr>
          <p:cNvPr id="27" name="直線コネクタ 26"/>
          <p:cNvCxnSpPr/>
          <p:nvPr/>
        </p:nvCxnSpPr>
        <p:spPr bwMode="gray">
          <a:xfrm>
            <a:off x="9720365" y="2723136"/>
            <a:ext cx="178027" cy="0"/>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8" name="直線コネクタ 27"/>
          <p:cNvCxnSpPr/>
          <p:nvPr/>
        </p:nvCxnSpPr>
        <p:spPr bwMode="gray">
          <a:xfrm>
            <a:off x="9720365" y="2914007"/>
            <a:ext cx="178027" cy="0"/>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9" name="直線コネクタ 28"/>
          <p:cNvCxnSpPr/>
          <p:nvPr/>
        </p:nvCxnSpPr>
        <p:spPr bwMode="gray">
          <a:xfrm>
            <a:off x="9898392" y="2723139"/>
            <a:ext cx="0" cy="196935"/>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0" name="直線矢印コネクタ 29"/>
          <p:cNvCxnSpPr/>
          <p:nvPr/>
        </p:nvCxnSpPr>
        <p:spPr bwMode="gray">
          <a:xfrm>
            <a:off x="9898394" y="2818884"/>
            <a:ext cx="378709" cy="0"/>
          </a:xfrm>
          <a:prstGeom prst="straightConnector1">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31" name="正方形/長方形 30"/>
          <p:cNvSpPr/>
          <p:nvPr/>
        </p:nvSpPr>
        <p:spPr bwMode="gray">
          <a:xfrm>
            <a:off x="10306707" y="2735447"/>
            <a:ext cx="1157239" cy="178560"/>
          </a:xfrm>
          <a:prstGeom prst="rect">
            <a:avLst/>
          </a:prstGeom>
          <a:solidFill>
            <a:srgbClr val="00B050"/>
          </a:solidFill>
          <a:ln w="19050" cap="flat" cmpd="sng" algn="ctr">
            <a:solidFill>
              <a:srgbClr val="57564F"/>
            </a:solidFill>
            <a:prstDash val="solid"/>
            <a:round/>
            <a:headEnd type="none" w="med" len="med"/>
            <a:tailEnd type="none" w="med" len="med"/>
          </a:ln>
          <a:effectLst/>
          <a:extLst/>
        </p:spPr>
        <p:txBody>
          <a:bodyPr rot="0" spcFirstLastPara="0" vertOverflow="overflow" horzOverflow="overflow" vert="horz" wrap="none" lIns="68580" tIns="34291" rIns="68580" bIns="34291" numCol="1" spcCol="0" rtlCol="0" fromWordArt="0" anchor="ctr" anchorCtr="0" forceAA="0" compatLnSpc="1">
            <a:prstTxWarp prst="textNoShape">
              <a:avLst/>
            </a:prstTxWarp>
            <a:noAutofit/>
          </a:bodyPr>
          <a:lstStyle/>
          <a:p>
            <a:endParaRPr kumimoji="0" lang="ja-JP" altLang="en-US" sz="4400" dirty="0" err="1">
              <a:solidFill>
                <a:srgbClr val="000000"/>
              </a:solidFill>
              <a:latin typeface="Fujitsu Sans" panose="020B0404060202020204" pitchFamily="34" charset="0"/>
              <a:cs typeface="Adobe Devanagari" panose="02040503050201020203" pitchFamily="18" charset="0"/>
            </a:endParaRPr>
          </a:p>
        </p:txBody>
      </p:sp>
      <p:sp>
        <p:nvSpPr>
          <p:cNvPr id="7" name="テキスト ボックス 6"/>
          <p:cNvSpPr txBox="1"/>
          <p:nvPr/>
        </p:nvSpPr>
        <p:spPr>
          <a:xfrm>
            <a:off x="8548755" y="1123940"/>
            <a:ext cx="798617" cy="400110"/>
          </a:xfrm>
          <a:prstGeom prst="rect">
            <a:avLst/>
          </a:prstGeom>
          <a:noFill/>
        </p:spPr>
        <p:txBody>
          <a:bodyPr wrap="none" rtlCol="0">
            <a:spAutoFit/>
          </a:bodyPr>
          <a:lstStyle/>
          <a:p>
            <a:r>
              <a:rPr kumimoji="0" lang="en-US" altLang="ja-JP" sz="2000" dirty="0">
                <a:solidFill>
                  <a:srgbClr val="000000"/>
                </a:solidFill>
                <a:latin typeface="Fujitsu Sans" panose="020B0404060202020204" pitchFamily="34" charset="0"/>
                <a:cs typeface="Adobe Devanagari" panose="02040503050201020203" pitchFamily="18" charset="0"/>
              </a:rPr>
              <a:t>L1D$</a:t>
            </a:r>
            <a:endParaRPr kumimoji="0" lang="ja-JP" altLang="en-US" sz="2000" dirty="0">
              <a:solidFill>
                <a:srgbClr val="000000"/>
              </a:solidFill>
              <a:latin typeface="Fujitsu Sans" panose="020B0404060202020204" pitchFamily="34" charset="0"/>
              <a:cs typeface="Adobe Devanagari" panose="02040503050201020203" pitchFamily="18" charset="0"/>
            </a:endParaRPr>
          </a:p>
        </p:txBody>
      </p:sp>
      <p:cxnSp>
        <p:nvCxnSpPr>
          <p:cNvPr id="18" name="直線コネクタ 17"/>
          <p:cNvCxnSpPr/>
          <p:nvPr/>
        </p:nvCxnSpPr>
        <p:spPr bwMode="gray">
          <a:xfrm>
            <a:off x="6942758" y="1801907"/>
            <a:ext cx="593423" cy="0"/>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1" name="直線矢印コネクタ 20"/>
          <p:cNvCxnSpPr/>
          <p:nvPr/>
        </p:nvCxnSpPr>
        <p:spPr bwMode="gray">
          <a:xfrm>
            <a:off x="7536182" y="1706159"/>
            <a:ext cx="474737" cy="0"/>
          </a:xfrm>
          <a:prstGeom prst="straightConnector1">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6" name="直線矢印コネクタ 35"/>
          <p:cNvCxnSpPr/>
          <p:nvPr/>
        </p:nvCxnSpPr>
        <p:spPr bwMode="gray">
          <a:xfrm>
            <a:off x="7536182" y="1908803"/>
            <a:ext cx="474737" cy="0"/>
          </a:xfrm>
          <a:prstGeom prst="straightConnector1">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4" name="直線コネクタ 23"/>
          <p:cNvCxnSpPr/>
          <p:nvPr/>
        </p:nvCxnSpPr>
        <p:spPr bwMode="gray">
          <a:xfrm>
            <a:off x="7536180" y="1689541"/>
            <a:ext cx="0" cy="226720"/>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7" name="直線コネクタ 36"/>
          <p:cNvCxnSpPr/>
          <p:nvPr/>
        </p:nvCxnSpPr>
        <p:spPr bwMode="gray">
          <a:xfrm>
            <a:off x="6942758" y="2786191"/>
            <a:ext cx="593423" cy="0"/>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8" name="直線矢印コネクタ 37"/>
          <p:cNvCxnSpPr/>
          <p:nvPr/>
        </p:nvCxnSpPr>
        <p:spPr bwMode="gray">
          <a:xfrm>
            <a:off x="7536182" y="2690443"/>
            <a:ext cx="474737" cy="0"/>
          </a:xfrm>
          <a:prstGeom prst="straightConnector1">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9" name="直線矢印コネクタ 38"/>
          <p:cNvCxnSpPr/>
          <p:nvPr/>
        </p:nvCxnSpPr>
        <p:spPr bwMode="gray">
          <a:xfrm>
            <a:off x="7536182" y="2893088"/>
            <a:ext cx="474737" cy="0"/>
          </a:xfrm>
          <a:prstGeom prst="straightConnector1">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40" name="テキスト ボックス 39"/>
          <p:cNvSpPr txBox="1"/>
          <p:nvPr/>
        </p:nvSpPr>
        <p:spPr>
          <a:xfrm>
            <a:off x="6600056" y="1289432"/>
            <a:ext cx="1452642" cy="400110"/>
          </a:xfrm>
          <a:prstGeom prst="rect">
            <a:avLst/>
          </a:prstGeom>
          <a:noFill/>
        </p:spPr>
        <p:txBody>
          <a:bodyPr wrap="none" rtlCol="0">
            <a:spAutoFit/>
          </a:bodyPr>
          <a:lstStyle/>
          <a:p>
            <a:r>
              <a:rPr kumimoji="0" lang="en-US" altLang="ja-JP" sz="2000" dirty="0">
                <a:solidFill>
                  <a:srgbClr val="000000"/>
                </a:solidFill>
                <a:latin typeface="Fujitsu Sans" panose="020B0404060202020204" pitchFamily="34" charset="0"/>
                <a:cs typeface="Adobe Devanagari" panose="02040503050201020203" pitchFamily="18" charset="0"/>
              </a:rPr>
              <a:t>Read port0</a:t>
            </a:r>
            <a:endParaRPr kumimoji="0" lang="ja-JP" altLang="en-US" sz="2000" dirty="0">
              <a:solidFill>
                <a:srgbClr val="000000"/>
              </a:solidFill>
              <a:latin typeface="Fujitsu Sans" panose="020B0404060202020204" pitchFamily="34" charset="0"/>
              <a:cs typeface="Adobe Devanagari" panose="02040503050201020203" pitchFamily="18" charset="0"/>
            </a:endParaRPr>
          </a:p>
        </p:txBody>
      </p:sp>
      <p:sp>
        <p:nvSpPr>
          <p:cNvPr id="41" name="テキスト ボックス 40"/>
          <p:cNvSpPr txBox="1"/>
          <p:nvPr/>
        </p:nvSpPr>
        <p:spPr>
          <a:xfrm>
            <a:off x="6611235" y="2280560"/>
            <a:ext cx="1452642" cy="400110"/>
          </a:xfrm>
          <a:prstGeom prst="rect">
            <a:avLst/>
          </a:prstGeom>
          <a:noFill/>
        </p:spPr>
        <p:txBody>
          <a:bodyPr wrap="none" rtlCol="0">
            <a:spAutoFit/>
          </a:bodyPr>
          <a:lstStyle/>
          <a:p>
            <a:r>
              <a:rPr kumimoji="0" lang="en-US" altLang="ja-JP" sz="2000" dirty="0">
                <a:solidFill>
                  <a:srgbClr val="000000"/>
                </a:solidFill>
                <a:latin typeface="Fujitsu Sans" panose="020B0404060202020204" pitchFamily="34" charset="0"/>
                <a:cs typeface="Adobe Devanagari" panose="02040503050201020203" pitchFamily="18" charset="0"/>
              </a:rPr>
              <a:t>Read port1</a:t>
            </a:r>
            <a:endParaRPr kumimoji="0" lang="ja-JP" altLang="en-US" sz="2000" dirty="0">
              <a:solidFill>
                <a:srgbClr val="000000"/>
              </a:solidFill>
              <a:latin typeface="Fujitsu Sans" panose="020B0404060202020204" pitchFamily="34" charset="0"/>
              <a:cs typeface="Adobe Devanagari" panose="02040503050201020203" pitchFamily="18" charset="0"/>
            </a:endParaRPr>
          </a:p>
        </p:txBody>
      </p:sp>
      <p:cxnSp>
        <p:nvCxnSpPr>
          <p:cNvPr id="42" name="直線コネクタ 41"/>
          <p:cNvCxnSpPr/>
          <p:nvPr/>
        </p:nvCxnSpPr>
        <p:spPr bwMode="gray">
          <a:xfrm>
            <a:off x="7536180" y="2680671"/>
            <a:ext cx="0" cy="212420"/>
          </a:xfrm>
          <a:prstGeom prst="line">
            <a:avLst/>
          </a:prstGeom>
          <a:gradFill rotWithShape="0">
            <a:gsLst>
              <a:gs pos="0">
                <a:srgbClr val="FFFFFF"/>
              </a:gs>
              <a:gs pos="100000">
                <a:srgbClr val="CACAC7"/>
              </a:gs>
            </a:gsLst>
            <a:lin ang="5400000" scaled="1"/>
          </a:gradFill>
          <a:ln w="19050"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43" name="テキスト ボックス 42"/>
          <p:cNvSpPr txBox="1"/>
          <p:nvPr/>
        </p:nvSpPr>
        <p:spPr>
          <a:xfrm>
            <a:off x="10252923" y="1112373"/>
            <a:ext cx="1377300" cy="646331"/>
          </a:xfrm>
          <a:prstGeom prst="rect">
            <a:avLst/>
          </a:prstGeom>
          <a:noFill/>
        </p:spPr>
        <p:txBody>
          <a:bodyPr wrap="none" rtlCol="0">
            <a:spAutoFit/>
          </a:bodyPr>
          <a:lstStyle/>
          <a:p>
            <a:r>
              <a:rPr kumimoji="0" lang="en-US" altLang="ja-JP" dirty="0">
                <a:solidFill>
                  <a:srgbClr val="000000"/>
                </a:solidFill>
                <a:latin typeface="Fujitsu Sans" panose="020B0404060202020204" pitchFamily="34" charset="0"/>
                <a:cs typeface="Adobe Devanagari" panose="02040503050201020203" pitchFamily="18" charset="0"/>
              </a:rPr>
              <a:t>Read data0</a:t>
            </a:r>
          </a:p>
          <a:p>
            <a:r>
              <a:rPr kumimoji="0" lang="en-US" altLang="ja-JP" dirty="0">
                <a:solidFill>
                  <a:srgbClr val="000000"/>
                </a:solidFill>
                <a:latin typeface="Fujitsu Sans" panose="020B0404060202020204" pitchFamily="34" charset="0"/>
                <a:cs typeface="Adobe Devanagari" panose="02040503050201020203" pitchFamily="18" charset="0"/>
              </a:rPr>
              <a:t>64B/cycle</a:t>
            </a:r>
          </a:p>
        </p:txBody>
      </p:sp>
      <p:sp>
        <p:nvSpPr>
          <p:cNvPr id="44" name="テキスト ボックス 43"/>
          <p:cNvSpPr txBox="1"/>
          <p:nvPr/>
        </p:nvSpPr>
        <p:spPr>
          <a:xfrm>
            <a:off x="10252923" y="2106050"/>
            <a:ext cx="1377300" cy="646331"/>
          </a:xfrm>
          <a:prstGeom prst="rect">
            <a:avLst/>
          </a:prstGeom>
          <a:noFill/>
        </p:spPr>
        <p:txBody>
          <a:bodyPr wrap="none" rtlCol="0">
            <a:spAutoFit/>
          </a:bodyPr>
          <a:lstStyle/>
          <a:p>
            <a:r>
              <a:rPr kumimoji="0" lang="en-US" altLang="ja-JP" dirty="0">
                <a:solidFill>
                  <a:srgbClr val="000000"/>
                </a:solidFill>
                <a:latin typeface="Fujitsu Sans" panose="020B0404060202020204" pitchFamily="34" charset="0"/>
                <a:cs typeface="Adobe Devanagari" panose="02040503050201020203" pitchFamily="18" charset="0"/>
              </a:rPr>
              <a:t>Read data1</a:t>
            </a:r>
          </a:p>
          <a:p>
            <a:r>
              <a:rPr kumimoji="0" lang="en-US" altLang="ja-JP" dirty="0">
                <a:solidFill>
                  <a:srgbClr val="000000"/>
                </a:solidFill>
                <a:latin typeface="Fujitsu Sans" panose="020B0404060202020204" pitchFamily="34" charset="0"/>
                <a:cs typeface="Adobe Devanagari" panose="02040503050201020203" pitchFamily="18" charset="0"/>
              </a:rPr>
              <a:t>64B/cycle</a:t>
            </a:r>
            <a:endParaRPr kumimoji="0" lang="ja-JP" altLang="en-US" dirty="0">
              <a:solidFill>
                <a:srgbClr val="000000"/>
              </a:solidFill>
              <a:latin typeface="Fujitsu Sans" panose="020B0404060202020204" pitchFamily="34" charset="0"/>
              <a:cs typeface="Adobe Devanagari" panose="02040503050201020203" pitchFamily="18" charset="0"/>
            </a:endParaRPr>
          </a:p>
        </p:txBody>
      </p:sp>
      <p:sp>
        <p:nvSpPr>
          <p:cNvPr id="575" name="正方形/長方形 8"/>
          <p:cNvSpPr>
            <a:spLocks noChangeArrowheads="1"/>
          </p:cNvSpPr>
          <p:nvPr/>
        </p:nvSpPr>
        <p:spPr bwMode="auto">
          <a:xfrm>
            <a:off x="7534999" y="3805093"/>
            <a:ext cx="4166539" cy="336976"/>
          </a:xfrm>
          <a:prstGeom prst="rect">
            <a:avLst/>
          </a:prstGeom>
          <a:solidFill>
            <a:schemeClr val="bg1"/>
          </a:solidFill>
          <a:ln w="19050" algn="ctr">
            <a:solidFill>
              <a:schemeClr val="tx1">
                <a:lumMod val="75000"/>
                <a:lumOff val="25000"/>
              </a:schemeClr>
            </a:solidFill>
            <a:round/>
            <a:headEnd/>
            <a:tailEnd/>
          </a:ln>
        </p:spPr>
        <p:txBody>
          <a:bodyPr wrap="none"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endParaRPr lang="ja-JP" altLang="en-US" sz="5400" dirty="0">
              <a:latin typeface="Fujitsu Sans" panose="020B0404060202020204" pitchFamily="34" charset="0"/>
              <a:cs typeface="Adobe Devanagari" panose="02040503050201020203" pitchFamily="18" charset="0"/>
            </a:endParaRPr>
          </a:p>
        </p:txBody>
      </p:sp>
      <p:sp>
        <p:nvSpPr>
          <p:cNvPr id="576" name="テキスト ボックス 9"/>
          <p:cNvSpPr txBox="1">
            <a:spLocks noChangeArrowheads="1"/>
          </p:cNvSpPr>
          <p:nvPr/>
        </p:nvSpPr>
        <p:spPr bwMode="auto">
          <a:xfrm>
            <a:off x="6735918" y="3776665"/>
            <a:ext cx="8242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r>
              <a:rPr lang="en-US" altLang="ja-JP" sz="2000" dirty="0">
                <a:latin typeface="Fujitsu Sans" panose="020B0404060202020204" pitchFamily="34" charset="0"/>
                <a:cs typeface="Adobe Devanagari" panose="02040503050201020203" pitchFamily="18" charset="0"/>
              </a:rPr>
              <a:t>Mem.</a:t>
            </a:r>
            <a:endParaRPr lang="ja-JP" altLang="en-US" sz="2000" dirty="0">
              <a:latin typeface="Fujitsu Sans" panose="020B0404060202020204" pitchFamily="34" charset="0"/>
              <a:cs typeface="Adobe Devanagari" panose="02040503050201020203" pitchFamily="18" charset="0"/>
            </a:endParaRPr>
          </a:p>
        </p:txBody>
      </p:sp>
      <p:cxnSp>
        <p:nvCxnSpPr>
          <p:cNvPr id="577" name="直線コネクタ 11"/>
          <p:cNvCxnSpPr>
            <a:cxnSpLocks noChangeShapeType="1"/>
          </p:cNvCxnSpPr>
          <p:nvPr/>
        </p:nvCxnSpPr>
        <p:spPr bwMode="auto">
          <a:xfrm>
            <a:off x="7640889" y="3488541"/>
            <a:ext cx="0" cy="758428"/>
          </a:xfrm>
          <a:prstGeom prst="line">
            <a:avLst/>
          </a:prstGeom>
          <a:noFill/>
          <a:ln w="19050" algn="ctr">
            <a:solidFill>
              <a:schemeClr val="tx1">
                <a:lumMod val="75000"/>
                <a:lumOff val="25000"/>
              </a:schemeClr>
            </a:solidFill>
            <a:prstDash val="sysDot"/>
            <a:round/>
            <a:headEnd/>
            <a:tailEn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78" name="直線コネクタ 14"/>
          <p:cNvCxnSpPr>
            <a:cxnSpLocks noChangeShapeType="1"/>
          </p:cNvCxnSpPr>
          <p:nvPr/>
        </p:nvCxnSpPr>
        <p:spPr bwMode="auto">
          <a:xfrm>
            <a:off x="8272533" y="3488541"/>
            <a:ext cx="0" cy="758428"/>
          </a:xfrm>
          <a:prstGeom prst="line">
            <a:avLst/>
          </a:prstGeom>
          <a:noFill/>
          <a:ln w="19050" algn="ctr">
            <a:solidFill>
              <a:schemeClr val="tx1">
                <a:lumMod val="75000"/>
                <a:lumOff val="25000"/>
              </a:schemeClr>
            </a:solidFill>
            <a:prstDash val="sysDot"/>
            <a:round/>
            <a:headEnd/>
            <a:tailEn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79" name="直線コネクタ 15"/>
          <p:cNvCxnSpPr>
            <a:cxnSpLocks noChangeShapeType="1"/>
          </p:cNvCxnSpPr>
          <p:nvPr/>
        </p:nvCxnSpPr>
        <p:spPr bwMode="auto">
          <a:xfrm>
            <a:off x="8800116" y="3488541"/>
            <a:ext cx="0" cy="758428"/>
          </a:xfrm>
          <a:prstGeom prst="line">
            <a:avLst/>
          </a:prstGeom>
          <a:noFill/>
          <a:ln w="19050" algn="ctr">
            <a:solidFill>
              <a:schemeClr val="tx1">
                <a:lumMod val="75000"/>
                <a:lumOff val="25000"/>
              </a:schemeClr>
            </a:solidFill>
            <a:prstDash val="sysDot"/>
            <a:round/>
            <a:headEnd/>
            <a:tailEn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80" name="直線コネクタ 16"/>
          <p:cNvCxnSpPr>
            <a:cxnSpLocks noChangeShapeType="1"/>
          </p:cNvCxnSpPr>
          <p:nvPr/>
        </p:nvCxnSpPr>
        <p:spPr bwMode="auto">
          <a:xfrm>
            <a:off x="9536749" y="3488541"/>
            <a:ext cx="0" cy="758428"/>
          </a:xfrm>
          <a:prstGeom prst="line">
            <a:avLst/>
          </a:prstGeom>
          <a:noFill/>
          <a:ln w="19050" algn="ctr">
            <a:solidFill>
              <a:schemeClr val="tx1">
                <a:lumMod val="75000"/>
                <a:lumOff val="25000"/>
              </a:schemeClr>
            </a:solidFill>
            <a:prstDash val="sysDot"/>
            <a:round/>
            <a:headEnd/>
            <a:tailEn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81" name="直線コネクタ 17"/>
          <p:cNvCxnSpPr>
            <a:cxnSpLocks noChangeShapeType="1"/>
          </p:cNvCxnSpPr>
          <p:nvPr/>
        </p:nvCxnSpPr>
        <p:spPr bwMode="auto">
          <a:xfrm>
            <a:off x="10168393" y="3488541"/>
            <a:ext cx="0" cy="758428"/>
          </a:xfrm>
          <a:prstGeom prst="line">
            <a:avLst/>
          </a:prstGeom>
          <a:noFill/>
          <a:ln w="19050" algn="ctr">
            <a:solidFill>
              <a:schemeClr val="tx1">
                <a:lumMod val="75000"/>
                <a:lumOff val="25000"/>
              </a:schemeClr>
            </a:solidFill>
            <a:prstDash val="sysDot"/>
            <a:round/>
            <a:headEnd/>
            <a:tailEn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82" name="直線コネクタ 18"/>
          <p:cNvCxnSpPr>
            <a:cxnSpLocks noChangeShapeType="1"/>
          </p:cNvCxnSpPr>
          <p:nvPr/>
        </p:nvCxnSpPr>
        <p:spPr bwMode="auto">
          <a:xfrm>
            <a:off x="10800965" y="3488541"/>
            <a:ext cx="0" cy="758428"/>
          </a:xfrm>
          <a:prstGeom prst="line">
            <a:avLst/>
          </a:prstGeom>
          <a:noFill/>
          <a:ln w="19050" algn="ctr">
            <a:solidFill>
              <a:schemeClr val="tx1">
                <a:lumMod val="75000"/>
                <a:lumOff val="25000"/>
              </a:schemeClr>
            </a:solidFill>
            <a:prstDash val="sysDot"/>
            <a:round/>
            <a:headEnd/>
            <a:tailEn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83" name="直線コネクタ 24"/>
          <p:cNvCxnSpPr>
            <a:cxnSpLocks noChangeShapeType="1"/>
          </p:cNvCxnSpPr>
          <p:nvPr/>
        </p:nvCxnSpPr>
        <p:spPr bwMode="auto">
          <a:xfrm>
            <a:off x="11432609" y="3488541"/>
            <a:ext cx="0" cy="758428"/>
          </a:xfrm>
          <a:prstGeom prst="line">
            <a:avLst/>
          </a:prstGeom>
          <a:noFill/>
          <a:ln w="19050" algn="ctr">
            <a:solidFill>
              <a:schemeClr val="tx1">
                <a:lumMod val="75000"/>
                <a:lumOff val="25000"/>
              </a:schemeClr>
            </a:solidFill>
            <a:prstDash val="sysDot"/>
            <a:round/>
            <a:headEnd/>
            <a:tailEn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584" name="直線矢印コネクタ 13"/>
          <p:cNvCxnSpPr>
            <a:cxnSpLocks noChangeShapeType="1"/>
          </p:cNvCxnSpPr>
          <p:nvPr/>
        </p:nvCxnSpPr>
        <p:spPr bwMode="auto">
          <a:xfrm>
            <a:off x="7640891" y="3578587"/>
            <a:ext cx="631644" cy="0"/>
          </a:xfrm>
          <a:prstGeom prst="straightConnector1">
            <a:avLst/>
          </a:prstGeom>
          <a:noFill/>
          <a:ln w="19050" algn="ctr">
            <a:solidFill>
              <a:schemeClr val="tx1">
                <a:lumMod val="75000"/>
                <a:lumOff val="25000"/>
              </a:schemeClr>
            </a:solidFill>
            <a:round/>
            <a:headEnd type="arrow" w="med" len="med"/>
            <a:tailEnd type="arrow"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585" name="テキスト ボックス 27"/>
          <p:cNvSpPr txBox="1">
            <a:spLocks noChangeArrowheads="1"/>
          </p:cNvSpPr>
          <p:nvPr/>
        </p:nvSpPr>
        <p:spPr bwMode="auto">
          <a:xfrm>
            <a:off x="7573613" y="3209965"/>
            <a:ext cx="784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r>
              <a:rPr lang="en-US" altLang="ja-JP" sz="2000" dirty="0">
                <a:latin typeface="Fujitsu Sans" panose="020B0404060202020204" pitchFamily="34" charset="0"/>
                <a:cs typeface="Adobe Devanagari" panose="02040503050201020203" pitchFamily="18" charset="0"/>
              </a:rPr>
              <a:t>128B</a:t>
            </a:r>
            <a:endParaRPr lang="ja-JP" altLang="en-US" sz="2000" dirty="0">
              <a:latin typeface="Fujitsu Sans" panose="020B0404060202020204" pitchFamily="34" charset="0"/>
              <a:cs typeface="Adobe Devanagari" panose="02040503050201020203" pitchFamily="18" charset="0"/>
            </a:endParaRPr>
          </a:p>
        </p:txBody>
      </p:sp>
      <p:sp>
        <p:nvSpPr>
          <p:cNvPr id="586" name="正方形/長方形 585"/>
          <p:cNvSpPr/>
          <p:nvPr/>
        </p:nvSpPr>
        <p:spPr bwMode="gray">
          <a:xfrm>
            <a:off x="7534998" y="5694623"/>
            <a:ext cx="274023" cy="336976"/>
          </a:xfrm>
          <a:prstGeom prst="rect">
            <a:avLst/>
          </a:prstGeom>
          <a:solidFill>
            <a:srgbClr val="EBD9D9"/>
          </a:solidFill>
          <a:ln w="19050" cap="flat" cmpd="sng" algn="ctr">
            <a:solidFill>
              <a:schemeClr val="tx1">
                <a:lumMod val="75000"/>
                <a:lumOff val="25000"/>
              </a:schemeClr>
            </a:solidFill>
            <a:prstDash val="solid"/>
            <a:round/>
            <a:headEnd type="none" w="med" len="med"/>
            <a:tailEnd type="none" w="med" len="med"/>
          </a:ln>
          <a:effectLst/>
        </p:spPr>
        <p:txBody>
          <a:bodyPr wrap="none" lIns="0" rIns="0" anchor="ctr"/>
          <a:lstStyle/>
          <a:p>
            <a:pPr algn="ctr">
              <a:defRPr/>
            </a:pPr>
            <a:r>
              <a:rPr kumimoji="0" lang="en-US" altLang="ja-JP" dirty="0">
                <a:solidFill>
                  <a:srgbClr val="000000"/>
                </a:solidFill>
                <a:latin typeface="Fujitsu Sans" panose="020B0404060202020204" pitchFamily="34" charset="0"/>
                <a:cs typeface="Adobe Devanagari" panose="02040503050201020203" pitchFamily="18" charset="0"/>
              </a:rPr>
              <a:t>0</a:t>
            </a:r>
            <a:endParaRPr kumimoji="0" lang="ja-JP" altLang="en-US" dirty="0">
              <a:solidFill>
                <a:srgbClr val="000000"/>
              </a:solidFill>
              <a:latin typeface="Fujitsu Sans" panose="020B0404060202020204" pitchFamily="34" charset="0"/>
              <a:cs typeface="Adobe Devanagari" panose="02040503050201020203" pitchFamily="18" charset="0"/>
            </a:endParaRPr>
          </a:p>
        </p:txBody>
      </p:sp>
      <p:sp>
        <p:nvSpPr>
          <p:cNvPr id="587" name="正方形/長方形 586"/>
          <p:cNvSpPr/>
          <p:nvPr/>
        </p:nvSpPr>
        <p:spPr bwMode="gray">
          <a:xfrm>
            <a:off x="7809951" y="5694623"/>
            <a:ext cx="273093" cy="336976"/>
          </a:xfrm>
          <a:prstGeom prst="rect">
            <a:avLst/>
          </a:prstGeom>
          <a:solidFill>
            <a:srgbClr val="EBD9D9"/>
          </a:solidFill>
          <a:ln w="19050" cap="flat" cmpd="sng" algn="ctr">
            <a:solidFill>
              <a:schemeClr val="tx1">
                <a:lumMod val="75000"/>
                <a:lumOff val="25000"/>
              </a:schemeClr>
            </a:solidFill>
            <a:prstDash val="solid"/>
            <a:round/>
            <a:headEnd type="none" w="med" len="med"/>
            <a:tailEnd type="none" w="med" len="med"/>
          </a:ln>
          <a:effectLst/>
        </p:spPr>
        <p:txBody>
          <a:bodyPr wrap="none" lIns="0" rIns="0" anchor="ctr"/>
          <a:lstStyle/>
          <a:p>
            <a:pPr algn="ctr">
              <a:defRPr/>
            </a:pPr>
            <a:r>
              <a:rPr kumimoji="0" lang="en-US" altLang="ja-JP" dirty="0">
                <a:solidFill>
                  <a:srgbClr val="000000"/>
                </a:solidFill>
                <a:latin typeface="Fujitsu Sans" panose="020B0404060202020204" pitchFamily="34" charset="0"/>
                <a:cs typeface="Adobe Devanagari" panose="02040503050201020203" pitchFamily="18" charset="0"/>
              </a:rPr>
              <a:t>1</a:t>
            </a:r>
            <a:endParaRPr kumimoji="0" lang="ja-JP" altLang="en-US" dirty="0">
              <a:solidFill>
                <a:srgbClr val="000000"/>
              </a:solidFill>
              <a:latin typeface="Fujitsu Sans" panose="020B0404060202020204" pitchFamily="34" charset="0"/>
              <a:cs typeface="Adobe Devanagari" panose="02040503050201020203" pitchFamily="18" charset="0"/>
            </a:endParaRPr>
          </a:p>
        </p:txBody>
      </p:sp>
      <p:sp>
        <p:nvSpPr>
          <p:cNvPr id="588" name="正方形/長方形 30"/>
          <p:cNvSpPr>
            <a:spLocks noChangeArrowheads="1"/>
          </p:cNvSpPr>
          <p:nvPr/>
        </p:nvSpPr>
        <p:spPr bwMode="auto">
          <a:xfrm>
            <a:off x="8083042" y="5694623"/>
            <a:ext cx="274023" cy="336976"/>
          </a:xfrm>
          <a:prstGeom prst="rect">
            <a:avLst/>
          </a:prstGeom>
          <a:solidFill>
            <a:schemeClr val="accent2">
              <a:lumMod val="60000"/>
              <a:lumOff val="40000"/>
            </a:schemeClr>
          </a:solidFill>
          <a:ln w="19050" algn="ctr">
            <a:solidFill>
              <a:schemeClr val="tx1">
                <a:lumMod val="75000"/>
                <a:lumOff val="25000"/>
              </a:schemeClr>
            </a:solidFill>
            <a:round/>
            <a:headEnd/>
            <a:tailEnd/>
          </a:ln>
        </p:spPr>
        <p:txBody>
          <a:bodyPr wrap="none" lIns="0" rIns="0"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algn="ctr" eaLnBrk="1" hangingPunct="1"/>
            <a:r>
              <a:rPr lang="en-US" altLang="ja-JP" dirty="0">
                <a:solidFill>
                  <a:srgbClr val="FFFFFF"/>
                </a:solidFill>
                <a:latin typeface="Fujitsu Sans" panose="020B0404060202020204" pitchFamily="34" charset="0"/>
                <a:cs typeface="Adobe Devanagari" panose="02040503050201020203" pitchFamily="18" charset="0"/>
              </a:rPr>
              <a:t>2</a:t>
            </a:r>
            <a:endParaRPr lang="ja-JP" altLang="en-US" dirty="0">
              <a:solidFill>
                <a:srgbClr val="FFFFFF"/>
              </a:solidFill>
              <a:latin typeface="Fujitsu Sans" panose="020B0404060202020204" pitchFamily="34" charset="0"/>
              <a:cs typeface="Adobe Devanagari" panose="02040503050201020203" pitchFamily="18" charset="0"/>
            </a:endParaRPr>
          </a:p>
        </p:txBody>
      </p:sp>
      <p:sp>
        <p:nvSpPr>
          <p:cNvPr id="589" name="正方形/長方形 31"/>
          <p:cNvSpPr>
            <a:spLocks noChangeArrowheads="1"/>
          </p:cNvSpPr>
          <p:nvPr/>
        </p:nvSpPr>
        <p:spPr bwMode="auto">
          <a:xfrm>
            <a:off x="8357062" y="5694623"/>
            <a:ext cx="274023" cy="336976"/>
          </a:xfrm>
          <a:prstGeom prst="rect">
            <a:avLst/>
          </a:prstGeom>
          <a:solidFill>
            <a:schemeClr val="accent2">
              <a:lumMod val="60000"/>
              <a:lumOff val="40000"/>
            </a:schemeClr>
          </a:solidFill>
          <a:ln w="19050" algn="ctr">
            <a:solidFill>
              <a:schemeClr val="tx1">
                <a:lumMod val="75000"/>
                <a:lumOff val="25000"/>
              </a:schemeClr>
            </a:solidFill>
            <a:round/>
            <a:headEnd/>
            <a:tailEnd/>
          </a:ln>
        </p:spPr>
        <p:txBody>
          <a:bodyPr wrap="none" lIns="0" rIns="0"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algn="ctr" eaLnBrk="1" hangingPunct="1"/>
            <a:r>
              <a:rPr lang="en-US" altLang="ja-JP" dirty="0">
                <a:solidFill>
                  <a:srgbClr val="FFFFFF"/>
                </a:solidFill>
                <a:latin typeface="Fujitsu Sans" panose="020B0404060202020204" pitchFamily="34" charset="0"/>
                <a:cs typeface="Adobe Devanagari" panose="02040503050201020203" pitchFamily="18" charset="0"/>
              </a:rPr>
              <a:t>3</a:t>
            </a:r>
            <a:endParaRPr lang="ja-JP" altLang="en-US" dirty="0">
              <a:solidFill>
                <a:srgbClr val="FFFFFF"/>
              </a:solidFill>
              <a:latin typeface="Fujitsu Sans" panose="020B0404060202020204" pitchFamily="34" charset="0"/>
              <a:cs typeface="Adobe Devanagari" panose="02040503050201020203" pitchFamily="18" charset="0"/>
            </a:endParaRPr>
          </a:p>
        </p:txBody>
      </p:sp>
      <p:sp>
        <p:nvSpPr>
          <p:cNvPr id="590" name="正方形/長方形 589"/>
          <p:cNvSpPr/>
          <p:nvPr/>
        </p:nvSpPr>
        <p:spPr bwMode="gray">
          <a:xfrm>
            <a:off x="8631086" y="5694623"/>
            <a:ext cx="274023" cy="336976"/>
          </a:xfrm>
          <a:prstGeom prst="rect">
            <a:avLst/>
          </a:prstGeom>
          <a:solidFill>
            <a:srgbClr val="EBD9D9"/>
          </a:solidFill>
          <a:ln w="19050" cap="flat" cmpd="sng" algn="ctr">
            <a:solidFill>
              <a:schemeClr val="tx1">
                <a:lumMod val="75000"/>
                <a:lumOff val="25000"/>
              </a:schemeClr>
            </a:solidFill>
            <a:prstDash val="solid"/>
            <a:round/>
            <a:headEnd type="none" w="med" len="med"/>
            <a:tailEnd type="none" w="med" len="med"/>
          </a:ln>
          <a:effectLst/>
        </p:spPr>
        <p:txBody>
          <a:bodyPr wrap="none" lIns="0" rIns="0" anchor="ctr"/>
          <a:lstStyle/>
          <a:p>
            <a:pPr algn="ctr">
              <a:defRPr/>
            </a:pPr>
            <a:r>
              <a:rPr kumimoji="0" lang="en-US" altLang="ja-JP" dirty="0">
                <a:solidFill>
                  <a:srgbClr val="000000"/>
                </a:solidFill>
                <a:latin typeface="Fujitsu Sans" panose="020B0404060202020204" pitchFamily="34" charset="0"/>
                <a:cs typeface="Adobe Devanagari" panose="02040503050201020203" pitchFamily="18" charset="0"/>
              </a:rPr>
              <a:t>4</a:t>
            </a:r>
            <a:endParaRPr kumimoji="0" lang="ja-JP" altLang="en-US" dirty="0">
              <a:solidFill>
                <a:srgbClr val="000000"/>
              </a:solidFill>
              <a:latin typeface="Fujitsu Sans" panose="020B0404060202020204" pitchFamily="34" charset="0"/>
              <a:cs typeface="Adobe Devanagari" panose="02040503050201020203" pitchFamily="18" charset="0"/>
            </a:endParaRPr>
          </a:p>
        </p:txBody>
      </p:sp>
      <p:sp>
        <p:nvSpPr>
          <p:cNvPr id="591" name="正方形/長方形 590"/>
          <p:cNvSpPr/>
          <p:nvPr/>
        </p:nvSpPr>
        <p:spPr bwMode="gray">
          <a:xfrm>
            <a:off x="8905106" y="5694623"/>
            <a:ext cx="274023" cy="336976"/>
          </a:xfrm>
          <a:prstGeom prst="rect">
            <a:avLst/>
          </a:prstGeom>
          <a:solidFill>
            <a:srgbClr val="EBD9D9"/>
          </a:solidFill>
          <a:ln w="19050" cap="flat" cmpd="sng" algn="ctr">
            <a:solidFill>
              <a:schemeClr val="tx1">
                <a:lumMod val="75000"/>
                <a:lumOff val="25000"/>
              </a:schemeClr>
            </a:solidFill>
            <a:prstDash val="solid"/>
            <a:round/>
            <a:headEnd type="none" w="med" len="med"/>
            <a:tailEnd type="none" w="med" len="med"/>
          </a:ln>
          <a:effectLst/>
        </p:spPr>
        <p:txBody>
          <a:bodyPr wrap="none" lIns="0" rIns="0" anchor="ctr"/>
          <a:lstStyle/>
          <a:p>
            <a:pPr algn="ctr">
              <a:defRPr/>
            </a:pPr>
            <a:r>
              <a:rPr kumimoji="0" lang="en-US" altLang="ja-JP" dirty="0">
                <a:solidFill>
                  <a:srgbClr val="000000"/>
                </a:solidFill>
                <a:latin typeface="Fujitsu Sans" panose="020B0404060202020204" pitchFamily="34" charset="0"/>
                <a:cs typeface="Adobe Devanagari" panose="02040503050201020203" pitchFamily="18" charset="0"/>
              </a:rPr>
              <a:t>5</a:t>
            </a:r>
            <a:endParaRPr kumimoji="0" lang="ja-JP" altLang="en-US" dirty="0">
              <a:solidFill>
                <a:srgbClr val="000000"/>
              </a:solidFill>
              <a:latin typeface="Fujitsu Sans" panose="020B0404060202020204" pitchFamily="34" charset="0"/>
              <a:cs typeface="Adobe Devanagari" panose="02040503050201020203" pitchFamily="18" charset="0"/>
            </a:endParaRPr>
          </a:p>
        </p:txBody>
      </p:sp>
      <p:sp>
        <p:nvSpPr>
          <p:cNvPr id="592" name="正方形/長方形 36"/>
          <p:cNvSpPr>
            <a:spLocks noChangeArrowheads="1"/>
          </p:cNvSpPr>
          <p:nvPr/>
        </p:nvSpPr>
        <p:spPr bwMode="auto">
          <a:xfrm>
            <a:off x="9179132" y="5694623"/>
            <a:ext cx="273093" cy="336976"/>
          </a:xfrm>
          <a:prstGeom prst="rect">
            <a:avLst/>
          </a:prstGeom>
          <a:solidFill>
            <a:schemeClr val="accent2">
              <a:lumMod val="60000"/>
              <a:lumOff val="40000"/>
            </a:schemeClr>
          </a:solidFill>
          <a:ln w="19050" algn="ctr">
            <a:solidFill>
              <a:schemeClr val="tx1">
                <a:lumMod val="75000"/>
                <a:lumOff val="25000"/>
              </a:schemeClr>
            </a:solidFill>
            <a:round/>
            <a:headEnd/>
            <a:tailEnd/>
          </a:ln>
        </p:spPr>
        <p:txBody>
          <a:bodyPr wrap="none" lIns="0" rIns="0"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algn="ctr" eaLnBrk="1" hangingPunct="1"/>
            <a:r>
              <a:rPr lang="en-US" altLang="ja-JP" dirty="0">
                <a:solidFill>
                  <a:srgbClr val="FFFFFF"/>
                </a:solidFill>
                <a:latin typeface="Fujitsu Sans" panose="020B0404060202020204" pitchFamily="34" charset="0"/>
                <a:cs typeface="Adobe Devanagari" panose="02040503050201020203" pitchFamily="18" charset="0"/>
              </a:rPr>
              <a:t>6</a:t>
            </a:r>
            <a:endParaRPr lang="ja-JP" altLang="en-US" dirty="0">
              <a:solidFill>
                <a:srgbClr val="FFFFFF"/>
              </a:solidFill>
              <a:latin typeface="Fujitsu Sans" panose="020B0404060202020204" pitchFamily="34" charset="0"/>
              <a:cs typeface="Adobe Devanagari" panose="02040503050201020203" pitchFamily="18" charset="0"/>
            </a:endParaRPr>
          </a:p>
        </p:txBody>
      </p:sp>
      <p:sp>
        <p:nvSpPr>
          <p:cNvPr id="593" name="正方形/長方形 37"/>
          <p:cNvSpPr>
            <a:spLocks noChangeArrowheads="1"/>
          </p:cNvSpPr>
          <p:nvPr/>
        </p:nvSpPr>
        <p:spPr bwMode="auto">
          <a:xfrm>
            <a:off x="9452222" y="5694623"/>
            <a:ext cx="274023" cy="336976"/>
          </a:xfrm>
          <a:prstGeom prst="rect">
            <a:avLst/>
          </a:prstGeom>
          <a:solidFill>
            <a:schemeClr val="accent2">
              <a:lumMod val="60000"/>
              <a:lumOff val="40000"/>
            </a:schemeClr>
          </a:solidFill>
          <a:ln w="19050" algn="ctr">
            <a:solidFill>
              <a:schemeClr val="tx1">
                <a:lumMod val="75000"/>
                <a:lumOff val="25000"/>
              </a:schemeClr>
            </a:solidFill>
            <a:round/>
            <a:headEnd/>
            <a:tailEnd/>
          </a:ln>
        </p:spPr>
        <p:txBody>
          <a:bodyPr wrap="none" lIns="0" rIns="0"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algn="ctr" eaLnBrk="1" hangingPunct="1"/>
            <a:r>
              <a:rPr lang="en-US" altLang="ja-JP" dirty="0">
                <a:solidFill>
                  <a:srgbClr val="FFFFFF"/>
                </a:solidFill>
                <a:latin typeface="Fujitsu Sans" panose="020B0404060202020204" pitchFamily="34" charset="0"/>
                <a:cs typeface="Adobe Devanagari" panose="02040503050201020203" pitchFamily="18" charset="0"/>
              </a:rPr>
              <a:t>7</a:t>
            </a:r>
            <a:endParaRPr lang="ja-JP" altLang="en-US" dirty="0">
              <a:solidFill>
                <a:srgbClr val="FFFFFF"/>
              </a:solidFill>
              <a:latin typeface="Fujitsu Sans" panose="020B0404060202020204" pitchFamily="34" charset="0"/>
              <a:cs typeface="Adobe Devanagari" panose="02040503050201020203" pitchFamily="18" charset="0"/>
            </a:endParaRPr>
          </a:p>
        </p:txBody>
      </p:sp>
      <p:sp>
        <p:nvSpPr>
          <p:cNvPr id="594" name="正方形/長方形 593"/>
          <p:cNvSpPr/>
          <p:nvPr/>
        </p:nvSpPr>
        <p:spPr bwMode="gray">
          <a:xfrm>
            <a:off x="7761645" y="3805091"/>
            <a:ext cx="136547" cy="336048"/>
          </a:xfrm>
          <a:prstGeom prst="rect">
            <a:avLst/>
          </a:prstGeom>
          <a:solidFill>
            <a:srgbClr val="EBD9D9"/>
          </a:solidFill>
          <a:ln w="19050" cap="flat" cmpd="sng" algn="ctr">
            <a:solidFill>
              <a:schemeClr val="tx1">
                <a:lumMod val="75000"/>
                <a:lumOff val="25000"/>
              </a:schemeClr>
            </a:solidFill>
            <a:prstDash val="solid"/>
            <a:round/>
            <a:headEnd type="none" w="med" len="med"/>
            <a:tailEnd type="none" w="med" len="med"/>
          </a:ln>
          <a:effectLst/>
        </p:spPr>
        <p:txBody>
          <a:bodyPr wrap="none" lIns="0" rIns="0" anchor="ctr"/>
          <a:lstStyle/>
          <a:p>
            <a:pPr>
              <a:defRPr/>
            </a:pPr>
            <a:r>
              <a:rPr kumimoji="0" lang="en-US" altLang="ja-JP" dirty="0">
                <a:solidFill>
                  <a:srgbClr val="000000"/>
                </a:solidFill>
                <a:latin typeface="Fujitsu Sans" panose="020B0404060202020204" pitchFamily="34" charset="0"/>
                <a:cs typeface="Adobe Devanagari" panose="02040503050201020203" pitchFamily="18" charset="0"/>
              </a:rPr>
              <a:t>0</a:t>
            </a:r>
            <a:endParaRPr kumimoji="0" lang="ja-JP" altLang="en-US" dirty="0">
              <a:solidFill>
                <a:srgbClr val="000000"/>
              </a:solidFill>
              <a:latin typeface="Fujitsu Sans" panose="020B0404060202020204" pitchFamily="34" charset="0"/>
              <a:cs typeface="Adobe Devanagari" panose="02040503050201020203" pitchFamily="18" charset="0"/>
            </a:endParaRPr>
          </a:p>
        </p:txBody>
      </p:sp>
      <p:sp>
        <p:nvSpPr>
          <p:cNvPr id="595" name="正方形/長方形 594"/>
          <p:cNvSpPr/>
          <p:nvPr/>
        </p:nvSpPr>
        <p:spPr bwMode="gray">
          <a:xfrm>
            <a:off x="8135987" y="3805093"/>
            <a:ext cx="137476" cy="336048"/>
          </a:xfrm>
          <a:prstGeom prst="rect">
            <a:avLst/>
          </a:prstGeom>
          <a:solidFill>
            <a:srgbClr val="EBD9D9"/>
          </a:solidFill>
          <a:ln w="19050" cap="flat" cmpd="sng" algn="ctr">
            <a:solidFill>
              <a:schemeClr val="tx1">
                <a:lumMod val="75000"/>
                <a:lumOff val="25000"/>
              </a:schemeClr>
            </a:solidFill>
            <a:prstDash val="solid"/>
            <a:round/>
            <a:headEnd type="none" w="med" len="med"/>
            <a:tailEnd type="none" w="med" len="med"/>
          </a:ln>
          <a:effectLst/>
        </p:spPr>
        <p:txBody>
          <a:bodyPr wrap="none" lIns="0" rIns="0" anchor="ctr"/>
          <a:lstStyle/>
          <a:p>
            <a:pPr>
              <a:defRPr/>
            </a:pPr>
            <a:r>
              <a:rPr kumimoji="0" lang="en-US" altLang="ja-JP" dirty="0">
                <a:solidFill>
                  <a:srgbClr val="000000"/>
                </a:solidFill>
                <a:latin typeface="Fujitsu Sans" panose="020B0404060202020204" pitchFamily="34" charset="0"/>
                <a:cs typeface="Adobe Devanagari" panose="02040503050201020203" pitchFamily="18" charset="0"/>
              </a:rPr>
              <a:t>1</a:t>
            </a:r>
            <a:endParaRPr kumimoji="0" lang="ja-JP" altLang="en-US" dirty="0">
              <a:solidFill>
                <a:srgbClr val="000000"/>
              </a:solidFill>
              <a:latin typeface="Fujitsu Sans" panose="020B0404060202020204" pitchFamily="34" charset="0"/>
              <a:cs typeface="Adobe Devanagari" panose="02040503050201020203" pitchFamily="18" charset="0"/>
            </a:endParaRPr>
          </a:p>
        </p:txBody>
      </p:sp>
      <p:sp>
        <p:nvSpPr>
          <p:cNvPr id="596" name="正方形/長方形 40"/>
          <p:cNvSpPr>
            <a:spLocks noChangeArrowheads="1"/>
          </p:cNvSpPr>
          <p:nvPr/>
        </p:nvSpPr>
        <p:spPr bwMode="auto">
          <a:xfrm>
            <a:off x="8905107" y="3805093"/>
            <a:ext cx="136547" cy="336048"/>
          </a:xfrm>
          <a:prstGeom prst="rect">
            <a:avLst/>
          </a:prstGeom>
          <a:solidFill>
            <a:schemeClr val="accent2">
              <a:lumMod val="60000"/>
              <a:lumOff val="40000"/>
            </a:schemeClr>
          </a:solidFill>
          <a:ln w="19050" algn="ctr">
            <a:solidFill>
              <a:schemeClr val="tx1">
                <a:lumMod val="75000"/>
                <a:lumOff val="25000"/>
              </a:schemeClr>
            </a:solidFill>
            <a:round/>
            <a:headEnd/>
            <a:tailEnd/>
          </a:ln>
        </p:spPr>
        <p:txBody>
          <a:bodyPr wrap="none" lIns="0" rIns="0"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r>
              <a:rPr lang="en-US" altLang="ja-JP" dirty="0">
                <a:solidFill>
                  <a:srgbClr val="FFFFFF"/>
                </a:solidFill>
                <a:latin typeface="Fujitsu Sans" panose="020B0404060202020204" pitchFamily="34" charset="0"/>
                <a:cs typeface="Adobe Devanagari" panose="02040503050201020203" pitchFamily="18" charset="0"/>
              </a:rPr>
              <a:t>3</a:t>
            </a:r>
            <a:endParaRPr lang="ja-JP" altLang="en-US" dirty="0">
              <a:solidFill>
                <a:srgbClr val="FFFFFF"/>
              </a:solidFill>
              <a:latin typeface="Fujitsu Sans" panose="020B0404060202020204" pitchFamily="34" charset="0"/>
              <a:cs typeface="Adobe Devanagari" panose="02040503050201020203" pitchFamily="18" charset="0"/>
            </a:endParaRPr>
          </a:p>
        </p:txBody>
      </p:sp>
      <p:sp>
        <p:nvSpPr>
          <p:cNvPr id="597" name="正方形/長方形 43"/>
          <p:cNvSpPr>
            <a:spLocks noChangeArrowheads="1"/>
          </p:cNvSpPr>
          <p:nvPr/>
        </p:nvSpPr>
        <p:spPr bwMode="auto">
          <a:xfrm>
            <a:off x="9110392" y="3805093"/>
            <a:ext cx="136547" cy="336048"/>
          </a:xfrm>
          <a:prstGeom prst="rect">
            <a:avLst/>
          </a:prstGeom>
          <a:solidFill>
            <a:schemeClr val="accent2">
              <a:lumMod val="60000"/>
              <a:lumOff val="40000"/>
            </a:schemeClr>
          </a:solidFill>
          <a:ln w="19050" algn="ctr">
            <a:solidFill>
              <a:schemeClr val="tx1">
                <a:lumMod val="75000"/>
                <a:lumOff val="25000"/>
              </a:schemeClr>
            </a:solidFill>
            <a:round/>
            <a:headEnd/>
            <a:tailEnd/>
          </a:ln>
        </p:spPr>
        <p:txBody>
          <a:bodyPr wrap="none" lIns="0" rIns="0"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r>
              <a:rPr lang="en-US" altLang="ja-JP" dirty="0">
                <a:solidFill>
                  <a:srgbClr val="FFFFFF"/>
                </a:solidFill>
                <a:latin typeface="Fujitsu Sans" panose="020B0404060202020204" pitchFamily="34" charset="0"/>
                <a:cs typeface="Adobe Devanagari" panose="02040503050201020203" pitchFamily="18" charset="0"/>
              </a:rPr>
              <a:t>2</a:t>
            </a:r>
            <a:endParaRPr lang="ja-JP" altLang="en-US" dirty="0">
              <a:solidFill>
                <a:srgbClr val="FFFFFF"/>
              </a:solidFill>
              <a:latin typeface="Fujitsu Sans" panose="020B0404060202020204" pitchFamily="34" charset="0"/>
              <a:cs typeface="Adobe Devanagari" panose="02040503050201020203" pitchFamily="18" charset="0"/>
            </a:endParaRPr>
          </a:p>
        </p:txBody>
      </p:sp>
      <p:sp>
        <p:nvSpPr>
          <p:cNvPr id="598" name="正方形/長方形 44"/>
          <p:cNvSpPr>
            <a:spLocks noChangeArrowheads="1"/>
          </p:cNvSpPr>
          <p:nvPr/>
        </p:nvSpPr>
        <p:spPr bwMode="auto">
          <a:xfrm>
            <a:off x="9545109" y="3804163"/>
            <a:ext cx="137476" cy="336976"/>
          </a:xfrm>
          <a:prstGeom prst="rect">
            <a:avLst/>
          </a:prstGeom>
          <a:solidFill>
            <a:schemeClr val="accent2">
              <a:lumMod val="60000"/>
              <a:lumOff val="40000"/>
            </a:schemeClr>
          </a:solidFill>
          <a:ln w="19050" algn="ctr">
            <a:solidFill>
              <a:schemeClr val="tx1">
                <a:lumMod val="75000"/>
                <a:lumOff val="25000"/>
              </a:schemeClr>
            </a:solidFill>
            <a:round/>
            <a:headEnd/>
            <a:tailEnd/>
          </a:ln>
        </p:spPr>
        <p:txBody>
          <a:bodyPr wrap="none" lIns="0" rIns="0"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r>
              <a:rPr lang="en-US" altLang="ja-JP" dirty="0">
                <a:solidFill>
                  <a:srgbClr val="FFFFFF"/>
                </a:solidFill>
                <a:latin typeface="Fujitsu Sans" panose="020B0404060202020204" pitchFamily="34" charset="0"/>
                <a:cs typeface="Adobe Devanagari" panose="02040503050201020203" pitchFamily="18" charset="0"/>
              </a:rPr>
              <a:t>6</a:t>
            </a:r>
            <a:endParaRPr lang="ja-JP" altLang="en-US" dirty="0">
              <a:solidFill>
                <a:srgbClr val="FFFFFF"/>
              </a:solidFill>
              <a:latin typeface="Fujitsu Sans" panose="020B0404060202020204" pitchFamily="34" charset="0"/>
              <a:cs typeface="Adobe Devanagari" panose="02040503050201020203" pitchFamily="18" charset="0"/>
            </a:endParaRPr>
          </a:p>
        </p:txBody>
      </p:sp>
      <p:sp>
        <p:nvSpPr>
          <p:cNvPr id="599" name="正方形/長方形 45"/>
          <p:cNvSpPr>
            <a:spLocks noChangeArrowheads="1"/>
          </p:cNvSpPr>
          <p:nvPr/>
        </p:nvSpPr>
        <p:spPr bwMode="auto">
          <a:xfrm>
            <a:off x="9937101" y="3805093"/>
            <a:ext cx="136547" cy="336048"/>
          </a:xfrm>
          <a:prstGeom prst="rect">
            <a:avLst/>
          </a:prstGeom>
          <a:solidFill>
            <a:schemeClr val="accent2">
              <a:lumMod val="60000"/>
              <a:lumOff val="40000"/>
            </a:schemeClr>
          </a:solidFill>
          <a:ln w="19050" algn="ctr">
            <a:solidFill>
              <a:schemeClr val="tx1">
                <a:lumMod val="75000"/>
                <a:lumOff val="25000"/>
              </a:schemeClr>
            </a:solidFill>
            <a:round/>
            <a:headEnd/>
            <a:tailEnd/>
          </a:ln>
        </p:spPr>
        <p:txBody>
          <a:bodyPr wrap="none" lIns="0" rIns="0"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r>
              <a:rPr lang="en-US" altLang="ja-JP" dirty="0">
                <a:solidFill>
                  <a:srgbClr val="FFFFFF"/>
                </a:solidFill>
                <a:latin typeface="Fujitsu Sans" panose="020B0404060202020204" pitchFamily="34" charset="0"/>
                <a:cs typeface="Adobe Devanagari" panose="02040503050201020203" pitchFamily="18" charset="0"/>
              </a:rPr>
              <a:t>7</a:t>
            </a:r>
            <a:endParaRPr lang="ja-JP" altLang="en-US" dirty="0">
              <a:solidFill>
                <a:srgbClr val="FFFFFF"/>
              </a:solidFill>
              <a:latin typeface="Fujitsu Sans" panose="020B0404060202020204" pitchFamily="34" charset="0"/>
              <a:cs typeface="Adobe Devanagari" panose="02040503050201020203" pitchFamily="18" charset="0"/>
            </a:endParaRPr>
          </a:p>
        </p:txBody>
      </p:sp>
      <p:sp>
        <p:nvSpPr>
          <p:cNvPr id="600" name="正方形/長方形 599"/>
          <p:cNvSpPr/>
          <p:nvPr/>
        </p:nvSpPr>
        <p:spPr bwMode="gray">
          <a:xfrm>
            <a:off x="11296064" y="3805093"/>
            <a:ext cx="136547" cy="336048"/>
          </a:xfrm>
          <a:prstGeom prst="rect">
            <a:avLst/>
          </a:prstGeom>
          <a:solidFill>
            <a:srgbClr val="EBD9D9"/>
          </a:solidFill>
          <a:ln w="19050" cap="flat" cmpd="sng" algn="ctr">
            <a:solidFill>
              <a:schemeClr val="tx1">
                <a:lumMod val="75000"/>
                <a:lumOff val="25000"/>
              </a:schemeClr>
            </a:solidFill>
            <a:prstDash val="solid"/>
            <a:round/>
            <a:headEnd type="none" w="med" len="med"/>
            <a:tailEnd type="none" w="med" len="med"/>
          </a:ln>
          <a:effectLst/>
        </p:spPr>
        <p:txBody>
          <a:bodyPr wrap="none" lIns="0" rIns="0" anchor="ctr"/>
          <a:lstStyle/>
          <a:p>
            <a:pPr>
              <a:defRPr/>
            </a:pPr>
            <a:r>
              <a:rPr kumimoji="0" lang="en-US" altLang="ja-JP" sz="2000" dirty="0">
                <a:solidFill>
                  <a:srgbClr val="000000"/>
                </a:solidFill>
                <a:latin typeface="Fujitsu Sans" panose="020B0404060202020204" pitchFamily="34" charset="0"/>
                <a:cs typeface="Adobe Devanagari" panose="02040503050201020203" pitchFamily="18" charset="0"/>
              </a:rPr>
              <a:t>4</a:t>
            </a:r>
            <a:endParaRPr kumimoji="0" lang="ja-JP" altLang="en-US" sz="2000" dirty="0">
              <a:solidFill>
                <a:srgbClr val="000000"/>
              </a:solidFill>
              <a:latin typeface="Fujitsu Sans" panose="020B0404060202020204" pitchFamily="34" charset="0"/>
              <a:cs typeface="Adobe Devanagari" panose="02040503050201020203" pitchFamily="18" charset="0"/>
            </a:endParaRPr>
          </a:p>
        </p:txBody>
      </p:sp>
      <p:sp>
        <p:nvSpPr>
          <p:cNvPr id="601" name="正方形/長方形 600"/>
          <p:cNvSpPr/>
          <p:nvPr/>
        </p:nvSpPr>
        <p:spPr bwMode="gray">
          <a:xfrm>
            <a:off x="10990460" y="3805091"/>
            <a:ext cx="136547" cy="336048"/>
          </a:xfrm>
          <a:prstGeom prst="rect">
            <a:avLst/>
          </a:prstGeom>
          <a:solidFill>
            <a:srgbClr val="EBD9D9"/>
          </a:solidFill>
          <a:ln w="19050" cap="flat" cmpd="sng" algn="ctr">
            <a:solidFill>
              <a:schemeClr val="tx1">
                <a:lumMod val="75000"/>
                <a:lumOff val="25000"/>
              </a:schemeClr>
            </a:solidFill>
            <a:prstDash val="solid"/>
            <a:round/>
            <a:headEnd type="none" w="med" len="med"/>
            <a:tailEnd type="none" w="med" len="med"/>
          </a:ln>
          <a:effectLst/>
        </p:spPr>
        <p:txBody>
          <a:bodyPr wrap="none" lIns="0" rIns="0" anchor="ctr"/>
          <a:lstStyle/>
          <a:p>
            <a:pPr>
              <a:defRPr/>
            </a:pPr>
            <a:r>
              <a:rPr kumimoji="0" lang="en-US" altLang="ja-JP" sz="2000" dirty="0">
                <a:solidFill>
                  <a:srgbClr val="000000"/>
                </a:solidFill>
                <a:latin typeface="Fujitsu Sans" panose="020B0404060202020204" pitchFamily="34" charset="0"/>
                <a:cs typeface="Adobe Devanagari" panose="02040503050201020203" pitchFamily="18" charset="0"/>
              </a:rPr>
              <a:t>5</a:t>
            </a:r>
            <a:endParaRPr kumimoji="0" lang="ja-JP" altLang="en-US" sz="2000" dirty="0">
              <a:solidFill>
                <a:srgbClr val="000000"/>
              </a:solidFill>
              <a:latin typeface="Fujitsu Sans" panose="020B0404060202020204" pitchFamily="34" charset="0"/>
              <a:cs typeface="Adobe Devanagari" panose="02040503050201020203" pitchFamily="18" charset="0"/>
            </a:endParaRPr>
          </a:p>
        </p:txBody>
      </p:sp>
      <p:sp>
        <p:nvSpPr>
          <p:cNvPr id="602" name="テキスト ボックス 48"/>
          <p:cNvSpPr txBox="1">
            <a:spLocks noChangeArrowheads="1"/>
          </p:cNvSpPr>
          <p:nvPr/>
        </p:nvSpPr>
        <p:spPr bwMode="auto">
          <a:xfrm>
            <a:off x="7420678" y="6154915"/>
            <a:ext cx="4988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r>
              <a:rPr lang="en-US" altLang="ja-JP" sz="2000" dirty="0">
                <a:latin typeface="Fujitsu Sans" panose="020B0404060202020204" pitchFamily="34" charset="0"/>
                <a:cs typeface="Adobe Devanagari" panose="02040503050201020203" pitchFamily="18" charset="0"/>
              </a:rPr>
              <a:t>8B</a:t>
            </a:r>
            <a:endParaRPr lang="ja-JP" altLang="en-US" sz="2000" dirty="0">
              <a:latin typeface="Fujitsu Sans" panose="020B0404060202020204" pitchFamily="34" charset="0"/>
              <a:cs typeface="Adobe Devanagari" panose="02040503050201020203" pitchFamily="18" charset="0"/>
            </a:endParaRPr>
          </a:p>
        </p:txBody>
      </p:sp>
      <p:cxnSp>
        <p:nvCxnSpPr>
          <p:cNvPr id="603" name="直線矢印コネクタ 49"/>
          <p:cNvCxnSpPr>
            <a:cxnSpLocks noChangeShapeType="1"/>
          </p:cNvCxnSpPr>
          <p:nvPr/>
        </p:nvCxnSpPr>
        <p:spPr bwMode="auto">
          <a:xfrm>
            <a:off x="7534998" y="6157851"/>
            <a:ext cx="274023" cy="0"/>
          </a:xfrm>
          <a:prstGeom prst="straightConnector1">
            <a:avLst/>
          </a:prstGeom>
          <a:noFill/>
          <a:ln w="19050" algn="ctr">
            <a:solidFill>
              <a:schemeClr val="tx1">
                <a:lumMod val="75000"/>
                <a:lumOff val="25000"/>
              </a:schemeClr>
            </a:solidFill>
            <a:round/>
            <a:headEnd type="arrow" w="med" len="med"/>
            <a:tailEnd type="arrow"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604" name="直線矢印コネクタ 78"/>
          <p:cNvCxnSpPr>
            <a:cxnSpLocks noChangeShapeType="1"/>
            <a:stCxn id="605" idx="2"/>
            <a:endCxn id="606" idx="1"/>
          </p:cNvCxnSpPr>
          <p:nvPr/>
        </p:nvCxnSpPr>
        <p:spPr bwMode="auto">
          <a:xfrm flipH="1">
            <a:off x="7809020" y="4209839"/>
            <a:ext cx="208536" cy="1265703"/>
          </a:xfrm>
          <a:prstGeom prst="straightConnector1">
            <a:avLst/>
          </a:prstGeom>
          <a:noFill/>
          <a:ln w="82550" algn="ctr">
            <a:solidFill>
              <a:schemeClr val="tx1">
                <a:lumMod val="75000"/>
                <a:lumOff val="25000"/>
              </a:schemeClr>
            </a:solidFill>
            <a:round/>
            <a:headEnd/>
            <a:tailEnd type="triangle" w="med" len="sm"/>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605" name="角丸四角形 1"/>
          <p:cNvSpPr>
            <a:spLocks noChangeArrowheads="1"/>
          </p:cNvSpPr>
          <p:nvPr/>
        </p:nvSpPr>
        <p:spPr bwMode="gray">
          <a:xfrm>
            <a:off x="7761649" y="3704841"/>
            <a:ext cx="511817" cy="504999"/>
          </a:xfrm>
          <a:prstGeom prst="roundRect">
            <a:avLst>
              <a:gd name="adj" fmla="val 16667"/>
            </a:avLst>
          </a:prstGeom>
          <a:noFill/>
          <a:ln w="22225" algn="ctr">
            <a:solidFill>
              <a:schemeClr val="tx1">
                <a:lumMod val="75000"/>
                <a:lumOff val="25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endParaRPr lang="ja-JP" altLang="en-US" dirty="0">
              <a:latin typeface="Fujitsu Sans" panose="020B0404060202020204" pitchFamily="34" charset="0"/>
              <a:cs typeface="Adobe Devanagari" panose="02040503050201020203" pitchFamily="18" charset="0"/>
            </a:endParaRPr>
          </a:p>
        </p:txBody>
      </p:sp>
      <p:sp>
        <p:nvSpPr>
          <p:cNvPr id="606" name="右中かっこ 3"/>
          <p:cNvSpPr>
            <a:spLocks/>
          </p:cNvSpPr>
          <p:nvPr/>
        </p:nvSpPr>
        <p:spPr bwMode="auto">
          <a:xfrm rot="16200000">
            <a:off x="7714332" y="5296207"/>
            <a:ext cx="189376" cy="548044"/>
          </a:xfrm>
          <a:prstGeom prst="rightBrace">
            <a:avLst>
              <a:gd name="adj1" fmla="val 8315"/>
              <a:gd name="adj2" fmla="val 50000"/>
            </a:avLst>
          </a:prstGeom>
          <a:noFill/>
          <a:ln w="19050" algn="ctr">
            <a:solidFill>
              <a:schemeClr val="tx1">
                <a:lumMod val="50000"/>
                <a:lumOff val="50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endParaRPr lang="ja-JP" altLang="en-US" dirty="0">
              <a:latin typeface="Fujitsu Sans" panose="020B0404060202020204" pitchFamily="34" charset="0"/>
              <a:cs typeface="Adobe Devanagari" panose="02040503050201020203" pitchFamily="18" charset="0"/>
            </a:endParaRPr>
          </a:p>
        </p:txBody>
      </p:sp>
      <p:sp>
        <p:nvSpPr>
          <p:cNvPr id="607" name="角丸四角形 51"/>
          <p:cNvSpPr>
            <a:spLocks noChangeArrowheads="1"/>
          </p:cNvSpPr>
          <p:nvPr/>
        </p:nvSpPr>
        <p:spPr bwMode="gray">
          <a:xfrm>
            <a:off x="8905107" y="3704841"/>
            <a:ext cx="341831" cy="504999"/>
          </a:xfrm>
          <a:prstGeom prst="roundRect">
            <a:avLst>
              <a:gd name="adj" fmla="val 16667"/>
            </a:avLst>
          </a:prstGeom>
          <a:noFill/>
          <a:ln w="22225" algn="ctr">
            <a:solidFill>
              <a:schemeClr val="tx1">
                <a:lumMod val="75000"/>
                <a:lumOff val="25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endParaRPr lang="ja-JP" altLang="en-US" dirty="0">
              <a:latin typeface="Fujitsu Sans" panose="020B0404060202020204" pitchFamily="34" charset="0"/>
              <a:cs typeface="Adobe Devanagari" panose="02040503050201020203" pitchFamily="18" charset="0"/>
            </a:endParaRPr>
          </a:p>
        </p:txBody>
      </p:sp>
      <p:sp>
        <p:nvSpPr>
          <p:cNvPr id="608" name="右中かっこ 52"/>
          <p:cNvSpPr>
            <a:spLocks/>
          </p:cNvSpPr>
          <p:nvPr/>
        </p:nvSpPr>
        <p:spPr bwMode="auto">
          <a:xfrm rot="16200000">
            <a:off x="8262375" y="5296207"/>
            <a:ext cx="189376" cy="548044"/>
          </a:xfrm>
          <a:prstGeom prst="rightBrace">
            <a:avLst>
              <a:gd name="adj1" fmla="val 8315"/>
              <a:gd name="adj2" fmla="val 50000"/>
            </a:avLst>
          </a:prstGeom>
          <a:noFill/>
          <a:ln w="19050" algn="ctr">
            <a:solidFill>
              <a:schemeClr val="tx1">
                <a:lumMod val="50000"/>
                <a:lumOff val="50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endParaRPr lang="ja-JP" altLang="en-US" dirty="0">
              <a:latin typeface="Fujitsu Sans" panose="020B0404060202020204" pitchFamily="34" charset="0"/>
              <a:cs typeface="Adobe Devanagari" panose="02040503050201020203" pitchFamily="18" charset="0"/>
            </a:endParaRPr>
          </a:p>
        </p:txBody>
      </p:sp>
      <p:sp>
        <p:nvSpPr>
          <p:cNvPr id="609" name="右中かっこ 54"/>
          <p:cNvSpPr>
            <a:spLocks/>
          </p:cNvSpPr>
          <p:nvPr/>
        </p:nvSpPr>
        <p:spPr bwMode="auto">
          <a:xfrm rot="16200000">
            <a:off x="8810420" y="5296207"/>
            <a:ext cx="189376" cy="548044"/>
          </a:xfrm>
          <a:prstGeom prst="rightBrace">
            <a:avLst>
              <a:gd name="adj1" fmla="val 8315"/>
              <a:gd name="adj2" fmla="val 50000"/>
            </a:avLst>
          </a:prstGeom>
          <a:noFill/>
          <a:ln w="19050" algn="ctr">
            <a:solidFill>
              <a:schemeClr val="tx1">
                <a:lumMod val="50000"/>
                <a:lumOff val="50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endParaRPr lang="ja-JP" altLang="en-US" dirty="0">
              <a:latin typeface="Fujitsu Sans" panose="020B0404060202020204" pitchFamily="34" charset="0"/>
              <a:cs typeface="Adobe Devanagari" panose="02040503050201020203" pitchFamily="18" charset="0"/>
            </a:endParaRPr>
          </a:p>
        </p:txBody>
      </p:sp>
      <p:sp>
        <p:nvSpPr>
          <p:cNvPr id="610" name="右中かっこ 55"/>
          <p:cNvSpPr>
            <a:spLocks/>
          </p:cNvSpPr>
          <p:nvPr/>
        </p:nvSpPr>
        <p:spPr bwMode="auto">
          <a:xfrm rot="16200000">
            <a:off x="9357999" y="5296673"/>
            <a:ext cx="189376" cy="547115"/>
          </a:xfrm>
          <a:prstGeom prst="rightBrace">
            <a:avLst>
              <a:gd name="adj1" fmla="val 8301"/>
              <a:gd name="adj2" fmla="val 50000"/>
            </a:avLst>
          </a:prstGeom>
          <a:noFill/>
          <a:ln w="19050" algn="ctr">
            <a:solidFill>
              <a:schemeClr val="tx1">
                <a:lumMod val="50000"/>
                <a:lumOff val="50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endParaRPr lang="ja-JP" altLang="en-US" dirty="0">
              <a:latin typeface="Fujitsu Sans" panose="020B0404060202020204" pitchFamily="34" charset="0"/>
              <a:cs typeface="Adobe Devanagari" panose="02040503050201020203" pitchFamily="18" charset="0"/>
            </a:endParaRPr>
          </a:p>
        </p:txBody>
      </p:sp>
      <p:cxnSp>
        <p:nvCxnSpPr>
          <p:cNvPr id="611" name="直線矢印コネクタ 57"/>
          <p:cNvCxnSpPr>
            <a:cxnSpLocks noChangeShapeType="1"/>
            <a:stCxn id="612" idx="2"/>
            <a:endCxn id="610" idx="1"/>
          </p:cNvCxnSpPr>
          <p:nvPr/>
        </p:nvCxnSpPr>
        <p:spPr bwMode="auto">
          <a:xfrm flipH="1">
            <a:off x="9452687" y="4209838"/>
            <a:ext cx="356692" cy="1265708"/>
          </a:xfrm>
          <a:prstGeom prst="straightConnector1">
            <a:avLst/>
          </a:prstGeom>
          <a:noFill/>
          <a:ln w="82550" algn="ctr">
            <a:solidFill>
              <a:schemeClr val="tx1">
                <a:lumMod val="75000"/>
                <a:lumOff val="25000"/>
              </a:schemeClr>
            </a:solidFill>
            <a:round/>
            <a:headEnd/>
            <a:tailEnd type="triangle" w="med" len="sm"/>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612" name="角丸四角形 58"/>
          <p:cNvSpPr>
            <a:spLocks noChangeArrowheads="1"/>
          </p:cNvSpPr>
          <p:nvPr/>
        </p:nvSpPr>
        <p:spPr bwMode="gray">
          <a:xfrm>
            <a:off x="9545108" y="3704841"/>
            <a:ext cx="528539" cy="504999"/>
          </a:xfrm>
          <a:prstGeom prst="roundRect">
            <a:avLst>
              <a:gd name="adj" fmla="val 16667"/>
            </a:avLst>
          </a:prstGeom>
          <a:noFill/>
          <a:ln w="22225" algn="ctr">
            <a:solidFill>
              <a:schemeClr val="tx1">
                <a:lumMod val="75000"/>
                <a:lumOff val="25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endParaRPr lang="ja-JP" altLang="en-US" dirty="0">
              <a:latin typeface="Fujitsu Sans" panose="020B0404060202020204" pitchFamily="34" charset="0"/>
              <a:cs typeface="Adobe Devanagari" panose="02040503050201020203" pitchFamily="18" charset="0"/>
            </a:endParaRPr>
          </a:p>
        </p:txBody>
      </p:sp>
      <p:sp>
        <p:nvSpPr>
          <p:cNvPr id="613" name="角丸四角形 59"/>
          <p:cNvSpPr>
            <a:spLocks noChangeArrowheads="1"/>
          </p:cNvSpPr>
          <p:nvPr/>
        </p:nvSpPr>
        <p:spPr bwMode="gray">
          <a:xfrm>
            <a:off x="10990462" y="3704841"/>
            <a:ext cx="442151" cy="504999"/>
          </a:xfrm>
          <a:prstGeom prst="roundRect">
            <a:avLst>
              <a:gd name="adj" fmla="val 16667"/>
            </a:avLst>
          </a:prstGeom>
          <a:noFill/>
          <a:ln w="22225" algn="ctr">
            <a:solidFill>
              <a:schemeClr val="tx1">
                <a:lumMod val="75000"/>
                <a:lumOff val="25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endParaRPr lang="ja-JP" altLang="en-US" sz="2000" dirty="0">
              <a:latin typeface="Fujitsu Sans" panose="020B0404060202020204" pitchFamily="34" charset="0"/>
              <a:cs typeface="Adobe Devanagari" panose="02040503050201020203" pitchFamily="18" charset="0"/>
            </a:endParaRPr>
          </a:p>
        </p:txBody>
      </p:sp>
      <p:sp>
        <p:nvSpPr>
          <p:cNvPr id="614" name="フリーフォーム 60"/>
          <p:cNvSpPr>
            <a:spLocks/>
          </p:cNvSpPr>
          <p:nvPr/>
        </p:nvSpPr>
        <p:spPr bwMode="auto">
          <a:xfrm>
            <a:off x="8357061" y="4208907"/>
            <a:ext cx="719435" cy="1266639"/>
          </a:xfrm>
          <a:custGeom>
            <a:avLst/>
            <a:gdLst>
              <a:gd name="T0" fmla="*/ 1228500 w 1649338"/>
              <a:gd name="T1" fmla="*/ 0 h 1854437"/>
              <a:gd name="T2" fmla="*/ 1075733 w 1649338"/>
              <a:gd name="T3" fmla="*/ 514625 h 1854437"/>
              <a:gd name="T4" fmla="*/ 311899 w 1649338"/>
              <a:gd name="T5" fmla="*/ 508349 h 1854437"/>
              <a:gd name="T6" fmla="*/ 0 w 1649338"/>
              <a:gd name="T7" fmla="*/ 1361873 h 18544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49338" h="1854437">
                <a:moveTo>
                  <a:pt x="1649338" y="0"/>
                </a:moveTo>
                <a:lnTo>
                  <a:pt x="1444239" y="700755"/>
                </a:lnTo>
                <a:lnTo>
                  <a:pt x="418744" y="692209"/>
                </a:lnTo>
                <a:lnTo>
                  <a:pt x="0" y="1854437"/>
                </a:lnTo>
              </a:path>
            </a:pathLst>
          </a:custGeom>
          <a:noFill/>
          <a:ln w="82550" cap="flat" cmpd="sng" algn="ctr">
            <a:solidFill>
              <a:schemeClr val="tx1">
                <a:lumMod val="75000"/>
                <a:lumOff val="25000"/>
              </a:schemeClr>
            </a:solidFill>
            <a:prstDash val="solid"/>
            <a:round/>
            <a:headEnd type="none" w="med" len="med"/>
            <a:tailEnd type="triangle" w="med"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anchor="ctr"/>
          <a:lstStyle/>
          <a:p>
            <a:endParaRPr kumimoji="0" lang="ja-JP" altLang="en-US" dirty="0">
              <a:solidFill>
                <a:srgbClr val="000000"/>
              </a:solidFill>
              <a:latin typeface="Fujitsu Sans" panose="020B0404060202020204" pitchFamily="34" charset="0"/>
              <a:cs typeface="Adobe Devanagari" panose="02040503050201020203" pitchFamily="18" charset="0"/>
            </a:endParaRPr>
          </a:p>
        </p:txBody>
      </p:sp>
      <p:sp>
        <p:nvSpPr>
          <p:cNvPr id="615" name="フリーフォーム 61"/>
          <p:cNvSpPr>
            <a:spLocks/>
          </p:cNvSpPr>
          <p:nvPr/>
        </p:nvSpPr>
        <p:spPr bwMode="auto">
          <a:xfrm>
            <a:off x="8905107" y="4208907"/>
            <a:ext cx="2298600" cy="1266636"/>
          </a:xfrm>
          <a:custGeom>
            <a:avLst/>
            <a:gdLst>
              <a:gd name="T0" fmla="*/ 3942329 w 3392680"/>
              <a:gd name="T1" fmla="*/ 0 h 1803163"/>
              <a:gd name="T2" fmla="*/ 3644420 w 3392680"/>
              <a:gd name="T3" fmla="*/ 780980 h 1803163"/>
              <a:gd name="T4" fmla="*/ 417072 w 3392680"/>
              <a:gd name="T5" fmla="*/ 780980 h 1803163"/>
              <a:gd name="T6" fmla="*/ 0 w 3392680"/>
              <a:gd name="T7" fmla="*/ 1361873 h 18031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92680" h="1803163">
                <a:moveTo>
                  <a:pt x="3392680" y="0"/>
                </a:moveTo>
                <a:lnTo>
                  <a:pt x="3136306" y="1034042"/>
                </a:lnTo>
                <a:lnTo>
                  <a:pt x="358923" y="1034042"/>
                </a:lnTo>
                <a:lnTo>
                  <a:pt x="0" y="1803163"/>
                </a:lnTo>
              </a:path>
            </a:pathLst>
          </a:custGeom>
          <a:noFill/>
          <a:ln w="82550" cap="flat" cmpd="sng" algn="ctr">
            <a:solidFill>
              <a:schemeClr val="tx1">
                <a:lumMod val="75000"/>
                <a:lumOff val="25000"/>
              </a:schemeClr>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anchor="ctr"/>
          <a:lstStyle/>
          <a:p>
            <a:endParaRPr kumimoji="0" lang="ja-JP" altLang="en-US" sz="5400" dirty="0">
              <a:solidFill>
                <a:srgbClr val="000000"/>
              </a:solidFill>
              <a:latin typeface="Fujitsu Sans" panose="020B0404060202020204" pitchFamily="34" charset="0"/>
              <a:cs typeface="Adobe Devanagari" panose="02040503050201020203" pitchFamily="18" charset="0"/>
            </a:endParaRPr>
          </a:p>
        </p:txBody>
      </p:sp>
      <p:sp>
        <p:nvSpPr>
          <p:cNvPr id="616" name="テキスト ボックス 62"/>
          <p:cNvSpPr txBox="1">
            <a:spLocks noChangeArrowheads="1"/>
          </p:cNvSpPr>
          <p:nvPr/>
        </p:nvSpPr>
        <p:spPr bwMode="auto">
          <a:xfrm>
            <a:off x="6735920" y="5667791"/>
            <a:ext cx="784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hangingPunct="1"/>
            <a:r>
              <a:rPr lang="en-US" altLang="ja-JP" sz="2000" dirty="0" err="1">
                <a:latin typeface="Fujitsu Sans" panose="020B0404060202020204" pitchFamily="34" charset="0"/>
                <a:cs typeface="Adobe Devanagari" panose="02040503050201020203" pitchFamily="18" charset="0"/>
              </a:rPr>
              <a:t>Regs</a:t>
            </a:r>
            <a:endParaRPr lang="ja-JP" altLang="en-US" sz="2000" dirty="0">
              <a:latin typeface="Fujitsu Sans" panose="020B0404060202020204" pitchFamily="34" charset="0"/>
              <a:cs typeface="Adobe Devanagari" panose="02040503050201020203" pitchFamily="18" charset="0"/>
            </a:endParaRPr>
          </a:p>
        </p:txBody>
      </p:sp>
      <p:sp>
        <p:nvSpPr>
          <p:cNvPr id="617" name="テキスト ボックス 20"/>
          <p:cNvSpPr txBox="1">
            <a:spLocks noChangeArrowheads="1"/>
          </p:cNvSpPr>
          <p:nvPr/>
        </p:nvSpPr>
        <p:spPr bwMode="auto">
          <a:xfrm>
            <a:off x="7430859" y="4379509"/>
            <a:ext cx="830740" cy="347529"/>
          </a:xfrm>
          <a:prstGeom prst="rect">
            <a:avLst/>
          </a:prstGeom>
          <a:solidFill>
            <a:schemeClr val="bg1"/>
          </a:solidFill>
          <a:ln w="19050">
            <a:solidFill>
              <a:schemeClr val="tx1">
                <a:lumMod val="75000"/>
                <a:lumOff val="25000"/>
              </a:schemeClr>
            </a:solidFill>
            <a:miter lim="800000"/>
            <a:headEnd/>
            <a:tailEnd/>
          </a:ln>
        </p:spPr>
        <p:txBody>
          <a:bodyPr wrap="none" lIns="0" rIns="0">
            <a:no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algn="ctr" eaLnBrk="1" hangingPunct="1"/>
            <a:r>
              <a:rPr lang="en-US" altLang="ja-JP" sz="2000" dirty="0">
                <a:latin typeface="Fujitsu Sans" panose="020B0404060202020204" pitchFamily="34" charset="0"/>
                <a:cs typeface="Adobe Devanagari" panose="02040503050201020203" pitchFamily="18" charset="0"/>
              </a:rPr>
              <a:t>flow-1</a:t>
            </a:r>
            <a:endParaRPr lang="ja-JP" altLang="en-US" sz="2000" dirty="0">
              <a:latin typeface="Fujitsu Sans" panose="020B0404060202020204" pitchFamily="34" charset="0"/>
              <a:cs typeface="Adobe Devanagari" panose="02040503050201020203" pitchFamily="18" charset="0"/>
            </a:endParaRPr>
          </a:p>
        </p:txBody>
      </p:sp>
      <p:sp>
        <p:nvSpPr>
          <p:cNvPr id="618" name="テキスト ボックス 63"/>
          <p:cNvSpPr txBox="1">
            <a:spLocks noChangeArrowheads="1"/>
          </p:cNvSpPr>
          <p:nvPr/>
        </p:nvSpPr>
        <p:spPr bwMode="auto">
          <a:xfrm>
            <a:off x="8031873" y="4851061"/>
            <a:ext cx="830740" cy="347375"/>
          </a:xfrm>
          <a:prstGeom prst="rect">
            <a:avLst/>
          </a:prstGeom>
          <a:solidFill>
            <a:schemeClr val="bg1"/>
          </a:solidFill>
          <a:ln w="19050">
            <a:solidFill>
              <a:schemeClr val="tx1">
                <a:lumMod val="75000"/>
                <a:lumOff val="25000"/>
              </a:schemeClr>
            </a:solidFill>
            <a:miter lim="800000"/>
            <a:headEnd/>
            <a:tailEnd/>
          </a:ln>
        </p:spPr>
        <p:txBody>
          <a:bodyPr wrap="none" lIns="0" rIns="0">
            <a:no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algn="ctr" eaLnBrk="1" hangingPunct="1"/>
            <a:r>
              <a:rPr lang="en-US" altLang="ja-JP" sz="2000" dirty="0">
                <a:latin typeface="Fujitsu Sans" panose="020B0404060202020204" pitchFamily="34" charset="0"/>
                <a:cs typeface="Adobe Devanagari" panose="02040503050201020203" pitchFamily="18" charset="0"/>
              </a:rPr>
              <a:t>flow-2</a:t>
            </a:r>
            <a:endParaRPr lang="ja-JP" altLang="en-US" sz="2000" dirty="0">
              <a:latin typeface="Fujitsu Sans" panose="020B0404060202020204" pitchFamily="34" charset="0"/>
              <a:cs typeface="Adobe Devanagari" panose="02040503050201020203" pitchFamily="18" charset="0"/>
            </a:endParaRPr>
          </a:p>
        </p:txBody>
      </p:sp>
      <p:sp>
        <p:nvSpPr>
          <p:cNvPr id="619" name="テキスト ボックス 64"/>
          <p:cNvSpPr txBox="1">
            <a:spLocks noChangeArrowheads="1"/>
          </p:cNvSpPr>
          <p:nvPr/>
        </p:nvSpPr>
        <p:spPr bwMode="auto">
          <a:xfrm>
            <a:off x="9350517" y="4379581"/>
            <a:ext cx="830740" cy="348193"/>
          </a:xfrm>
          <a:prstGeom prst="rect">
            <a:avLst/>
          </a:prstGeom>
          <a:solidFill>
            <a:schemeClr val="bg1"/>
          </a:solidFill>
          <a:ln w="19050">
            <a:solidFill>
              <a:schemeClr val="tx1">
                <a:lumMod val="75000"/>
                <a:lumOff val="25000"/>
              </a:schemeClr>
            </a:solidFill>
            <a:miter lim="800000"/>
            <a:headEnd/>
            <a:tailEnd/>
          </a:ln>
        </p:spPr>
        <p:txBody>
          <a:bodyPr wrap="none" lIns="0" rIns="0">
            <a:no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algn="ctr" eaLnBrk="1" hangingPunct="1"/>
            <a:r>
              <a:rPr lang="en-US" altLang="ja-JP" sz="2000" dirty="0">
                <a:latin typeface="Fujitsu Sans" panose="020B0404060202020204" pitchFamily="34" charset="0"/>
                <a:cs typeface="Adobe Devanagari" panose="02040503050201020203" pitchFamily="18" charset="0"/>
              </a:rPr>
              <a:t>flow-4</a:t>
            </a:r>
            <a:endParaRPr lang="ja-JP" altLang="en-US" sz="2000" dirty="0">
              <a:latin typeface="Fujitsu Sans" panose="020B0404060202020204" pitchFamily="34" charset="0"/>
              <a:cs typeface="Adobe Devanagari" panose="02040503050201020203" pitchFamily="18" charset="0"/>
            </a:endParaRPr>
          </a:p>
        </p:txBody>
      </p:sp>
      <p:sp>
        <p:nvSpPr>
          <p:cNvPr id="620" name="テキスト ボックス 65"/>
          <p:cNvSpPr txBox="1">
            <a:spLocks noChangeArrowheads="1"/>
          </p:cNvSpPr>
          <p:nvPr/>
        </p:nvSpPr>
        <p:spPr bwMode="auto">
          <a:xfrm>
            <a:off x="10711638" y="4376567"/>
            <a:ext cx="830740" cy="350471"/>
          </a:xfrm>
          <a:prstGeom prst="rect">
            <a:avLst/>
          </a:prstGeom>
          <a:solidFill>
            <a:schemeClr val="bg1"/>
          </a:solidFill>
          <a:ln w="19050">
            <a:solidFill>
              <a:schemeClr val="tx1">
                <a:lumMod val="75000"/>
                <a:lumOff val="25000"/>
              </a:schemeClr>
            </a:solidFill>
            <a:miter lim="800000"/>
            <a:headEnd/>
            <a:tailEnd/>
          </a:ln>
        </p:spPr>
        <p:txBody>
          <a:bodyPr wrap="none" lIns="0" rIns="0">
            <a:no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algn="ctr" eaLnBrk="1" hangingPunct="1"/>
            <a:r>
              <a:rPr lang="en-US" altLang="ja-JP" sz="2000" dirty="0">
                <a:latin typeface="Fujitsu Sans" panose="020B0404060202020204" pitchFamily="34" charset="0"/>
                <a:cs typeface="Adobe Devanagari" panose="02040503050201020203" pitchFamily="18" charset="0"/>
              </a:rPr>
              <a:t>flow-3</a:t>
            </a:r>
            <a:endParaRPr lang="ja-JP" altLang="en-US" sz="2000" dirty="0">
              <a:latin typeface="Fujitsu Sans" panose="020B0404060202020204" pitchFamily="34" charset="0"/>
              <a:cs typeface="Adobe Devanagari" panose="02040503050201020203" pitchFamily="18" charset="0"/>
            </a:endParaRPr>
          </a:p>
        </p:txBody>
      </p:sp>
      <p:sp>
        <p:nvSpPr>
          <p:cNvPr id="56" name="正方形/長方形 55"/>
          <p:cNvSpPr/>
          <p:nvPr/>
        </p:nvSpPr>
        <p:spPr>
          <a:xfrm>
            <a:off x="8692212" y="6228020"/>
            <a:ext cx="3377848" cy="369332"/>
          </a:xfrm>
          <a:prstGeom prst="rect">
            <a:avLst/>
          </a:prstGeom>
        </p:spPr>
        <p:txBody>
          <a:bodyPr wrap="none">
            <a:spAutoFit/>
          </a:bodyPr>
          <a:lstStyle/>
          <a:p>
            <a:r>
              <a:rPr kumimoji="0" lang="en-US" altLang="ja-JP" dirty="0">
                <a:solidFill>
                  <a:srgbClr val="000000"/>
                </a:solidFill>
                <a:latin typeface="Fujitsu Sans" panose="020B0404060202020204" pitchFamily="34" charset="0"/>
              </a:rPr>
              <a:t>Maximizes BW to 32 bytes/</a:t>
            </a:r>
            <a:r>
              <a:rPr kumimoji="0" lang="en-US" altLang="ja-JP" dirty="0" err="1">
                <a:solidFill>
                  <a:srgbClr val="000000"/>
                </a:solidFill>
                <a:latin typeface="Fujitsu Sans" panose="020B0404060202020204" pitchFamily="34" charset="0"/>
              </a:rPr>
              <a:t>cyc</a:t>
            </a:r>
            <a:r>
              <a:rPr kumimoji="0" lang="en-US" altLang="ja-JP" dirty="0">
                <a:solidFill>
                  <a:srgbClr val="000000"/>
                </a:solidFill>
                <a:latin typeface="Fujitsu Sans" panose="020B0404060202020204" pitchFamily="34" charset="0"/>
              </a:rPr>
              <a:t>.</a:t>
            </a:r>
            <a:endParaRPr kumimoji="0" lang="ja-JP" altLang="en-US" dirty="0">
              <a:solidFill>
                <a:srgbClr val="000000"/>
              </a:solidFill>
              <a:latin typeface="Fujitsu Sans" panose="020B0404060202020204" pitchFamily="34" charset="0"/>
            </a:endParaRPr>
          </a:p>
        </p:txBody>
      </p:sp>
    </p:spTree>
    <p:extLst>
      <p:ext uri="{BB962C8B-B14F-4D97-AF65-F5344CB8AC3E}">
        <p14:creationId xmlns:p14="http://schemas.microsoft.com/office/powerpoint/2010/main" val="337508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31505" y="44624"/>
            <a:ext cx="7858125" cy="693738"/>
          </a:xfrm>
        </p:spPr>
        <p:txBody>
          <a:bodyPr/>
          <a:lstStyle/>
          <a:p>
            <a:r>
              <a:rPr lang="en-US" altLang="ja-JP" sz="2400" dirty="0" smtClean="0"/>
              <a:t>Post-K Chassis, PCB (w/DLC), and CPU Package</a:t>
            </a:r>
            <a:endParaRPr lang="ja-JP" altLang="en-US" sz="2400" dirty="0"/>
          </a:p>
        </p:txBody>
      </p:sp>
      <p:sp>
        <p:nvSpPr>
          <p:cNvPr id="4" name="テキスト ボックス 3"/>
          <p:cNvSpPr txBox="1"/>
          <p:nvPr/>
        </p:nvSpPr>
        <p:spPr>
          <a:xfrm>
            <a:off x="5516284" y="5978873"/>
            <a:ext cx="1152128" cy="400110"/>
          </a:xfrm>
          <a:prstGeom prst="rect">
            <a:avLst/>
          </a:prstGeom>
          <a:noFill/>
        </p:spPr>
        <p:txBody>
          <a:bodyPr wrap="square" rtlCol="0">
            <a:spAutoFit/>
          </a:bodyPr>
          <a:lstStyle/>
          <a:p>
            <a:pPr algn="ctr" fontAlgn="ctr">
              <a:spcBef>
                <a:spcPct val="0"/>
              </a:spcBef>
              <a:spcAft>
                <a:spcPct val="0"/>
              </a:spcAft>
            </a:pPr>
            <a:r>
              <a:rPr lang="en-US" altLang="ja-JP" sz="2000" b="1" dirty="0">
                <a:solidFill>
                  <a:srgbClr val="000000"/>
                </a:solidFill>
                <a:latin typeface="Meiryo UI" panose="020B0604030504040204" pitchFamily="50" charset="-128"/>
                <a:ea typeface="Meiryo UI" panose="020B0604030504040204" pitchFamily="50" charset="-128"/>
              </a:rPr>
              <a:t>CMU</a:t>
            </a:r>
            <a:endParaRPr lang="ja-JP" altLang="en-US" sz="1400" dirty="0">
              <a:solidFill>
                <a:srgbClr val="000000"/>
              </a:solidFill>
              <a:latin typeface="Meiryo UI" panose="020B0604030504040204" pitchFamily="50" charset="-128"/>
              <a:ea typeface="Meiryo UI" panose="020B0604030504040204" pitchFamily="50" charset="-128"/>
            </a:endParaRPr>
          </a:p>
        </p:txBody>
      </p:sp>
      <p:cxnSp>
        <p:nvCxnSpPr>
          <p:cNvPr id="14" name="直線矢印コネクタ 13"/>
          <p:cNvCxnSpPr/>
          <p:nvPr/>
        </p:nvCxnSpPr>
        <p:spPr bwMode="auto">
          <a:xfrm>
            <a:off x="4292148" y="1145016"/>
            <a:ext cx="4038898" cy="0"/>
          </a:xfrm>
          <a:prstGeom prst="straightConnector1">
            <a:avLst/>
          </a:prstGeom>
          <a:gradFill rotWithShape="0">
            <a:gsLst>
              <a:gs pos="0">
                <a:srgbClr val="FFFFFF"/>
              </a:gs>
              <a:gs pos="100000">
                <a:srgbClr val="CACAC7"/>
              </a:gs>
            </a:gsLst>
            <a:lin ang="5400000" scaled="1"/>
          </a:gradFill>
          <a:ln w="9525" cap="flat" cmpd="sng" algn="ctr">
            <a:solidFill>
              <a:srgbClr val="57564F"/>
            </a:solidFill>
            <a:prstDash val="solid"/>
            <a:round/>
            <a:headEnd type="triangl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16" name="直線矢印コネクタ 15"/>
          <p:cNvCxnSpPr/>
          <p:nvPr/>
        </p:nvCxnSpPr>
        <p:spPr bwMode="auto">
          <a:xfrm>
            <a:off x="8468612" y="1296375"/>
            <a:ext cx="0" cy="4867164"/>
          </a:xfrm>
          <a:prstGeom prst="straightConnector1">
            <a:avLst/>
          </a:prstGeom>
          <a:gradFill rotWithShape="0">
            <a:gsLst>
              <a:gs pos="0">
                <a:srgbClr val="FFFFFF"/>
              </a:gs>
              <a:gs pos="100000">
                <a:srgbClr val="CACAC7"/>
              </a:gs>
            </a:gsLst>
            <a:lin ang="5400000" scaled="1"/>
          </a:gradFill>
          <a:ln w="9525" cap="flat" cmpd="sng" algn="ctr">
            <a:solidFill>
              <a:srgbClr val="57564F"/>
            </a:solidFill>
            <a:prstDash val="solid"/>
            <a:round/>
            <a:headEnd type="triangl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23" name="テキスト ボックス 22"/>
          <p:cNvSpPr txBox="1"/>
          <p:nvPr/>
        </p:nvSpPr>
        <p:spPr>
          <a:xfrm>
            <a:off x="8383498" y="4497061"/>
            <a:ext cx="3653600" cy="1631216"/>
          </a:xfrm>
          <a:prstGeom prst="rect">
            <a:avLst/>
          </a:prstGeom>
          <a:noFill/>
        </p:spPr>
        <p:txBody>
          <a:bodyPr wrap="square" rtlCol="0">
            <a:spAutoFit/>
          </a:bodyPr>
          <a:lstStyle/>
          <a:p>
            <a:pPr algn="ctr" fontAlgn="ctr">
              <a:spcBef>
                <a:spcPct val="0"/>
              </a:spcBef>
              <a:spcAft>
                <a:spcPct val="0"/>
              </a:spcAft>
            </a:pPr>
            <a:r>
              <a:rPr lang="en-US" altLang="ja-JP" sz="2000" b="1" dirty="0">
                <a:solidFill>
                  <a:srgbClr val="000000"/>
                </a:solidFill>
                <a:latin typeface="Meiryo UI" panose="020B0604030504040204" pitchFamily="50" charset="-128"/>
                <a:ea typeface="Meiryo UI" panose="020B0604030504040204" pitchFamily="50" charset="-128"/>
              </a:rPr>
              <a:t>CPU </a:t>
            </a:r>
            <a:r>
              <a:rPr lang="en-US" altLang="ja-JP" sz="2000" b="1" dirty="0" smtClean="0">
                <a:solidFill>
                  <a:srgbClr val="000000"/>
                </a:solidFill>
                <a:latin typeface="Meiryo UI" panose="020B0604030504040204" pitchFamily="50" charset="-128"/>
                <a:ea typeface="Meiryo UI" panose="020B0604030504040204" pitchFamily="50" charset="-128"/>
              </a:rPr>
              <a:t>Package</a:t>
            </a:r>
          </a:p>
          <a:p>
            <a:pPr algn="ctr" fontAlgn="ctr">
              <a:spcBef>
                <a:spcPct val="0"/>
              </a:spcBef>
              <a:spcAft>
                <a:spcPct val="0"/>
              </a:spcAft>
            </a:pPr>
            <a:endParaRPr lang="en-US" altLang="ja-JP" sz="2000" b="1" dirty="0">
              <a:solidFill>
                <a:srgbClr val="000000"/>
              </a:solidFill>
              <a:latin typeface="Meiryo UI" panose="020B0604030504040204" pitchFamily="50" charset="-128"/>
              <a:ea typeface="Meiryo UI" panose="020B0604030504040204" pitchFamily="50" charset="-128"/>
            </a:endParaRPr>
          </a:p>
          <a:p>
            <a:pPr algn="ctr" fontAlgn="ctr">
              <a:spcBef>
                <a:spcPct val="0"/>
              </a:spcBef>
              <a:spcAft>
                <a:spcPct val="0"/>
              </a:spcAft>
            </a:pPr>
            <a:r>
              <a:rPr lang="en-US" altLang="ja-JP" sz="2000" b="1" dirty="0" smtClean="0">
                <a:solidFill>
                  <a:srgbClr val="C00000"/>
                </a:solidFill>
                <a:latin typeface="Meiryo UI" panose="020B0604030504040204" pitchFamily="50" charset="-128"/>
                <a:ea typeface="Meiryo UI" panose="020B0604030504040204" pitchFamily="50" charset="-128"/>
              </a:rPr>
              <a:t>B0 Chip now in full Production Manufacturing Apr. 2019</a:t>
            </a:r>
            <a:endParaRPr lang="en-US" altLang="ja-JP" sz="2000" dirty="0">
              <a:solidFill>
                <a:srgbClr val="C00000"/>
              </a:solidFill>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9176041" y="3859147"/>
            <a:ext cx="618654" cy="584775"/>
          </a:xfrm>
          <a:prstGeom prst="rect">
            <a:avLst/>
          </a:prstGeom>
          <a:noFill/>
        </p:spPr>
        <p:txBody>
          <a:bodyPr wrap="square" rtlCol="0">
            <a:spAutoFit/>
          </a:bodyPr>
          <a:lstStyle/>
          <a:p>
            <a:pPr algn="ctr" fontAlgn="ctr">
              <a:spcBef>
                <a:spcPct val="0"/>
              </a:spcBef>
              <a:spcAft>
                <a:spcPct val="0"/>
              </a:spcAft>
            </a:pPr>
            <a:r>
              <a:rPr lang="en-US" altLang="ja-JP" sz="1600" b="1" dirty="0">
                <a:solidFill>
                  <a:srgbClr val="000000"/>
                </a:solidFill>
                <a:latin typeface="Meiryo UI" panose="020B0604030504040204" pitchFamily="50" charset="-128"/>
                <a:ea typeface="Meiryo UI" panose="020B0604030504040204" pitchFamily="50" charset="-128"/>
              </a:rPr>
              <a:t>60 mm</a:t>
            </a:r>
            <a:endParaRPr lang="ja-JP" altLang="en-US" sz="1600" dirty="0">
              <a:solidFill>
                <a:srgbClr val="000000"/>
              </a:solidFill>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10005582" y="3031148"/>
            <a:ext cx="618654" cy="584775"/>
          </a:xfrm>
          <a:prstGeom prst="rect">
            <a:avLst/>
          </a:prstGeom>
          <a:noFill/>
        </p:spPr>
        <p:txBody>
          <a:bodyPr wrap="square" rtlCol="0">
            <a:spAutoFit/>
          </a:bodyPr>
          <a:lstStyle/>
          <a:p>
            <a:pPr algn="ctr" fontAlgn="ctr">
              <a:spcBef>
                <a:spcPct val="0"/>
              </a:spcBef>
              <a:spcAft>
                <a:spcPct val="0"/>
              </a:spcAft>
            </a:pPr>
            <a:r>
              <a:rPr lang="en-US" altLang="ja-JP" sz="1600" b="1" dirty="0">
                <a:solidFill>
                  <a:srgbClr val="000000"/>
                </a:solidFill>
                <a:latin typeface="Meiryo UI" panose="020B0604030504040204" pitchFamily="50" charset="-128"/>
                <a:ea typeface="Meiryo UI" panose="020B0604030504040204" pitchFamily="50" charset="-128"/>
              </a:rPr>
              <a:t>60 mm</a:t>
            </a:r>
            <a:endParaRPr lang="ja-JP" altLang="en-US" sz="1600" dirty="0">
              <a:solidFill>
                <a:srgbClr val="000000"/>
              </a:solidFill>
              <a:latin typeface="Meiryo UI" panose="020B0604030504040204" pitchFamily="50" charset="-128"/>
              <a:ea typeface="Meiryo UI" panose="020B0604030504040204" pitchFamily="50" charset="-128"/>
            </a:endParaRPr>
          </a:p>
        </p:txBody>
      </p:sp>
      <p:sp>
        <p:nvSpPr>
          <p:cNvPr id="26" name="テキスト ボックス 25"/>
          <p:cNvSpPr txBox="1"/>
          <p:nvPr/>
        </p:nvSpPr>
        <p:spPr>
          <a:xfrm>
            <a:off x="5516284" y="844284"/>
            <a:ext cx="1486910" cy="338554"/>
          </a:xfrm>
          <a:prstGeom prst="rect">
            <a:avLst/>
          </a:prstGeom>
          <a:noFill/>
        </p:spPr>
        <p:txBody>
          <a:bodyPr wrap="square" rtlCol="0">
            <a:spAutoFit/>
          </a:bodyPr>
          <a:lstStyle/>
          <a:p>
            <a:pPr algn="ctr" fontAlgn="ctr">
              <a:spcBef>
                <a:spcPct val="0"/>
              </a:spcBef>
              <a:spcAft>
                <a:spcPct val="0"/>
              </a:spcAft>
            </a:pPr>
            <a:r>
              <a:rPr lang="en-US" altLang="ja-JP" sz="1600" b="1" dirty="0">
                <a:solidFill>
                  <a:srgbClr val="000000"/>
                </a:solidFill>
                <a:latin typeface="Meiryo UI" panose="020B0604030504040204" pitchFamily="50" charset="-128"/>
                <a:ea typeface="Meiryo UI" panose="020B0604030504040204" pitchFamily="50" charset="-128"/>
              </a:rPr>
              <a:t>230 mm</a:t>
            </a:r>
            <a:endParaRPr lang="ja-JP" altLang="en-US" sz="1600" dirty="0">
              <a:solidFill>
                <a:srgbClr val="000000"/>
              </a:solidFill>
              <a:latin typeface="Meiryo UI" panose="020B0604030504040204" pitchFamily="50" charset="-128"/>
              <a:ea typeface="Meiryo UI" panose="020B0604030504040204" pitchFamily="50" charset="-128"/>
            </a:endParaRPr>
          </a:p>
        </p:txBody>
      </p:sp>
      <p:sp>
        <p:nvSpPr>
          <p:cNvPr id="27" name="テキスト ボックス 26"/>
          <p:cNvSpPr txBox="1"/>
          <p:nvPr/>
        </p:nvSpPr>
        <p:spPr>
          <a:xfrm>
            <a:off x="7762604" y="3658457"/>
            <a:ext cx="720080" cy="584775"/>
          </a:xfrm>
          <a:prstGeom prst="rect">
            <a:avLst/>
          </a:prstGeom>
          <a:noFill/>
        </p:spPr>
        <p:txBody>
          <a:bodyPr wrap="square" rtlCol="0">
            <a:spAutoFit/>
          </a:bodyPr>
          <a:lstStyle/>
          <a:p>
            <a:pPr algn="ctr" fontAlgn="ctr">
              <a:spcBef>
                <a:spcPct val="0"/>
              </a:spcBef>
              <a:spcAft>
                <a:spcPct val="0"/>
              </a:spcAft>
            </a:pPr>
            <a:r>
              <a:rPr lang="en-US" altLang="ja-JP" sz="1600" b="1" dirty="0">
                <a:solidFill>
                  <a:srgbClr val="000000"/>
                </a:solidFill>
                <a:latin typeface="Meiryo UI" panose="020B0604030504040204" pitchFamily="50" charset="-128"/>
                <a:ea typeface="Meiryo UI" panose="020B0604030504040204" pitchFamily="50" charset="-128"/>
              </a:rPr>
              <a:t>280 mm</a:t>
            </a:r>
            <a:endParaRPr lang="ja-JP" altLang="en-US" sz="1600" dirty="0">
              <a:solidFill>
                <a:srgbClr val="000000"/>
              </a:solidFill>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148" y="1268254"/>
            <a:ext cx="4038898" cy="4917323"/>
          </a:xfrm>
          <a:prstGeom prst="rect">
            <a:avLst/>
          </a:prstGeom>
        </p:spPr>
      </p:pic>
      <p:sp>
        <p:nvSpPr>
          <p:cNvPr id="3" name="フッター プレースホルダー 2"/>
          <p:cNvSpPr>
            <a:spLocks noGrp="1"/>
          </p:cNvSpPr>
          <p:nvPr>
            <p:ph type="ftr" sz="quarter" idx="11"/>
          </p:nvPr>
        </p:nvSpPr>
        <p:spPr/>
        <p:txBody>
          <a:bodyPr/>
          <a:lstStyle/>
          <a:p>
            <a:r>
              <a:rPr lang="de-DE" altLang="ja-JP" smtClean="0">
                <a:solidFill>
                  <a:srgbClr val="000000"/>
                </a:solidFill>
              </a:rPr>
              <a:t>Copyright 2018 FUJITSU LIMITED</a:t>
            </a:r>
            <a:endParaRPr lang="de-DE" altLang="ja-JP" dirty="0">
              <a:solidFill>
                <a:srgbClr val="000000"/>
              </a:solidFill>
            </a:endParaRPr>
          </a:p>
        </p:txBody>
      </p:sp>
      <p:grpSp>
        <p:nvGrpSpPr>
          <p:cNvPr id="28" name="グループ化 27"/>
          <p:cNvGrpSpPr/>
          <p:nvPr/>
        </p:nvGrpSpPr>
        <p:grpSpPr>
          <a:xfrm>
            <a:off x="872847" y="951930"/>
            <a:ext cx="2642404" cy="5701283"/>
            <a:chOff x="5148064" y="951930"/>
            <a:chExt cx="2642404" cy="5701283"/>
          </a:xfrm>
        </p:grpSpPr>
        <p:pic>
          <p:nvPicPr>
            <p:cNvPr id="30" name="図 29"/>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85" b="94000" l="19871" r="79725">
                          <a14:foregroundMark x1="19871" y1="37212" x2="19871" y2="37212"/>
                          <a14:foregroundMark x1="26414" y1="37333" x2="26414" y2="37333"/>
                          <a14:foregroundMark x1="26090" y1="25030" x2="26090" y2="25030"/>
                          <a14:foregroundMark x1="25767" y1="18364" x2="25767" y2="18364"/>
                          <a14:foregroundMark x1="25363" y1="9455" x2="25363" y2="9455"/>
                          <a14:foregroundMark x1="28191" y1="42545" x2="26898" y2="43879"/>
                          <a14:foregroundMark x1="25606" y1="21333" x2="25606" y2="21333"/>
                          <a14:foregroundMark x1="25363" y1="14485" x2="25363" y2="14485"/>
                          <a14:foregroundMark x1="27787" y1="14545" x2="27787" y2="14545"/>
                          <a14:foregroundMark x1="28918" y1="74303" x2="28918" y2="74303"/>
                          <a14:foregroundMark x1="29079" y1="77818" x2="29079" y2="77818"/>
                          <a14:foregroundMark x1="29321" y1="82303" x2="29321" y2="82303"/>
                          <a14:foregroundMark x1="29160" y1="85636" x2="29160" y2="85636"/>
                          <a14:foregroundMark x1="29645" y1="89697" x2="29645" y2="89697"/>
                          <a14:foregroundMark x1="73102" y1="84303" x2="73102" y2="84303"/>
                          <a14:foregroundMark x1="73021" y1="81636" x2="73021" y2="81636"/>
                          <a14:foregroundMark x1="73910" y1="72667" x2="73910" y2="72667"/>
                          <a14:foregroundMark x1="75363" y1="47152" x2="75363" y2="47152"/>
                          <a14:foregroundMark x1="75363" y1="17636" x2="75363" y2="17636"/>
                          <a14:foregroundMark x1="77060" y1="21515" x2="77060" y2="21515"/>
                          <a14:foregroundMark x1="76252" y1="35879" x2="76252" y2="35879"/>
                          <a14:foregroundMark x1="75767" y1="42788" x2="75767" y2="42788"/>
                          <a14:foregroundMark x1="75121" y1="49212" x2="75121" y2="49212"/>
                          <a14:foregroundMark x1="75767" y1="38303" x2="75767" y2="38303"/>
                          <a14:foregroundMark x1="76010" y1="30667" x2="76010" y2="30667"/>
                          <a14:foregroundMark x1="77787" y1="6485" x2="77787" y2="6485"/>
                          <a14:foregroundMark x1="73021" y1="5818" x2="73021" y2="5818"/>
                          <a14:foregroundMark x1="77464" y1="11636" x2="77464" y2="11636"/>
                          <a14:foregroundMark x1="77141" y1="17030" x2="77141" y2="17030"/>
                          <a14:foregroundMark x1="76817" y1="25636" x2="76817" y2="25636"/>
                          <a14:foregroundMark x1="76656" y1="19212" x2="76656" y2="19212"/>
                          <a14:foregroundMark x1="76656" y1="22545" x2="76656" y2="22545"/>
                          <a14:foregroundMark x1="77464" y1="9697" x2="77464" y2="9697"/>
                          <a14:foregroundMark x1="77544" y1="2970" x2="77544" y2="2970"/>
                          <a14:foregroundMark x1="75040" y1="2000" x2="75040" y2="2000"/>
                          <a14:foregroundMark x1="52262" y1="4121" x2="52262" y2="4121"/>
                          <a14:foregroundMark x1="29806" y1="5818" x2="29806" y2="5818"/>
                          <a14:foregroundMark x1="24879" y1="6788" x2="24879" y2="6788"/>
                          <a14:foregroundMark x1="25606" y1="1636" x2="25606" y2="1636"/>
                          <a14:foregroundMark x1="25525" y1="12182" x2="25525" y2="12182"/>
                          <a14:foregroundMark x1="72698" y1="87515" x2="72698" y2="87515"/>
                          <a14:foregroundMark x1="69548" y1="91152" x2="69548" y2="91152"/>
                          <a14:foregroundMark x1="69790" y1="90364" x2="69790" y2="90364"/>
                          <a14:foregroundMark x1="78029" y1="4364" x2="78029" y2="4364"/>
                          <a14:foregroundMark x1="63086" y1="1515" x2="63086" y2="1515"/>
                          <a14:foregroundMark x1="55170" y1="2182" x2="55170" y2="2182"/>
                          <a14:foregroundMark x1="59289" y1="25879" x2="59289" y2="25879"/>
                          <a14:foregroundMark x1="35380" y1="1455" x2="35380" y2="1455"/>
                          <a14:foregroundMark x1="73344" y1="77212" x2="73344" y2="77212"/>
                          <a14:foregroundMark x1="77787" y1="10000" x2="78191" y2="7333"/>
                          <a14:foregroundMark x1="24960" y1="4121" x2="24960" y2="4121"/>
                          <a14:foregroundMark x1="76252" y1="27818" x2="76252" y2="27818"/>
                          <a14:foregroundMark x1="76010" y1="33152" x2="76010" y2="33152"/>
                          <a14:foregroundMark x1="76010" y1="29515" x2="76010" y2="29515"/>
                          <a14:foregroundMark x1="75767" y1="34364" x2="75767" y2="34364"/>
                          <a14:foregroundMark x1="75929" y1="31818" x2="75929" y2="31818"/>
                          <a14:foregroundMark x1="76575" y1="23879" x2="76575" y2="23879"/>
                          <a14:foregroundMark x1="76171" y1="26545" x2="76171" y2="26545"/>
                          <a14:foregroundMark x1="76575" y1="28848" x2="76575" y2="28848"/>
                          <a14:foregroundMark x1="47577" y1="33515" x2="47577" y2="33515"/>
                          <a14:foregroundMark x1="47981" y1="35879" x2="47981" y2="35879"/>
                          <a14:backgroundMark x1="78595" y1="32485" x2="78595" y2="32485"/>
                          <a14:backgroundMark x1="48223" y1="35697" x2="48223" y2="35697"/>
                          <a14:backgroundMark x1="78191" y1="28364" x2="78191" y2="28364"/>
                          <a14:backgroundMark x1="78191" y1="34848" x2="78191" y2="34848"/>
                          <a14:backgroundMark x1="78352" y1="30182" x2="78352" y2="30182"/>
                          <a14:backgroundMark x1="78433" y1="26485" x2="78433" y2="26485"/>
                          <a14:backgroundMark x1="78675" y1="25697" x2="78675" y2="25697"/>
                          <a14:backgroundMark x1="22779" y1="25030" x2="22779" y2="25030"/>
                        </a14:backgroundRemoval>
                      </a14:imgEffect>
                    </a14:imgLayer>
                  </a14:imgProps>
                </a:ext>
                <a:ext uri="{28A0092B-C50C-407E-A947-70E740481C1C}">
                  <a14:useLocalDpi xmlns:a14="http://schemas.microsoft.com/office/drawing/2010/main" val="0"/>
                </a:ext>
              </a:extLst>
            </a:blip>
            <a:srcRect l="20600" r="20601" b="4851"/>
            <a:stretch/>
          </p:blipFill>
          <p:spPr>
            <a:xfrm>
              <a:off x="5148064" y="951930"/>
              <a:ext cx="2642404" cy="5701283"/>
            </a:xfrm>
            <a:prstGeom prst="rect">
              <a:avLst/>
            </a:prstGeom>
          </p:spPr>
        </p:pic>
        <p:sp>
          <p:nvSpPr>
            <p:cNvPr id="31" name="正方形/長方形 8"/>
            <p:cNvSpPr/>
            <p:nvPr/>
          </p:nvSpPr>
          <p:spPr bwMode="gray">
            <a:xfrm>
              <a:off x="5522391" y="6304557"/>
              <a:ext cx="2001937" cy="147044"/>
            </a:xfrm>
            <a:custGeom>
              <a:avLst/>
              <a:gdLst>
                <a:gd name="connsiteX0" fmla="*/ 0 w 2016224"/>
                <a:gd name="connsiteY0" fmla="*/ 0 h 142281"/>
                <a:gd name="connsiteX1" fmla="*/ 2016224 w 2016224"/>
                <a:gd name="connsiteY1" fmla="*/ 0 h 142281"/>
                <a:gd name="connsiteX2" fmla="*/ 2016224 w 2016224"/>
                <a:gd name="connsiteY2" fmla="*/ 142281 h 142281"/>
                <a:gd name="connsiteX3" fmla="*/ 0 w 2016224"/>
                <a:gd name="connsiteY3" fmla="*/ 142281 h 142281"/>
                <a:gd name="connsiteX4" fmla="*/ 0 w 2016224"/>
                <a:gd name="connsiteY4" fmla="*/ 0 h 142281"/>
                <a:gd name="connsiteX0" fmla="*/ 0 w 2016224"/>
                <a:gd name="connsiteY0" fmla="*/ 0 h 142281"/>
                <a:gd name="connsiteX1" fmla="*/ 2016224 w 2016224"/>
                <a:gd name="connsiteY1" fmla="*/ 0 h 142281"/>
                <a:gd name="connsiteX2" fmla="*/ 2001937 w 2016224"/>
                <a:gd name="connsiteY2" fmla="*/ 142281 h 142281"/>
                <a:gd name="connsiteX3" fmla="*/ 0 w 2016224"/>
                <a:gd name="connsiteY3" fmla="*/ 142281 h 142281"/>
                <a:gd name="connsiteX4" fmla="*/ 0 w 2016224"/>
                <a:gd name="connsiteY4" fmla="*/ 0 h 142281"/>
                <a:gd name="connsiteX0" fmla="*/ 0 w 2016224"/>
                <a:gd name="connsiteY0" fmla="*/ 0 h 142281"/>
                <a:gd name="connsiteX1" fmla="*/ 2016224 w 2016224"/>
                <a:gd name="connsiteY1" fmla="*/ 0 h 142281"/>
                <a:gd name="connsiteX2" fmla="*/ 2001937 w 2016224"/>
                <a:gd name="connsiteY2" fmla="*/ 142281 h 142281"/>
                <a:gd name="connsiteX3" fmla="*/ 14287 w 2016224"/>
                <a:gd name="connsiteY3" fmla="*/ 137519 h 142281"/>
                <a:gd name="connsiteX4" fmla="*/ 0 w 2016224"/>
                <a:gd name="connsiteY4" fmla="*/ 0 h 142281"/>
                <a:gd name="connsiteX0" fmla="*/ 0 w 2016224"/>
                <a:gd name="connsiteY0" fmla="*/ 0 h 142281"/>
                <a:gd name="connsiteX1" fmla="*/ 2016224 w 2016224"/>
                <a:gd name="connsiteY1" fmla="*/ 0 h 142281"/>
                <a:gd name="connsiteX2" fmla="*/ 2001937 w 2016224"/>
                <a:gd name="connsiteY2" fmla="*/ 142281 h 142281"/>
                <a:gd name="connsiteX3" fmla="*/ 14287 w 2016224"/>
                <a:gd name="connsiteY3" fmla="*/ 137519 h 142281"/>
                <a:gd name="connsiteX4" fmla="*/ 0 w 2016224"/>
                <a:gd name="connsiteY4" fmla="*/ 0 h 142281"/>
                <a:gd name="connsiteX0" fmla="*/ 4763 w 2001937"/>
                <a:gd name="connsiteY0" fmla="*/ 0 h 147044"/>
                <a:gd name="connsiteX1" fmla="*/ 2001937 w 2001937"/>
                <a:gd name="connsiteY1" fmla="*/ 4763 h 147044"/>
                <a:gd name="connsiteX2" fmla="*/ 1987650 w 2001937"/>
                <a:gd name="connsiteY2" fmla="*/ 147044 h 147044"/>
                <a:gd name="connsiteX3" fmla="*/ 0 w 2001937"/>
                <a:gd name="connsiteY3" fmla="*/ 142282 h 147044"/>
                <a:gd name="connsiteX4" fmla="*/ 4763 w 2001937"/>
                <a:gd name="connsiteY4" fmla="*/ 0 h 147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937" h="147044">
                  <a:moveTo>
                    <a:pt x="4763" y="0"/>
                  </a:moveTo>
                  <a:lnTo>
                    <a:pt x="2001937" y="4763"/>
                  </a:lnTo>
                  <a:lnTo>
                    <a:pt x="1987650" y="147044"/>
                  </a:lnTo>
                  <a:lnTo>
                    <a:pt x="0" y="142282"/>
                  </a:lnTo>
                  <a:lnTo>
                    <a:pt x="4763" y="0"/>
                  </a:lnTo>
                  <a:close/>
                </a:path>
              </a:pathLst>
            </a:custGeom>
            <a:solidFill>
              <a:schemeClr val="accent6">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fontAlgn="ctr">
                <a:spcBef>
                  <a:spcPct val="0"/>
                </a:spcBef>
                <a:spcAft>
                  <a:spcPct val="0"/>
                </a:spcAft>
              </a:pPr>
              <a:endParaRPr lang="ja-JP" altLang="en-US" dirty="0" err="1" smtClean="0">
                <a:solidFill>
                  <a:srgbClr val="000000"/>
                </a:solidFill>
              </a:endParaRPr>
            </a:p>
          </p:txBody>
        </p:sp>
      </p:grpSp>
      <p:sp>
        <p:nvSpPr>
          <p:cNvPr id="32" name="正方形/長方形 31"/>
          <p:cNvSpPr/>
          <p:nvPr/>
        </p:nvSpPr>
        <p:spPr>
          <a:xfrm>
            <a:off x="-423815" y="5028578"/>
            <a:ext cx="4572000" cy="1200329"/>
          </a:xfrm>
          <a:prstGeom prst="rect">
            <a:avLst/>
          </a:prstGeom>
        </p:spPr>
        <p:txBody>
          <a:bodyPr>
            <a:spAutoFit/>
          </a:bodyPr>
          <a:lstStyle/>
          <a:p>
            <a:pPr lvl="1"/>
            <a:r>
              <a:rPr lang="en-US" altLang="ja-JP" dirty="0" smtClean="0">
                <a:solidFill>
                  <a:srgbClr val="000000"/>
                </a:solidFill>
              </a:rPr>
              <a:t>W </a:t>
            </a:r>
            <a:r>
              <a:rPr lang="en-US" altLang="ja-JP" dirty="0">
                <a:solidFill>
                  <a:srgbClr val="000000"/>
                </a:solidFill>
              </a:rPr>
              <a:t>800</a:t>
            </a:r>
            <a:r>
              <a:rPr lang="ja-JP" altLang="ja-JP" dirty="0">
                <a:solidFill>
                  <a:srgbClr val="000000"/>
                </a:solidFill>
              </a:rPr>
              <a:t>㎜</a:t>
            </a:r>
          </a:p>
          <a:p>
            <a:pPr lvl="1"/>
            <a:r>
              <a:rPr lang="en-US" altLang="ja-JP" dirty="0">
                <a:solidFill>
                  <a:srgbClr val="000000"/>
                </a:solidFill>
              </a:rPr>
              <a:t>D1400</a:t>
            </a:r>
            <a:r>
              <a:rPr lang="ja-JP" altLang="ja-JP" dirty="0">
                <a:solidFill>
                  <a:srgbClr val="000000"/>
                </a:solidFill>
              </a:rPr>
              <a:t>㎜</a:t>
            </a:r>
          </a:p>
          <a:p>
            <a:pPr lvl="1"/>
            <a:r>
              <a:rPr lang="en-US" altLang="ja-JP" dirty="0">
                <a:solidFill>
                  <a:srgbClr val="000000"/>
                </a:solidFill>
              </a:rPr>
              <a:t>H2000</a:t>
            </a:r>
            <a:r>
              <a:rPr lang="ja-JP" altLang="ja-JP" dirty="0" smtClean="0">
                <a:solidFill>
                  <a:srgbClr val="000000"/>
                </a:solidFill>
              </a:rPr>
              <a:t>㎜</a:t>
            </a:r>
            <a:endParaRPr lang="en-US" altLang="ja-JP" dirty="0" smtClean="0">
              <a:solidFill>
                <a:srgbClr val="000000"/>
              </a:solidFill>
            </a:endParaRPr>
          </a:p>
          <a:p>
            <a:pPr lvl="1"/>
            <a:r>
              <a:rPr lang="en-US" altLang="ja-JP" dirty="0" smtClean="0">
                <a:solidFill>
                  <a:srgbClr val="000000"/>
                </a:solidFill>
              </a:rPr>
              <a:t>384 nodes</a:t>
            </a:r>
            <a:endParaRPr lang="ja-JP" altLang="ja-JP" dirty="0">
              <a:solidFill>
                <a:srgbClr val="000000"/>
              </a:solidFill>
            </a:endParaRPr>
          </a:p>
        </p:txBody>
      </p:sp>
      <p:cxnSp>
        <p:nvCxnSpPr>
          <p:cNvPr id="7" name="直線コネクタ 6"/>
          <p:cNvCxnSpPr/>
          <p:nvPr/>
        </p:nvCxnSpPr>
        <p:spPr bwMode="auto">
          <a:xfrm flipH="1">
            <a:off x="6334969" y="2602144"/>
            <a:ext cx="2534711" cy="1289972"/>
          </a:xfrm>
          <a:prstGeom prst="line">
            <a:avLst/>
          </a:prstGeom>
          <a:gradFill rotWithShape="0">
            <a:gsLst>
              <a:gs pos="0">
                <a:srgbClr val="FFFFFF"/>
              </a:gs>
              <a:gs pos="100000">
                <a:srgbClr val="CACAC7"/>
              </a:gs>
            </a:gsLst>
            <a:lin ang="5400000" scaled="1"/>
          </a:gradFill>
          <a:ln w="1905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9" name="直線コネクタ 8"/>
          <p:cNvCxnSpPr/>
          <p:nvPr/>
        </p:nvCxnSpPr>
        <p:spPr bwMode="auto">
          <a:xfrm flipH="1">
            <a:off x="7221955" y="3865137"/>
            <a:ext cx="1885988" cy="778033"/>
          </a:xfrm>
          <a:prstGeom prst="line">
            <a:avLst/>
          </a:prstGeom>
          <a:gradFill rotWithShape="0">
            <a:gsLst>
              <a:gs pos="0">
                <a:srgbClr val="FFFFFF"/>
              </a:gs>
              <a:gs pos="100000">
                <a:srgbClr val="CACAC7"/>
              </a:gs>
            </a:gsLst>
            <a:lin ang="5400000" scaled="1"/>
          </a:gradFill>
          <a:ln w="1905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5" name="直線コネクタ 34"/>
          <p:cNvCxnSpPr/>
          <p:nvPr/>
        </p:nvCxnSpPr>
        <p:spPr bwMode="auto">
          <a:xfrm flipH="1">
            <a:off x="2557619" y="1310206"/>
            <a:ext cx="1735181" cy="2890858"/>
          </a:xfrm>
          <a:prstGeom prst="line">
            <a:avLst/>
          </a:prstGeom>
          <a:gradFill rotWithShape="0">
            <a:gsLst>
              <a:gs pos="0">
                <a:srgbClr val="FFFFFF"/>
              </a:gs>
              <a:gs pos="100000">
                <a:srgbClr val="CACAC7"/>
              </a:gs>
            </a:gsLst>
            <a:lin ang="5400000" scaled="1"/>
          </a:gradFill>
          <a:ln w="1905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6" name="直線コネクタ 35"/>
          <p:cNvCxnSpPr/>
          <p:nvPr/>
        </p:nvCxnSpPr>
        <p:spPr bwMode="auto">
          <a:xfrm flipH="1">
            <a:off x="2524218" y="3429658"/>
            <a:ext cx="3916298" cy="771406"/>
          </a:xfrm>
          <a:prstGeom prst="line">
            <a:avLst/>
          </a:prstGeom>
          <a:gradFill rotWithShape="0">
            <a:gsLst>
              <a:gs pos="0">
                <a:srgbClr val="FFFFFF"/>
              </a:gs>
              <a:gs pos="100000">
                <a:srgbClr val="CACAC7"/>
              </a:gs>
            </a:gsLst>
            <a:lin ang="5400000" scaled="1"/>
          </a:gradFill>
          <a:ln w="1905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grpSp>
        <p:nvGrpSpPr>
          <p:cNvPr id="42" name="グループ化 41"/>
          <p:cNvGrpSpPr/>
          <p:nvPr/>
        </p:nvGrpSpPr>
        <p:grpSpPr>
          <a:xfrm>
            <a:off x="8727249" y="1585128"/>
            <a:ext cx="2493421" cy="2306988"/>
            <a:chOff x="5847637" y="1412776"/>
            <a:chExt cx="5627541" cy="5039640"/>
          </a:xfrm>
        </p:grpSpPr>
        <p:pic>
          <p:nvPicPr>
            <p:cNvPr id="43" name="図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92278" y="1412776"/>
              <a:ext cx="2882900" cy="2870200"/>
            </a:xfrm>
            <a:prstGeom prst="rect">
              <a:avLst/>
            </a:prstGeom>
          </p:spPr>
        </p:pic>
        <p:pic>
          <p:nvPicPr>
            <p:cNvPr id="4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47637" y="3569075"/>
              <a:ext cx="2935292" cy="2883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692489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Preliminary performance evaluation results</a:t>
            </a:r>
            <a:endParaRPr lang="ja-JP" altLang="en-US" dirty="0"/>
          </a:p>
        </p:txBody>
      </p:sp>
      <p:sp>
        <p:nvSpPr>
          <p:cNvPr id="3" name="コンテンツ プレースホルダー 2"/>
          <p:cNvSpPr>
            <a:spLocks noGrp="1"/>
          </p:cNvSpPr>
          <p:nvPr>
            <p:ph idx="1"/>
          </p:nvPr>
        </p:nvSpPr>
        <p:spPr/>
        <p:txBody>
          <a:bodyPr/>
          <a:lstStyle/>
          <a:p>
            <a:r>
              <a:rPr lang="en-US" altLang="ja-JP" dirty="0" smtClean="0"/>
              <a:t>Over 2.5x faster in HPC &amp; AI benchmarks than SPARC64 </a:t>
            </a:r>
            <a:r>
              <a:rPr lang="en-US" altLang="ja-JP" dirty="0" err="1" smtClean="0"/>
              <a:t>XIfx</a:t>
            </a:r>
            <a:endParaRPr lang="en-US" altLang="ja-JP" dirty="0" smtClean="0"/>
          </a:p>
        </p:txBody>
      </p:sp>
      <p:pic>
        <p:nvPicPr>
          <p:cNvPr id="43" name="図 42"/>
          <p:cNvPicPr>
            <a:picLocks noChangeAspect="1"/>
          </p:cNvPicPr>
          <p:nvPr/>
        </p:nvPicPr>
        <p:blipFill>
          <a:blip r:embed="rId3"/>
          <a:stretch>
            <a:fillRect/>
          </a:stretch>
        </p:blipFill>
        <p:spPr>
          <a:xfrm>
            <a:off x="177461" y="1611217"/>
            <a:ext cx="11794751" cy="5064183"/>
          </a:xfrm>
          <a:prstGeom prst="rect">
            <a:avLst/>
          </a:prstGeom>
        </p:spPr>
      </p:pic>
      <p:sp>
        <p:nvSpPr>
          <p:cNvPr id="4" name="テキスト ボックス 3"/>
          <p:cNvSpPr txBox="1"/>
          <p:nvPr/>
        </p:nvSpPr>
        <p:spPr>
          <a:xfrm>
            <a:off x="10185400" y="5744531"/>
            <a:ext cx="2006600" cy="707886"/>
          </a:xfrm>
          <a:prstGeom prst="rect">
            <a:avLst/>
          </a:prstGeom>
          <a:noFill/>
        </p:spPr>
        <p:txBody>
          <a:bodyPr wrap="square" rtlCol="0">
            <a:spAutoFit/>
          </a:bodyPr>
          <a:lstStyle/>
          <a:p>
            <a:pPr algn="ctr"/>
            <a:r>
              <a:rPr lang="en-US" altLang="ja-JP" sz="2000" b="1" dirty="0" smtClean="0">
                <a:solidFill>
                  <a:srgbClr val="C00000"/>
                </a:solidFill>
              </a:rPr>
              <a:t>= ~2x Haswell Xeon</a:t>
            </a:r>
            <a:endParaRPr kumimoji="1" lang="ja-JP" altLang="en-US" sz="2000" b="1" dirty="0">
              <a:solidFill>
                <a:srgbClr val="C00000"/>
              </a:solidFill>
            </a:endParaRPr>
          </a:p>
        </p:txBody>
      </p:sp>
    </p:spTree>
    <p:extLst>
      <p:ext uri="{BB962C8B-B14F-4D97-AF65-F5344CB8AC3E}">
        <p14:creationId xmlns:p14="http://schemas.microsoft.com/office/powerpoint/2010/main" val="111405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632447"/>
            <a:ext cx="9144000" cy="0"/>
          </a:xfrm>
          <a:custGeom>
            <a:avLst/>
            <a:gdLst/>
            <a:ahLst/>
            <a:cxnLst/>
            <a:rect l="l" t="t" r="r" b="b"/>
            <a:pathLst>
              <a:path w="9144000">
                <a:moveTo>
                  <a:pt x="0" y="0"/>
                </a:moveTo>
                <a:lnTo>
                  <a:pt x="9144000" y="0"/>
                </a:lnTo>
              </a:path>
            </a:pathLst>
          </a:custGeom>
          <a:ln w="12192">
            <a:solidFill>
              <a:srgbClr val="86857D"/>
            </a:solidFill>
          </a:ln>
        </p:spPr>
        <p:txBody>
          <a:bodyPr wrap="square" lIns="0" tIns="0" rIns="0" bIns="0" rtlCol="0"/>
          <a:lstStyle/>
          <a:p>
            <a:endParaRPr>
              <a:solidFill>
                <a:prstClr val="black"/>
              </a:solidFill>
            </a:endParaRPr>
          </a:p>
        </p:txBody>
      </p:sp>
      <p:sp>
        <p:nvSpPr>
          <p:cNvPr id="3" name="object 3"/>
          <p:cNvSpPr/>
          <p:nvPr/>
        </p:nvSpPr>
        <p:spPr>
          <a:xfrm>
            <a:off x="9991460" y="193544"/>
            <a:ext cx="147955" cy="113030"/>
          </a:xfrm>
          <a:custGeom>
            <a:avLst/>
            <a:gdLst/>
            <a:ahLst/>
            <a:cxnLst/>
            <a:rect l="l" t="t" r="r" b="b"/>
            <a:pathLst>
              <a:path w="147954" h="113029">
                <a:moveTo>
                  <a:pt x="46366" y="38738"/>
                </a:moveTo>
                <a:lnTo>
                  <a:pt x="37730" y="38738"/>
                </a:lnTo>
                <a:lnTo>
                  <a:pt x="23653" y="41292"/>
                </a:lnTo>
                <a:lnTo>
                  <a:pt x="11972" y="48500"/>
                </a:lnTo>
                <a:lnTo>
                  <a:pt x="3738" y="59407"/>
                </a:lnTo>
                <a:lnTo>
                  <a:pt x="0" y="73055"/>
                </a:lnTo>
                <a:lnTo>
                  <a:pt x="2501" y="88008"/>
                </a:lnTo>
                <a:lnTo>
                  <a:pt x="9507" y="100033"/>
                </a:lnTo>
                <a:lnTo>
                  <a:pt x="20032" y="108431"/>
                </a:lnTo>
                <a:lnTo>
                  <a:pt x="33086" y="112503"/>
                </a:lnTo>
                <a:lnTo>
                  <a:pt x="48148" y="111019"/>
                </a:lnTo>
                <a:lnTo>
                  <a:pt x="59431" y="106167"/>
                </a:lnTo>
                <a:lnTo>
                  <a:pt x="61329" y="98936"/>
                </a:lnTo>
                <a:lnTo>
                  <a:pt x="37730" y="98936"/>
                </a:lnTo>
                <a:lnTo>
                  <a:pt x="24285" y="94922"/>
                </a:lnTo>
                <a:lnTo>
                  <a:pt x="15719" y="84380"/>
                </a:lnTo>
                <a:lnTo>
                  <a:pt x="17305" y="67836"/>
                </a:lnTo>
                <a:lnTo>
                  <a:pt x="24189" y="57173"/>
                </a:lnTo>
                <a:lnTo>
                  <a:pt x="35043" y="52703"/>
                </a:lnTo>
                <a:lnTo>
                  <a:pt x="44207" y="52581"/>
                </a:lnTo>
                <a:lnTo>
                  <a:pt x="66870" y="52581"/>
                </a:lnTo>
                <a:lnTo>
                  <a:pt x="60590" y="46358"/>
                </a:lnTo>
                <a:lnTo>
                  <a:pt x="55129" y="41532"/>
                </a:lnTo>
                <a:lnTo>
                  <a:pt x="46366" y="38738"/>
                </a:lnTo>
                <a:close/>
              </a:path>
              <a:path w="147954" h="113029">
                <a:moveTo>
                  <a:pt x="66429" y="79518"/>
                </a:moveTo>
                <a:lnTo>
                  <a:pt x="62622" y="85728"/>
                </a:lnTo>
                <a:lnTo>
                  <a:pt x="55256" y="93983"/>
                </a:lnTo>
                <a:lnTo>
                  <a:pt x="48525" y="96650"/>
                </a:lnTo>
                <a:lnTo>
                  <a:pt x="45223" y="98047"/>
                </a:lnTo>
                <a:lnTo>
                  <a:pt x="41667" y="98936"/>
                </a:lnTo>
                <a:lnTo>
                  <a:pt x="61329" y="98936"/>
                </a:lnTo>
                <a:lnTo>
                  <a:pt x="66429" y="79518"/>
                </a:lnTo>
                <a:close/>
              </a:path>
              <a:path w="147954" h="113029">
                <a:moveTo>
                  <a:pt x="66870" y="52581"/>
                </a:moveTo>
                <a:lnTo>
                  <a:pt x="44207" y="52581"/>
                </a:lnTo>
                <a:lnTo>
                  <a:pt x="49922" y="55121"/>
                </a:lnTo>
                <a:lnTo>
                  <a:pt x="58685" y="63630"/>
                </a:lnTo>
                <a:lnTo>
                  <a:pt x="65670" y="72520"/>
                </a:lnTo>
                <a:lnTo>
                  <a:pt x="68845" y="76076"/>
                </a:lnTo>
                <a:lnTo>
                  <a:pt x="78795" y="84055"/>
                </a:lnTo>
                <a:lnTo>
                  <a:pt x="90729" y="89093"/>
                </a:lnTo>
                <a:lnTo>
                  <a:pt x="108298" y="88149"/>
                </a:lnTo>
                <a:lnTo>
                  <a:pt x="122891" y="83918"/>
                </a:lnTo>
                <a:lnTo>
                  <a:pt x="134394" y="76899"/>
                </a:lnTo>
                <a:lnTo>
                  <a:pt x="136175" y="74902"/>
                </a:lnTo>
                <a:lnTo>
                  <a:pt x="112678" y="74902"/>
                </a:lnTo>
                <a:lnTo>
                  <a:pt x="95914" y="74745"/>
                </a:lnTo>
                <a:lnTo>
                  <a:pt x="85796" y="71471"/>
                </a:lnTo>
                <a:lnTo>
                  <a:pt x="75565" y="62152"/>
                </a:lnTo>
                <a:lnTo>
                  <a:pt x="66870" y="52581"/>
                </a:lnTo>
                <a:close/>
              </a:path>
              <a:path w="147954" h="113029">
                <a:moveTo>
                  <a:pt x="136014" y="14688"/>
                </a:moveTo>
                <a:lnTo>
                  <a:pt x="92216" y="14688"/>
                </a:lnTo>
                <a:lnTo>
                  <a:pt x="109713" y="15962"/>
                </a:lnTo>
                <a:lnTo>
                  <a:pt x="122621" y="21535"/>
                </a:lnTo>
                <a:lnTo>
                  <a:pt x="130891" y="30385"/>
                </a:lnTo>
                <a:lnTo>
                  <a:pt x="134408" y="41292"/>
                </a:lnTo>
                <a:lnTo>
                  <a:pt x="134468" y="41532"/>
                </a:lnTo>
                <a:lnTo>
                  <a:pt x="131709" y="56687"/>
                </a:lnTo>
                <a:lnTo>
                  <a:pt x="124015" y="68106"/>
                </a:lnTo>
                <a:lnTo>
                  <a:pt x="112678" y="74902"/>
                </a:lnTo>
                <a:lnTo>
                  <a:pt x="136175" y="74902"/>
                </a:lnTo>
                <a:lnTo>
                  <a:pt x="142695" y="67591"/>
                </a:lnTo>
                <a:lnTo>
                  <a:pt x="147591" y="56687"/>
                </a:lnTo>
                <a:lnTo>
                  <a:pt x="147595" y="55121"/>
                </a:lnTo>
                <a:lnTo>
                  <a:pt x="146639" y="39173"/>
                </a:lnTo>
                <a:lnTo>
                  <a:pt x="142283" y="24711"/>
                </a:lnTo>
                <a:lnTo>
                  <a:pt x="136014" y="14688"/>
                </a:lnTo>
                <a:close/>
              </a:path>
              <a:path w="147954" h="113029">
                <a:moveTo>
                  <a:pt x="114422" y="0"/>
                </a:moveTo>
                <a:lnTo>
                  <a:pt x="74332" y="9044"/>
                </a:lnTo>
                <a:lnTo>
                  <a:pt x="66433" y="44423"/>
                </a:lnTo>
                <a:lnTo>
                  <a:pt x="72596" y="31507"/>
                </a:lnTo>
                <a:lnTo>
                  <a:pt x="81139" y="21212"/>
                </a:lnTo>
                <a:lnTo>
                  <a:pt x="92216" y="14688"/>
                </a:lnTo>
                <a:lnTo>
                  <a:pt x="136014" y="14688"/>
                </a:lnTo>
                <a:lnTo>
                  <a:pt x="135122" y="13262"/>
                </a:lnTo>
                <a:lnTo>
                  <a:pt x="125665" y="4974"/>
                </a:lnTo>
                <a:lnTo>
                  <a:pt x="114422" y="0"/>
                </a:lnTo>
                <a:close/>
              </a:path>
            </a:pathLst>
          </a:custGeom>
          <a:solidFill>
            <a:srgbClr val="FF0000"/>
          </a:solidFill>
        </p:spPr>
        <p:txBody>
          <a:bodyPr wrap="square" lIns="0" tIns="0" rIns="0" bIns="0" rtlCol="0"/>
          <a:lstStyle/>
          <a:p>
            <a:endParaRPr>
              <a:solidFill>
                <a:prstClr val="black"/>
              </a:solidFill>
            </a:endParaRPr>
          </a:p>
        </p:txBody>
      </p:sp>
      <p:sp>
        <p:nvSpPr>
          <p:cNvPr id="4" name="object 4"/>
          <p:cNvSpPr/>
          <p:nvPr/>
        </p:nvSpPr>
        <p:spPr>
          <a:xfrm>
            <a:off x="9747505" y="316992"/>
            <a:ext cx="104139" cy="169545"/>
          </a:xfrm>
          <a:custGeom>
            <a:avLst/>
            <a:gdLst/>
            <a:ahLst/>
            <a:cxnLst/>
            <a:rect l="l" t="t" r="r" b="b"/>
            <a:pathLst>
              <a:path w="104140" h="169545">
                <a:moveTo>
                  <a:pt x="103631" y="0"/>
                </a:moveTo>
                <a:lnTo>
                  <a:pt x="0" y="0"/>
                </a:lnTo>
                <a:lnTo>
                  <a:pt x="11049" y="6350"/>
                </a:lnTo>
                <a:lnTo>
                  <a:pt x="11049" y="163956"/>
                </a:lnTo>
                <a:lnTo>
                  <a:pt x="762" y="169163"/>
                </a:lnTo>
                <a:lnTo>
                  <a:pt x="50038" y="169163"/>
                </a:lnTo>
                <a:lnTo>
                  <a:pt x="39116" y="163194"/>
                </a:lnTo>
                <a:lnTo>
                  <a:pt x="39227" y="147399"/>
                </a:lnTo>
                <a:lnTo>
                  <a:pt x="40430" y="85216"/>
                </a:lnTo>
                <a:lnTo>
                  <a:pt x="91185" y="85216"/>
                </a:lnTo>
                <a:lnTo>
                  <a:pt x="91185" y="67182"/>
                </a:lnTo>
                <a:lnTo>
                  <a:pt x="39121" y="66539"/>
                </a:lnTo>
                <a:lnTo>
                  <a:pt x="39537" y="17399"/>
                </a:lnTo>
                <a:lnTo>
                  <a:pt x="103631" y="17399"/>
                </a:lnTo>
                <a:lnTo>
                  <a:pt x="103631" y="0"/>
                </a:lnTo>
                <a:close/>
              </a:path>
              <a:path w="104140" h="169545">
                <a:moveTo>
                  <a:pt x="91185" y="85216"/>
                </a:moveTo>
                <a:lnTo>
                  <a:pt x="89407" y="85216"/>
                </a:lnTo>
                <a:lnTo>
                  <a:pt x="91186" y="93598"/>
                </a:lnTo>
                <a:lnTo>
                  <a:pt x="91185" y="85216"/>
                </a:lnTo>
                <a:close/>
              </a:path>
              <a:path w="104140" h="169545">
                <a:moveTo>
                  <a:pt x="103631" y="17399"/>
                </a:moveTo>
                <a:lnTo>
                  <a:pt x="58212" y="17399"/>
                </a:lnTo>
                <a:lnTo>
                  <a:pt x="98298" y="17525"/>
                </a:lnTo>
                <a:lnTo>
                  <a:pt x="103631" y="28828"/>
                </a:lnTo>
                <a:lnTo>
                  <a:pt x="103631" y="17399"/>
                </a:lnTo>
                <a:close/>
              </a:path>
            </a:pathLst>
          </a:custGeom>
          <a:solidFill>
            <a:srgbClr val="FF0000"/>
          </a:solidFill>
        </p:spPr>
        <p:txBody>
          <a:bodyPr wrap="square" lIns="0" tIns="0" rIns="0" bIns="0" rtlCol="0"/>
          <a:lstStyle/>
          <a:p>
            <a:endParaRPr>
              <a:solidFill>
                <a:prstClr val="black"/>
              </a:solidFill>
            </a:endParaRPr>
          </a:p>
        </p:txBody>
      </p:sp>
      <p:sp>
        <p:nvSpPr>
          <p:cNvPr id="5" name="object 5"/>
          <p:cNvSpPr/>
          <p:nvPr/>
        </p:nvSpPr>
        <p:spPr>
          <a:xfrm>
            <a:off x="9992106" y="316991"/>
            <a:ext cx="66675" cy="236220"/>
          </a:xfrm>
          <a:custGeom>
            <a:avLst/>
            <a:gdLst/>
            <a:ahLst/>
            <a:cxnLst/>
            <a:rect l="l" t="t" r="r" b="b"/>
            <a:pathLst>
              <a:path w="66675" h="236220">
                <a:moveTo>
                  <a:pt x="66294" y="0"/>
                </a:moveTo>
                <a:lnTo>
                  <a:pt x="13462" y="0"/>
                </a:lnTo>
                <a:lnTo>
                  <a:pt x="24892" y="6096"/>
                </a:lnTo>
                <a:lnTo>
                  <a:pt x="24765" y="14802"/>
                </a:lnTo>
                <a:lnTo>
                  <a:pt x="24598" y="179566"/>
                </a:lnTo>
                <a:lnTo>
                  <a:pt x="9005" y="225317"/>
                </a:lnTo>
                <a:lnTo>
                  <a:pt x="0" y="235732"/>
                </a:lnTo>
                <a:lnTo>
                  <a:pt x="7789" y="233894"/>
                </a:lnTo>
                <a:lnTo>
                  <a:pt x="42760" y="210854"/>
                </a:lnTo>
                <a:lnTo>
                  <a:pt x="54483" y="173598"/>
                </a:lnTo>
                <a:lnTo>
                  <a:pt x="54483" y="5587"/>
                </a:lnTo>
                <a:lnTo>
                  <a:pt x="66294" y="0"/>
                </a:lnTo>
                <a:close/>
              </a:path>
            </a:pathLst>
          </a:custGeom>
          <a:solidFill>
            <a:srgbClr val="FF0000"/>
          </a:solidFill>
        </p:spPr>
        <p:txBody>
          <a:bodyPr wrap="square" lIns="0" tIns="0" rIns="0" bIns="0" rtlCol="0"/>
          <a:lstStyle/>
          <a:p>
            <a:endParaRPr>
              <a:solidFill>
                <a:prstClr val="black"/>
              </a:solidFill>
            </a:endParaRPr>
          </a:p>
        </p:txBody>
      </p:sp>
      <p:sp>
        <p:nvSpPr>
          <p:cNvPr id="6" name="object 6"/>
          <p:cNvSpPr/>
          <p:nvPr/>
        </p:nvSpPr>
        <p:spPr>
          <a:xfrm>
            <a:off x="10064495" y="316992"/>
            <a:ext cx="53340" cy="169545"/>
          </a:xfrm>
          <a:custGeom>
            <a:avLst/>
            <a:gdLst/>
            <a:ahLst/>
            <a:cxnLst/>
            <a:rect l="l" t="t" r="r" b="b"/>
            <a:pathLst>
              <a:path w="53340" h="169545">
                <a:moveTo>
                  <a:pt x="53339" y="0"/>
                </a:moveTo>
                <a:lnTo>
                  <a:pt x="0" y="0"/>
                </a:lnTo>
                <a:lnTo>
                  <a:pt x="11810" y="5714"/>
                </a:lnTo>
                <a:lnTo>
                  <a:pt x="11810" y="163067"/>
                </a:lnTo>
                <a:lnTo>
                  <a:pt x="0" y="169163"/>
                </a:lnTo>
                <a:lnTo>
                  <a:pt x="53339" y="169163"/>
                </a:lnTo>
                <a:lnTo>
                  <a:pt x="41528" y="162940"/>
                </a:lnTo>
                <a:lnTo>
                  <a:pt x="41528" y="5714"/>
                </a:lnTo>
                <a:lnTo>
                  <a:pt x="53339" y="0"/>
                </a:lnTo>
                <a:close/>
              </a:path>
            </a:pathLst>
          </a:custGeom>
          <a:solidFill>
            <a:srgbClr val="FF0000"/>
          </a:solidFill>
        </p:spPr>
        <p:txBody>
          <a:bodyPr wrap="square" lIns="0" tIns="0" rIns="0" bIns="0" rtlCol="0"/>
          <a:lstStyle/>
          <a:p>
            <a:endParaRPr>
              <a:solidFill>
                <a:prstClr val="black"/>
              </a:solidFill>
            </a:endParaRPr>
          </a:p>
        </p:txBody>
      </p:sp>
      <p:sp>
        <p:nvSpPr>
          <p:cNvPr id="7" name="object 7"/>
          <p:cNvSpPr/>
          <p:nvPr/>
        </p:nvSpPr>
        <p:spPr>
          <a:xfrm>
            <a:off x="10119360" y="316992"/>
            <a:ext cx="125095" cy="169545"/>
          </a:xfrm>
          <a:custGeom>
            <a:avLst/>
            <a:gdLst/>
            <a:ahLst/>
            <a:cxnLst/>
            <a:rect l="l" t="t" r="r" b="b"/>
            <a:pathLst>
              <a:path w="125095" h="169545">
                <a:moveTo>
                  <a:pt x="77470" y="17812"/>
                </a:moveTo>
                <a:lnTo>
                  <a:pt x="48513" y="17812"/>
                </a:lnTo>
                <a:lnTo>
                  <a:pt x="48514" y="162559"/>
                </a:lnTo>
                <a:lnTo>
                  <a:pt x="37465" y="169163"/>
                </a:lnTo>
                <a:lnTo>
                  <a:pt x="88646" y="169163"/>
                </a:lnTo>
                <a:lnTo>
                  <a:pt x="77470" y="161797"/>
                </a:lnTo>
                <a:lnTo>
                  <a:pt x="77470" y="17812"/>
                </a:lnTo>
                <a:close/>
              </a:path>
              <a:path w="125095" h="169545">
                <a:moveTo>
                  <a:pt x="124967" y="0"/>
                </a:moveTo>
                <a:lnTo>
                  <a:pt x="10160" y="0"/>
                </a:lnTo>
                <a:lnTo>
                  <a:pt x="0" y="33274"/>
                </a:lnTo>
                <a:lnTo>
                  <a:pt x="11684" y="17906"/>
                </a:lnTo>
                <a:lnTo>
                  <a:pt x="77470" y="17812"/>
                </a:lnTo>
                <a:lnTo>
                  <a:pt x="119310" y="17779"/>
                </a:lnTo>
                <a:lnTo>
                  <a:pt x="124967" y="0"/>
                </a:lnTo>
                <a:close/>
              </a:path>
              <a:path w="125095" h="169545">
                <a:moveTo>
                  <a:pt x="119310" y="17779"/>
                </a:moveTo>
                <a:lnTo>
                  <a:pt x="112268" y="17779"/>
                </a:lnTo>
                <a:lnTo>
                  <a:pt x="115189" y="30733"/>
                </a:lnTo>
                <a:lnTo>
                  <a:pt x="119310" y="17779"/>
                </a:lnTo>
                <a:close/>
              </a:path>
            </a:pathLst>
          </a:custGeom>
          <a:solidFill>
            <a:srgbClr val="FF0000"/>
          </a:solidFill>
        </p:spPr>
        <p:txBody>
          <a:bodyPr wrap="square" lIns="0" tIns="0" rIns="0" bIns="0" rtlCol="0"/>
          <a:lstStyle/>
          <a:p>
            <a:endParaRPr>
              <a:solidFill>
                <a:prstClr val="black"/>
              </a:solidFill>
            </a:endParaRPr>
          </a:p>
        </p:txBody>
      </p:sp>
      <p:sp>
        <p:nvSpPr>
          <p:cNvPr id="8" name="object 8"/>
          <p:cNvSpPr/>
          <p:nvPr/>
        </p:nvSpPr>
        <p:spPr>
          <a:xfrm>
            <a:off x="10347960" y="316992"/>
            <a:ext cx="139065" cy="170815"/>
          </a:xfrm>
          <a:custGeom>
            <a:avLst/>
            <a:gdLst/>
            <a:ahLst/>
            <a:cxnLst/>
            <a:rect l="l" t="t" r="r" b="b"/>
            <a:pathLst>
              <a:path w="139065" h="170815">
                <a:moveTo>
                  <a:pt x="51308" y="0"/>
                </a:moveTo>
                <a:lnTo>
                  <a:pt x="0" y="0"/>
                </a:lnTo>
                <a:lnTo>
                  <a:pt x="11049" y="5714"/>
                </a:lnTo>
                <a:lnTo>
                  <a:pt x="11143" y="32410"/>
                </a:lnTo>
                <a:lnTo>
                  <a:pt x="11645" y="125581"/>
                </a:lnTo>
                <a:lnTo>
                  <a:pt x="35310" y="160942"/>
                </a:lnTo>
                <a:lnTo>
                  <a:pt x="73074" y="170646"/>
                </a:lnTo>
                <a:lnTo>
                  <a:pt x="85196" y="169136"/>
                </a:lnTo>
                <a:lnTo>
                  <a:pt x="97609" y="165162"/>
                </a:lnTo>
                <a:lnTo>
                  <a:pt x="109205" y="158322"/>
                </a:lnTo>
                <a:lnTo>
                  <a:pt x="116266" y="150942"/>
                </a:lnTo>
                <a:lnTo>
                  <a:pt x="61335" y="150942"/>
                </a:lnTo>
                <a:lnTo>
                  <a:pt x="50324" y="144018"/>
                </a:lnTo>
                <a:lnTo>
                  <a:pt x="42717" y="132306"/>
                </a:lnTo>
                <a:lnTo>
                  <a:pt x="39878" y="116585"/>
                </a:lnTo>
                <a:lnTo>
                  <a:pt x="39878" y="5587"/>
                </a:lnTo>
                <a:lnTo>
                  <a:pt x="51308" y="0"/>
                </a:lnTo>
                <a:close/>
              </a:path>
              <a:path w="139065" h="170815">
                <a:moveTo>
                  <a:pt x="138684" y="0"/>
                </a:moveTo>
                <a:lnTo>
                  <a:pt x="88773" y="0"/>
                </a:lnTo>
                <a:lnTo>
                  <a:pt x="100075" y="5714"/>
                </a:lnTo>
                <a:lnTo>
                  <a:pt x="99926" y="120197"/>
                </a:lnTo>
                <a:lnTo>
                  <a:pt x="96696" y="133286"/>
                </a:lnTo>
                <a:lnTo>
                  <a:pt x="89221" y="143307"/>
                </a:lnTo>
                <a:lnTo>
                  <a:pt x="77451" y="149460"/>
                </a:lnTo>
                <a:lnTo>
                  <a:pt x="61335" y="150942"/>
                </a:lnTo>
                <a:lnTo>
                  <a:pt x="116266" y="150942"/>
                </a:lnTo>
                <a:lnTo>
                  <a:pt x="118876" y="148214"/>
                </a:lnTo>
                <a:lnTo>
                  <a:pt x="125515" y="134436"/>
                </a:lnTo>
                <a:lnTo>
                  <a:pt x="128016" y="116585"/>
                </a:lnTo>
                <a:lnTo>
                  <a:pt x="128016" y="5714"/>
                </a:lnTo>
                <a:lnTo>
                  <a:pt x="138684" y="0"/>
                </a:lnTo>
                <a:close/>
              </a:path>
            </a:pathLst>
          </a:custGeom>
          <a:solidFill>
            <a:srgbClr val="FF0000"/>
          </a:solidFill>
        </p:spPr>
        <p:txBody>
          <a:bodyPr wrap="square" lIns="0" tIns="0" rIns="0" bIns="0" rtlCol="0"/>
          <a:lstStyle/>
          <a:p>
            <a:endParaRPr>
              <a:solidFill>
                <a:prstClr val="black"/>
              </a:solidFill>
            </a:endParaRPr>
          </a:p>
        </p:txBody>
      </p:sp>
      <p:sp>
        <p:nvSpPr>
          <p:cNvPr id="9" name="object 9"/>
          <p:cNvSpPr/>
          <p:nvPr/>
        </p:nvSpPr>
        <p:spPr>
          <a:xfrm>
            <a:off x="9855708" y="316992"/>
            <a:ext cx="140335" cy="172085"/>
          </a:xfrm>
          <a:custGeom>
            <a:avLst/>
            <a:gdLst/>
            <a:ahLst/>
            <a:cxnLst/>
            <a:rect l="l" t="t" r="r" b="b"/>
            <a:pathLst>
              <a:path w="140334" h="172084">
                <a:moveTo>
                  <a:pt x="51435" y="0"/>
                </a:moveTo>
                <a:lnTo>
                  <a:pt x="0" y="0"/>
                </a:lnTo>
                <a:lnTo>
                  <a:pt x="10414" y="5968"/>
                </a:lnTo>
                <a:lnTo>
                  <a:pt x="10499" y="24822"/>
                </a:lnTo>
                <a:lnTo>
                  <a:pt x="11416" y="128623"/>
                </a:lnTo>
                <a:lnTo>
                  <a:pt x="35899" y="162670"/>
                </a:lnTo>
                <a:lnTo>
                  <a:pt x="74385" y="172082"/>
                </a:lnTo>
                <a:lnTo>
                  <a:pt x="86623" y="170259"/>
                </a:lnTo>
                <a:lnTo>
                  <a:pt x="99099" y="165997"/>
                </a:lnTo>
                <a:lnTo>
                  <a:pt x="110714" y="158929"/>
                </a:lnTo>
                <a:lnTo>
                  <a:pt x="117202" y="152048"/>
                </a:lnTo>
                <a:lnTo>
                  <a:pt x="60383" y="152048"/>
                </a:lnTo>
                <a:lnTo>
                  <a:pt x="49586" y="144787"/>
                </a:lnTo>
                <a:lnTo>
                  <a:pt x="42143" y="132886"/>
                </a:lnTo>
                <a:lnTo>
                  <a:pt x="39370" y="117220"/>
                </a:lnTo>
                <a:lnTo>
                  <a:pt x="39497" y="5968"/>
                </a:lnTo>
                <a:lnTo>
                  <a:pt x="51435" y="0"/>
                </a:lnTo>
                <a:close/>
              </a:path>
              <a:path w="140334" h="172084">
                <a:moveTo>
                  <a:pt x="140208" y="0"/>
                </a:moveTo>
                <a:lnTo>
                  <a:pt x="89281" y="0"/>
                </a:lnTo>
                <a:lnTo>
                  <a:pt x="100330" y="5968"/>
                </a:lnTo>
                <a:lnTo>
                  <a:pt x="100303" y="24822"/>
                </a:lnTo>
                <a:lnTo>
                  <a:pt x="100036" y="122567"/>
                </a:lnTo>
                <a:lnTo>
                  <a:pt x="60383" y="152048"/>
                </a:lnTo>
                <a:lnTo>
                  <a:pt x="117202" y="152048"/>
                </a:lnTo>
                <a:lnTo>
                  <a:pt x="120370" y="148687"/>
                </a:lnTo>
                <a:lnTo>
                  <a:pt x="126969" y="134904"/>
                </a:lnTo>
                <a:lnTo>
                  <a:pt x="129411" y="117220"/>
                </a:lnTo>
                <a:lnTo>
                  <a:pt x="129413" y="6096"/>
                </a:lnTo>
                <a:lnTo>
                  <a:pt x="140208" y="0"/>
                </a:lnTo>
                <a:close/>
              </a:path>
            </a:pathLst>
          </a:custGeom>
          <a:solidFill>
            <a:srgbClr val="FF0000"/>
          </a:solidFill>
        </p:spPr>
        <p:txBody>
          <a:bodyPr wrap="square" lIns="0" tIns="0" rIns="0" bIns="0" rtlCol="0"/>
          <a:lstStyle/>
          <a:p>
            <a:endParaRPr>
              <a:solidFill>
                <a:prstClr val="black"/>
              </a:solidFill>
            </a:endParaRPr>
          </a:p>
        </p:txBody>
      </p:sp>
      <p:sp>
        <p:nvSpPr>
          <p:cNvPr id="10" name="object 10"/>
          <p:cNvSpPr/>
          <p:nvPr/>
        </p:nvSpPr>
        <p:spPr>
          <a:xfrm>
            <a:off x="10238437" y="314753"/>
            <a:ext cx="109855" cy="173990"/>
          </a:xfrm>
          <a:custGeom>
            <a:avLst/>
            <a:gdLst/>
            <a:ahLst/>
            <a:cxnLst/>
            <a:rect l="l" t="t" r="r" b="b"/>
            <a:pathLst>
              <a:path w="109854" h="173990">
                <a:moveTo>
                  <a:pt x="0" y="138219"/>
                </a:moveTo>
                <a:lnTo>
                  <a:pt x="10942" y="170271"/>
                </a:lnTo>
                <a:lnTo>
                  <a:pt x="19300" y="171696"/>
                </a:lnTo>
                <a:lnTo>
                  <a:pt x="34265" y="173277"/>
                </a:lnTo>
                <a:lnTo>
                  <a:pt x="54347" y="173767"/>
                </a:lnTo>
                <a:lnTo>
                  <a:pt x="70726" y="170429"/>
                </a:lnTo>
                <a:lnTo>
                  <a:pt x="84348" y="164616"/>
                </a:lnTo>
                <a:lnTo>
                  <a:pt x="95120" y="156661"/>
                </a:lnTo>
                <a:lnTo>
                  <a:pt x="96216" y="155294"/>
                </a:lnTo>
                <a:lnTo>
                  <a:pt x="33785" y="155294"/>
                </a:lnTo>
                <a:lnTo>
                  <a:pt x="20590" y="151339"/>
                </a:lnTo>
                <a:lnTo>
                  <a:pt x="9025" y="145186"/>
                </a:lnTo>
                <a:lnTo>
                  <a:pt x="0" y="138219"/>
                </a:lnTo>
                <a:close/>
              </a:path>
              <a:path w="109854" h="173990">
                <a:moveTo>
                  <a:pt x="49360" y="0"/>
                </a:moveTo>
                <a:lnTo>
                  <a:pt x="12873" y="20235"/>
                </a:lnTo>
                <a:lnTo>
                  <a:pt x="4166" y="57949"/>
                </a:lnTo>
                <a:lnTo>
                  <a:pt x="9576" y="70500"/>
                </a:lnTo>
                <a:lnTo>
                  <a:pt x="18057" y="80438"/>
                </a:lnTo>
                <a:lnTo>
                  <a:pt x="28617" y="88415"/>
                </a:lnTo>
                <a:lnTo>
                  <a:pt x="40262" y="95086"/>
                </a:lnTo>
                <a:lnTo>
                  <a:pt x="52000" y="101105"/>
                </a:lnTo>
                <a:lnTo>
                  <a:pt x="62838" y="107126"/>
                </a:lnTo>
                <a:lnTo>
                  <a:pt x="71784" y="113804"/>
                </a:lnTo>
                <a:lnTo>
                  <a:pt x="77844" y="121793"/>
                </a:lnTo>
                <a:lnTo>
                  <a:pt x="80026" y="131746"/>
                </a:lnTo>
                <a:lnTo>
                  <a:pt x="75079" y="141861"/>
                </a:lnTo>
                <a:lnTo>
                  <a:pt x="64916" y="149413"/>
                </a:lnTo>
                <a:lnTo>
                  <a:pt x="50748" y="154019"/>
                </a:lnTo>
                <a:lnTo>
                  <a:pt x="33785" y="155294"/>
                </a:lnTo>
                <a:lnTo>
                  <a:pt x="96216" y="155294"/>
                </a:lnTo>
                <a:lnTo>
                  <a:pt x="102945" y="146902"/>
                </a:lnTo>
                <a:lnTo>
                  <a:pt x="107730" y="135674"/>
                </a:lnTo>
                <a:lnTo>
                  <a:pt x="109380" y="123313"/>
                </a:lnTo>
                <a:lnTo>
                  <a:pt x="106929" y="110107"/>
                </a:lnTo>
                <a:lnTo>
                  <a:pt x="68288" y="76060"/>
                </a:lnTo>
                <a:lnTo>
                  <a:pt x="55180" y="69696"/>
                </a:lnTo>
                <a:lnTo>
                  <a:pt x="42875" y="62397"/>
                </a:lnTo>
                <a:lnTo>
                  <a:pt x="34977" y="53618"/>
                </a:lnTo>
                <a:lnTo>
                  <a:pt x="32197" y="41492"/>
                </a:lnTo>
                <a:lnTo>
                  <a:pt x="34825" y="31694"/>
                </a:lnTo>
                <a:lnTo>
                  <a:pt x="42496" y="23991"/>
                </a:lnTo>
                <a:lnTo>
                  <a:pt x="56053" y="19183"/>
                </a:lnTo>
                <a:lnTo>
                  <a:pt x="76342" y="18066"/>
                </a:lnTo>
                <a:lnTo>
                  <a:pt x="93630" y="18066"/>
                </a:lnTo>
                <a:lnTo>
                  <a:pt x="92964" y="3350"/>
                </a:lnTo>
                <a:lnTo>
                  <a:pt x="85016" y="1899"/>
                </a:lnTo>
                <a:lnTo>
                  <a:pt x="70236" y="349"/>
                </a:lnTo>
                <a:lnTo>
                  <a:pt x="49360" y="0"/>
                </a:lnTo>
                <a:close/>
              </a:path>
              <a:path w="109854" h="173990">
                <a:moveTo>
                  <a:pt x="93630" y="18066"/>
                </a:moveTo>
                <a:lnTo>
                  <a:pt x="76342" y="18066"/>
                </a:lnTo>
                <a:lnTo>
                  <a:pt x="90114" y="25113"/>
                </a:lnTo>
                <a:lnTo>
                  <a:pt x="94156" y="29670"/>
                </a:lnTo>
                <a:lnTo>
                  <a:pt x="93630" y="18066"/>
                </a:lnTo>
                <a:close/>
              </a:path>
            </a:pathLst>
          </a:custGeom>
          <a:solidFill>
            <a:srgbClr val="FF0000"/>
          </a:solidFill>
        </p:spPr>
        <p:txBody>
          <a:bodyPr wrap="square" lIns="0" tIns="0" rIns="0" bIns="0" rtlCol="0"/>
          <a:lstStyle/>
          <a:p>
            <a:endParaRPr>
              <a:solidFill>
                <a:prstClr val="black"/>
              </a:solidFill>
            </a:endParaRPr>
          </a:p>
        </p:txBody>
      </p:sp>
      <p:sp>
        <p:nvSpPr>
          <p:cNvPr id="11" name="object 11"/>
          <p:cNvSpPr/>
          <p:nvPr/>
        </p:nvSpPr>
        <p:spPr>
          <a:xfrm>
            <a:off x="10107418" y="4051446"/>
            <a:ext cx="154305" cy="0"/>
          </a:xfrm>
          <a:custGeom>
            <a:avLst/>
            <a:gdLst/>
            <a:ahLst/>
            <a:cxnLst/>
            <a:rect l="l" t="t" r="r" b="b"/>
            <a:pathLst>
              <a:path w="154304">
                <a:moveTo>
                  <a:pt x="0" y="0"/>
                </a:moveTo>
                <a:lnTo>
                  <a:pt x="153903" y="0"/>
                </a:lnTo>
              </a:path>
            </a:pathLst>
          </a:custGeom>
          <a:ln w="9141">
            <a:solidFill>
              <a:srgbClr val="000000"/>
            </a:solidFill>
          </a:ln>
        </p:spPr>
        <p:txBody>
          <a:bodyPr wrap="square" lIns="0" tIns="0" rIns="0" bIns="0" rtlCol="0"/>
          <a:lstStyle/>
          <a:p>
            <a:endParaRPr>
              <a:solidFill>
                <a:prstClr val="black"/>
              </a:solidFill>
            </a:endParaRPr>
          </a:p>
        </p:txBody>
      </p:sp>
      <p:sp>
        <p:nvSpPr>
          <p:cNvPr id="12" name="object 12"/>
          <p:cNvSpPr/>
          <p:nvPr/>
        </p:nvSpPr>
        <p:spPr>
          <a:xfrm>
            <a:off x="9863615" y="405144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13" name="object 13"/>
          <p:cNvSpPr/>
          <p:nvPr/>
        </p:nvSpPr>
        <p:spPr>
          <a:xfrm>
            <a:off x="9107827" y="4051446"/>
            <a:ext cx="551815" cy="0"/>
          </a:xfrm>
          <a:custGeom>
            <a:avLst/>
            <a:gdLst/>
            <a:ahLst/>
            <a:cxnLst/>
            <a:rect l="l" t="t" r="r" b="b"/>
            <a:pathLst>
              <a:path w="551815">
                <a:moveTo>
                  <a:pt x="0" y="0"/>
                </a:moveTo>
                <a:lnTo>
                  <a:pt x="551603" y="0"/>
                </a:lnTo>
              </a:path>
            </a:pathLst>
          </a:custGeom>
          <a:ln w="9141">
            <a:solidFill>
              <a:srgbClr val="000000"/>
            </a:solidFill>
          </a:ln>
        </p:spPr>
        <p:txBody>
          <a:bodyPr wrap="square" lIns="0" tIns="0" rIns="0" bIns="0" rtlCol="0"/>
          <a:lstStyle/>
          <a:p>
            <a:endParaRPr>
              <a:solidFill>
                <a:prstClr val="black"/>
              </a:solidFill>
            </a:endParaRPr>
          </a:p>
        </p:txBody>
      </p:sp>
      <p:sp>
        <p:nvSpPr>
          <p:cNvPr id="14" name="object 14"/>
          <p:cNvSpPr/>
          <p:nvPr/>
        </p:nvSpPr>
        <p:spPr>
          <a:xfrm>
            <a:off x="8862501" y="405144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15" name="object 15"/>
          <p:cNvSpPr/>
          <p:nvPr/>
        </p:nvSpPr>
        <p:spPr>
          <a:xfrm>
            <a:off x="8108237" y="4051446"/>
            <a:ext cx="550545" cy="0"/>
          </a:xfrm>
          <a:custGeom>
            <a:avLst/>
            <a:gdLst/>
            <a:ahLst/>
            <a:cxnLst/>
            <a:rect l="l" t="t" r="r" b="b"/>
            <a:pathLst>
              <a:path w="550545">
                <a:moveTo>
                  <a:pt x="0" y="0"/>
                </a:moveTo>
                <a:lnTo>
                  <a:pt x="550079" y="0"/>
                </a:lnTo>
              </a:path>
            </a:pathLst>
          </a:custGeom>
          <a:ln w="9141">
            <a:solidFill>
              <a:srgbClr val="000000"/>
            </a:solidFill>
          </a:ln>
        </p:spPr>
        <p:txBody>
          <a:bodyPr wrap="square" lIns="0" tIns="0" rIns="0" bIns="0" rtlCol="0"/>
          <a:lstStyle/>
          <a:p>
            <a:endParaRPr>
              <a:solidFill>
                <a:prstClr val="black"/>
              </a:solidFill>
            </a:endParaRPr>
          </a:p>
        </p:txBody>
      </p:sp>
      <p:sp>
        <p:nvSpPr>
          <p:cNvPr id="16" name="object 16"/>
          <p:cNvSpPr/>
          <p:nvPr/>
        </p:nvSpPr>
        <p:spPr>
          <a:xfrm>
            <a:off x="7862910" y="405144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17" name="object 17"/>
          <p:cNvSpPr/>
          <p:nvPr/>
        </p:nvSpPr>
        <p:spPr>
          <a:xfrm>
            <a:off x="7107122" y="4051446"/>
            <a:ext cx="551815" cy="0"/>
          </a:xfrm>
          <a:custGeom>
            <a:avLst/>
            <a:gdLst/>
            <a:ahLst/>
            <a:cxnLst/>
            <a:rect l="l" t="t" r="r" b="b"/>
            <a:pathLst>
              <a:path w="551814">
                <a:moveTo>
                  <a:pt x="0" y="0"/>
                </a:moveTo>
                <a:lnTo>
                  <a:pt x="551603" y="0"/>
                </a:lnTo>
              </a:path>
            </a:pathLst>
          </a:custGeom>
          <a:ln w="9141">
            <a:solidFill>
              <a:srgbClr val="000000"/>
            </a:solidFill>
          </a:ln>
        </p:spPr>
        <p:txBody>
          <a:bodyPr wrap="square" lIns="0" tIns="0" rIns="0" bIns="0" rtlCol="0"/>
          <a:lstStyle/>
          <a:p>
            <a:endParaRPr>
              <a:solidFill>
                <a:prstClr val="black"/>
              </a:solidFill>
            </a:endParaRPr>
          </a:p>
        </p:txBody>
      </p:sp>
      <p:sp>
        <p:nvSpPr>
          <p:cNvPr id="18" name="object 18"/>
          <p:cNvSpPr/>
          <p:nvPr/>
        </p:nvSpPr>
        <p:spPr>
          <a:xfrm>
            <a:off x="6861796" y="405144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19" name="object 19"/>
          <p:cNvSpPr/>
          <p:nvPr/>
        </p:nvSpPr>
        <p:spPr>
          <a:xfrm>
            <a:off x="6107531" y="4051446"/>
            <a:ext cx="550545" cy="0"/>
          </a:xfrm>
          <a:custGeom>
            <a:avLst/>
            <a:gdLst/>
            <a:ahLst/>
            <a:cxnLst/>
            <a:rect l="l" t="t" r="r" b="b"/>
            <a:pathLst>
              <a:path w="550545">
                <a:moveTo>
                  <a:pt x="0" y="0"/>
                </a:moveTo>
                <a:lnTo>
                  <a:pt x="550079" y="0"/>
                </a:lnTo>
              </a:path>
            </a:pathLst>
          </a:custGeom>
          <a:ln w="9141">
            <a:solidFill>
              <a:srgbClr val="000000"/>
            </a:solidFill>
          </a:ln>
        </p:spPr>
        <p:txBody>
          <a:bodyPr wrap="square" lIns="0" tIns="0" rIns="0" bIns="0" rtlCol="0"/>
          <a:lstStyle/>
          <a:p>
            <a:endParaRPr>
              <a:solidFill>
                <a:prstClr val="black"/>
              </a:solidFill>
            </a:endParaRPr>
          </a:p>
        </p:txBody>
      </p:sp>
      <p:sp>
        <p:nvSpPr>
          <p:cNvPr id="20" name="object 20"/>
          <p:cNvSpPr/>
          <p:nvPr/>
        </p:nvSpPr>
        <p:spPr>
          <a:xfrm>
            <a:off x="5862205" y="405144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21" name="object 21"/>
          <p:cNvSpPr/>
          <p:nvPr/>
        </p:nvSpPr>
        <p:spPr>
          <a:xfrm>
            <a:off x="5106416" y="4051446"/>
            <a:ext cx="551815" cy="0"/>
          </a:xfrm>
          <a:custGeom>
            <a:avLst/>
            <a:gdLst/>
            <a:ahLst/>
            <a:cxnLst/>
            <a:rect l="l" t="t" r="r" b="b"/>
            <a:pathLst>
              <a:path w="551814">
                <a:moveTo>
                  <a:pt x="0" y="0"/>
                </a:moveTo>
                <a:lnTo>
                  <a:pt x="551603" y="0"/>
                </a:lnTo>
              </a:path>
            </a:pathLst>
          </a:custGeom>
          <a:ln w="9141">
            <a:solidFill>
              <a:srgbClr val="000000"/>
            </a:solidFill>
          </a:ln>
        </p:spPr>
        <p:txBody>
          <a:bodyPr wrap="square" lIns="0" tIns="0" rIns="0" bIns="0" rtlCol="0"/>
          <a:lstStyle/>
          <a:p>
            <a:endParaRPr>
              <a:solidFill>
                <a:prstClr val="black"/>
              </a:solidFill>
            </a:endParaRPr>
          </a:p>
        </p:txBody>
      </p:sp>
      <p:sp>
        <p:nvSpPr>
          <p:cNvPr id="22" name="object 22"/>
          <p:cNvSpPr/>
          <p:nvPr/>
        </p:nvSpPr>
        <p:spPr>
          <a:xfrm>
            <a:off x="4861090" y="405144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23" name="object 23"/>
          <p:cNvSpPr/>
          <p:nvPr/>
        </p:nvSpPr>
        <p:spPr>
          <a:xfrm>
            <a:off x="4106825" y="4051446"/>
            <a:ext cx="550545" cy="0"/>
          </a:xfrm>
          <a:custGeom>
            <a:avLst/>
            <a:gdLst/>
            <a:ahLst/>
            <a:cxnLst/>
            <a:rect l="l" t="t" r="r" b="b"/>
            <a:pathLst>
              <a:path w="550544">
                <a:moveTo>
                  <a:pt x="0" y="0"/>
                </a:moveTo>
                <a:lnTo>
                  <a:pt x="550079" y="0"/>
                </a:lnTo>
              </a:path>
            </a:pathLst>
          </a:custGeom>
          <a:ln w="9141">
            <a:solidFill>
              <a:srgbClr val="000000"/>
            </a:solidFill>
          </a:ln>
        </p:spPr>
        <p:txBody>
          <a:bodyPr wrap="square" lIns="0" tIns="0" rIns="0" bIns="0" rtlCol="0"/>
          <a:lstStyle/>
          <a:p>
            <a:endParaRPr>
              <a:solidFill>
                <a:prstClr val="black"/>
              </a:solidFill>
            </a:endParaRPr>
          </a:p>
        </p:txBody>
      </p:sp>
      <p:sp>
        <p:nvSpPr>
          <p:cNvPr id="24" name="object 24"/>
          <p:cNvSpPr/>
          <p:nvPr/>
        </p:nvSpPr>
        <p:spPr>
          <a:xfrm>
            <a:off x="3861499" y="405144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25" name="object 25"/>
          <p:cNvSpPr/>
          <p:nvPr/>
        </p:nvSpPr>
        <p:spPr>
          <a:xfrm>
            <a:off x="3105711" y="4051446"/>
            <a:ext cx="551815" cy="0"/>
          </a:xfrm>
          <a:custGeom>
            <a:avLst/>
            <a:gdLst/>
            <a:ahLst/>
            <a:cxnLst/>
            <a:rect l="l" t="t" r="r" b="b"/>
            <a:pathLst>
              <a:path w="551814">
                <a:moveTo>
                  <a:pt x="0" y="0"/>
                </a:moveTo>
                <a:lnTo>
                  <a:pt x="551603" y="0"/>
                </a:lnTo>
              </a:path>
            </a:pathLst>
          </a:custGeom>
          <a:ln w="9141">
            <a:solidFill>
              <a:srgbClr val="000000"/>
            </a:solidFill>
          </a:ln>
        </p:spPr>
        <p:txBody>
          <a:bodyPr wrap="square" lIns="0" tIns="0" rIns="0" bIns="0" rtlCol="0"/>
          <a:lstStyle/>
          <a:p>
            <a:endParaRPr>
              <a:solidFill>
                <a:prstClr val="black"/>
              </a:solidFill>
            </a:endParaRPr>
          </a:p>
        </p:txBody>
      </p:sp>
      <p:sp>
        <p:nvSpPr>
          <p:cNvPr id="26" name="object 26"/>
          <p:cNvSpPr/>
          <p:nvPr/>
        </p:nvSpPr>
        <p:spPr>
          <a:xfrm>
            <a:off x="2861908" y="4051446"/>
            <a:ext cx="40005" cy="0"/>
          </a:xfrm>
          <a:custGeom>
            <a:avLst/>
            <a:gdLst/>
            <a:ahLst/>
            <a:cxnLst/>
            <a:rect l="l" t="t" r="r" b="b"/>
            <a:pathLst>
              <a:path w="40005">
                <a:moveTo>
                  <a:pt x="0" y="0"/>
                </a:moveTo>
                <a:lnTo>
                  <a:pt x="39617" y="0"/>
                </a:lnTo>
              </a:path>
            </a:pathLst>
          </a:custGeom>
          <a:ln w="9141">
            <a:solidFill>
              <a:srgbClr val="000000"/>
            </a:solidFill>
          </a:ln>
        </p:spPr>
        <p:txBody>
          <a:bodyPr wrap="square" lIns="0" tIns="0" rIns="0" bIns="0" rtlCol="0"/>
          <a:lstStyle/>
          <a:p>
            <a:endParaRPr>
              <a:solidFill>
                <a:prstClr val="black"/>
              </a:solidFill>
            </a:endParaRPr>
          </a:p>
        </p:txBody>
      </p:sp>
      <p:sp>
        <p:nvSpPr>
          <p:cNvPr id="27" name="object 27"/>
          <p:cNvSpPr/>
          <p:nvPr/>
        </p:nvSpPr>
        <p:spPr>
          <a:xfrm>
            <a:off x="2189927" y="4051446"/>
            <a:ext cx="467995" cy="0"/>
          </a:xfrm>
          <a:custGeom>
            <a:avLst/>
            <a:gdLst/>
            <a:ahLst/>
            <a:cxnLst/>
            <a:rect l="l" t="t" r="r" b="b"/>
            <a:pathLst>
              <a:path w="467994">
                <a:moveTo>
                  <a:pt x="0" y="0"/>
                </a:moveTo>
                <a:lnTo>
                  <a:pt x="467796" y="0"/>
                </a:lnTo>
              </a:path>
            </a:pathLst>
          </a:custGeom>
          <a:ln w="9141">
            <a:solidFill>
              <a:srgbClr val="000000"/>
            </a:solidFill>
          </a:ln>
        </p:spPr>
        <p:txBody>
          <a:bodyPr wrap="square" lIns="0" tIns="0" rIns="0" bIns="0" rtlCol="0"/>
          <a:lstStyle/>
          <a:p>
            <a:endParaRPr>
              <a:solidFill>
                <a:prstClr val="black"/>
              </a:solidFill>
            </a:endParaRPr>
          </a:p>
        </p:txBody>
      </p:sp>
      <p:sp>
        <p:nvSpPr>
          <p:cNvPr id="28" name="object 28"/>
          <p:cNvSpPr/>
          <p:nvPr/>
        </p:nvSpPr>
        <p:spPr>
          <a:xfrm>
            <a:off x="10107418" y="3752836"/>
            <a:ext cx="154305" cy="0"/>
          </a:xfrm>
          <a:custGeom>
            <a:avLst/>
            <a:gdLst/>
            <a:ahLst/>
            <a:cxnLst/>
            <a:rect l="l" t="t" r="r" b="b"/>
            <a:pathLst>
              <a:path w="154304">
                <a:moveTo>
                  <a:pt x="0" y="0"/>
                </a:moveTo>
                <a:lnTo>
                  <a:pt x="153903" y="0"/>
                </a:lnTo>
              </a:path>
            </a:pathLst>
          </a:custGeom>
          <a:ln w="9141">
            <a:solidFill>
              <a:srgbClr val="000000"/>
            </a:solidFill>
          </a:ln>
        </p:spPr>
        <p:txBody>
          <a:bodyPr wrap="square" lIns="0" tIns="0" rIns="0" bIns="0" rtlCol="0"/>
          <a:lstStyle/>
          <a:p>
            <a:endParaRPr>
              <a:solidFill>
                <a:prstClr val="black"/>
              </a:solidFill>
            </a:endParaRPr>
          </a:p>
        </p:txBody>
      </p:sp>
      <p:sp>
        <p:nvSpPr>
          <p:cNvPr id="29" name="object 29"/>
          <p:cNvSpPr/>
          <p:nvPr/>
        </p:nvSpPr>
        <p:spPr>
          <a:xfrm>
            <a:off x="9863615" y="375283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30" name="object 30"/>
          <p:cNvSpPr/>
          <p:nvPr/>
        </p:nvSpPr>
        <p:spPr>
          <a:xfrm>
            <a:off x="9107827" y="3752836"/>
            <a:ext cx="551815" cy="0"/>
          </a:xfrm>
          <a:custGeom>
            <a:avLst/>
            <a:gdLst/>
            <a:ahLst/>
            <a:cxnLst/>
            <a:rect l="l" t="t" r="r" b="b"/>
            <a:pathLst>
              <a:path w="551815">
                <a:moveTo>
                  <a:pt x="0" y="0"/>
                </a:moveTo>
                <a:lnTo>
                  <a:pt x="551603" y="0"/>
                </a:lnTo>
              </a:path>
            </a:pathLst>
          </a:custGeom>
          <a:ln w="9141">
            <a:solidFill>
              <a:srgbClr val="000000"/>
            </a:solidFill>
          </a:ln>
        </p:spPr>
        <p:txBody>
          <a:bodyPr wrap="square" lIns="0" tIns="0" rIns="0" bIns="0" rtlCol="0"/>
          <a:lstStyle/>
          <a:p>
            <a:endParaRPr>
              <a:solidFill>
                <a:prstClr val="black"/>
              </a:solidFill>
            </a:endParaRPr>
          </a:p>
        </p:txBody>
      </p:sp>
      <p:sp>
        <p:nvSpPr>
          <p:cNvPr id="31" name="object 31"/>
          <p:cNvSpPr/>
          <p:nvPr/>
        </p:nvSpPr>
        <p:spPr>
          <a:xfrm>
            <a:off x="8862501" y="375283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32" name="object 32"/>
          <p:cNvSpPr/>
          <p:nvPr/>
        </p:nvSpPr>
        <p:spPr>
          <a:xfrm>
            <a:off x="8108237" y="3752836"/>
            <a:ext cx="550545" cy="0"/>
          </a:xfrm>
          <a:custGeom>
            <a:avLst/>
            <a:gdLst/>
            <a:ahLst/>
            <a:cxnLst/>
            <a:rect l="l" t="t" r="r" b="b"/>
            <a:pathLst>
              <a:path w="550545">
                <a:moveTo>
                  <a:pt x="0" y="0"/>
                </a:moveTo>
                <a:lnTo>
                  <a:pt x="550079" y="0"/>
                </a:lnTo>
              </a:path>
            </a:pathLst>
          </a:custGeom>
          <a:ln w="9141">
            <a:solidFill>
              <a:srgbClr val="000000"/>
            </a:solidFill>
          </a:ln>
        </p:spPr>
        <p:txBody>
          <a:bodyPr wrap="square" lIns="0" tIns="0" rIns="0" bIns="0" rtlCol="0"/>
          <a:lstStyle/>
          <a:p>
            <a:endParaRPr>
              <a:solidFill>
                <a:prstClr val="black"/>
              </a:solidFill>
            </a:endParaRPr>
          </a:p>
        </p:txBody>
      </p:sp>
      <p:sp>
        <p:nvSpPr>
          <p:cNvPr id="33" name="object 33"/>
          <p:cNvSpPr/>
          <p:nvPr/>
        </p:nvSpPr>
        <p:spPr>
          <a:xfrm>
            <a:off x="7862910" y="375283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34" name="object 34"/>
          <p:cNvSpPr/>
          <p:nvPr/>
        </p:nvSpPr>
        <p:spPr>
          <a:xfrm>
            <a:off x="7107122" y="3752836"/>
            <a:ext cx="551815" cy="0"/>
          </a:xfrm>
          <a:custGeom>
            <a:avLst/>
            <a:gdLst/>
            <a:ahLst/>
            <a:cxnLst/>
            <a:rect l="l" t="t" r="r" b="b"/>
            <a:pathLst>
              <a:path w="551814">
                <a:moveTo>
                  <a:pt x="0" y="0"/>
                </a:moveTo>
                <a:lnTo>
                  <a:pt x="551603" y="0"/>
                </a:lnTo>
              </a:path>
            </a:pathLst>
          </a:custGeom>
          <a:ln w="9141">
            <a:solidFill>
              <a:srgbClr val="000000"/>
            </a:solidFill>
          </a:ln>
        </p:spPr>
        <p:txBody>
          <a:bodyPr wrap="square" lIns="0" tIns="0" rIns="0" bIns="0" rtlCol="0"/>
          <a:lstStyle/>
          <a:p>
            <a:endParaRPr>
              <a:solidFill>
                <a:prstClr val="black"/>
              </a:solidFill>
            </a:endParaRPr>
          </a:p>
        </p:txBody>
      </p:sp>
      <p:sp>
        <p:nvSpPr>
          <p:cNvPr id="35" name="object 35"/>
          <p:cNvSpPr/>
          <p:nvPr/>
        </p:nvSpPr>
        <p:spPr>
          <a:xfrm>
            <a:off x="6861796" y="375283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36" name="object 36"/>
          <p:cNvSpPr/>
          <p:nvPr/>
        </p:nvSpPr>
        <p:spPr>
          <a:xfrm>
            <a:off x="6107531" y="3752836"/>
            <a:ext cx="550545" cy="0"/>
          </a:xfrm>
          <a:custGeom>
            <a:avLst/>
            <a:gdLst/>
            <a:ahLst/>
            <a:cxnLst/>
            <a:rect l="l" t="t" r="r" b="b"/>
            <a:pathLst>
              <a:path w="550545">
                <a:moveTo>
                  <a:pt x="0" y="0"/>
                </a:moveTo>
                <a:lnTo>
                  <a:pt x="550079" y="0"/>
                </a:lnTo>
              </a:path>
            </a:pathLst>
          </a:custGeom>
          <a:ln w="9141">
            <a:solidFill>
              <a:srgbClr val="000000"/>
            </a:solidFill>
          </a:ln>
        </p:spPr>
        <p:txBody>
          <a:bodyPr wrap="square" lIns="0" tIns="0" rIns="0" bIns="0" rtlCol="0"/>
          <a:lstStyle/>
          <a:p>
            <a:endParaRPr>
              <a:solidFill>
                <a:prstClr val="black"/>
              </a:solidFill>
            </a:endParaRPr>
          </a:p>
        </p:txBody>
      </p:sp>
      <p:sp>
        <p:nvSpPr>
          <p:cNvPr id="37" name="object 37"/>
          <p:cNvSpPr/>
          <p:nvPr/>
        </p:nvSpPr>
        <p:spPr>
          <a:xfrm>
            <a:off x="5862205" y="375283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38" name="object 38"/>
          <p:cNvSpPr/>
          <p:nvPr/>
        </p:nvSpPr>
        <p:spPr>
          <a:xfrm>
            <a:off x="5106416" y="3752836"/>
            <a:ext cx="551815" cy="0"/>
          </a:xfrm>
          <a:custGeom>
            <a:avLst/>
            <a:gdLst/>
            <a:ahLst/>
            <a:cxnLst/>
            <a:rect l="l" t="t" r="r" b="b"/>
            <a:pathLst>
              <a:path w="551814">
                <a:moveTo>
                  <a:pt x="0" y="0"/>
                </a:moveTo>
                <a:lnTo>
                  <a:pt x="551603" y="0"/>
                </a:lnTo>
              </a:path>
            </a:pathLst>
          </a:custGeom>
          <a:ln w="9141">
            <a:solidFill>
              <a:srgbClr val="000000"/>
            </a:solidFill>
          </a:ln>
        </p:spPr>
        <p:txBody>
          <a:bodyPr wrap="square" lIns="0" tIns="0" rIns="0" bIns="0" rtlCol="0"/>
          <a:lstStyle/>
          <a:p>
            <a:endParaRPr>
              <a:solidFill>
                <a:prstClr val="black"/>
              </a:solidFill>
            </a:endParaRPr>
          </a:p>
        </p:txBody>
      </p:sp>
      <p:sp>
        <p:nvSpPr>
          <p:cNvPr id="39" name="object 39"/>
          <p:cNvSpPr/>
          <p:nvPr/>
        </p:nvSpPr>
        <p:spPr>
          <a:xfrm>
            <a:off x="4861090" y="3752836"/>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40" name="object 40"/>
          <p:cNvSpPr/>
          <p:nvPr/>
        </p:nvSpPr>
        <p:spPr>
          <a:xfrm>
            <a:off x="3861499" y="3752836"/>
            <a:ext cx="795655" cy="0"/>
          </a:xfrm>
          <a:custGeom>
            <a:avLst/>
            <a:gdLst/>
            <a:ahLst/>
            <a:cxnLst/>
            <a:rect l="l" t="t" r="r" b="b"/>
            <a:pathLst>
              <a:path w="795655">
                <a:moveTo>
                  <a:pt x="0" y="0"/>
                </a:moveTo>
                <a:lnTo>
                  <a:pt x="795406" y="0"/>
                </a:lnTo>
              </a:path>
            </a:pathLst>
          </a:custGeom>
          <a:ln w="9141">
            <a:solidFill>
              <a:srgbClr val="000000"/>
            </a:solidFill>
          </a:ln>
        </p:spPr>
        <p:txBody>
          <a:bodyPr wrap="square" lIns="0" tIns="0" rIns="0" bIns="0" rtlCol="0"/>
          <a:lstStyle/>
          <a:p>
            <a:endParaRPr>
              <a:solidFill>
                <a:prstClr val="black"/>
              </a:solidFill>
            </a:endParaRPr>
          </a:p>
        </p:txBody>
      </p:sp>
      <p:sp>
        <p:nvSpPr>
          <p:cNvPr id="41" name="object 41"/>
          <p:cNvSpPr/>
          <p:nvPr/>
        </p:nvSpPr>
        <p:spPr>
          <a:xfrm>
            <a:off x="3105711" y="3752836"/>
            <a:ext cx="551815" cy="0"/>
          </a:xfrm>
          <a:custGeom>
            <a:avLst/>
            <a:gdLst/>
            <a:ahLst/>
            <a:cxnLst/>
            <a:rect l="l" t="t" r="r" b="b"/>
            <a:pathLst>
              <a:path w="551814">
                <a:moveTo>
                  <a:pt x="0" y="0"/>
                </a:moveTo>
                <a:lnTo>
                  <a:pt x="551603" y="0"/>
                </a:lnTo>
              </a:path>
            </a:pathLst>
          </a:custGeom>
          <a:ln w="9141">
            <a:solidFill>
              <a:srgbClr val="000000"/>
            </a:solidFill>
          </a:ln>
        </p:spPr>
        <p:txBody>
          <a:bodyPr wrap="square" lIns="0" tIns="0" rIns="0" bIns="0" rtlCol="0"/>
          <a:lstStyle/>
          <a:p>
            <a:endParaRPr>
              <a:solidFill>
                <a:prstClr val="black"/>
              </a:solidFill>
            </a:endParaRPr>
          </a:p>
        </p:txBody>
      </p:sp>
      <p:sp>
        <p:nvSpPr>
          <p:cNvPr id="42" name="object 42"/>
          <p:cNvSpPr/>
          <p:nvPr/>
        </p:nvSpPr>
        <p:spPr>
          <a:xfrm>
            <a:off x="2861908" y="3752836"/>
            <a:ext cx="40005" cy="0"/>
          </a:xfrm>
          <a:custGeom>
            <a:avLst/>
            <a:gdLst/>
            <a:ahLst/>
            <a:cxnLst/>
            <a:rect l="l" t="t" r="r" b="b"/>
            <a:pathLst>
              <a:path w="40005">
                <a:moveTo>
                  <a:pt x="0" y="0"/>
                </a:moveTo>
                <a:lnTo>
                  <a:pt x="39617" y="0"/>
                </a:lnTo>
              </a:path>
            </a:pathLst>
          </a:custGeom>
          <a:ln w="9141">
            <a:solidFill>
              <a:srgbClr val="000000"/>
            </a:solidFill>
          </a:ln>
        </p:spPr>
        <p:txBody>
          <a:bodyPr wrap="square" lIns="0" tIns="0" rIns="0" bIns="0" rtlCol="0"/>
          <a:lstStyle/>
          <a:p>
            <a:endParaRPr>
              <a:solidFill>
                <a:prstClr val="black"/>
              </a:solidFill>
            </a:endParaRPr>
          </a:p>
        </p:txBody>
      </p:sp>
      <p:sp>
        <p:nvSpPr>
          <p:cNvPr id="43" name="object 43"/>
          <p:cNvSpPr/>
          <p:nvPr/>
        </p:nvSpPr>
        <p:spPr>
          <a:xfrm>
            <a:off x="2189927" y="3752836"/>
            <a:ext cx="467995" cy="0"/>
          </a:xfrm>
          <a:custGeom>
            <a:avLst/>
            <a:gdLst/>
            <a:ahLst/>
            <a:cxnLst/>
            <a:rect l="l" t="t" r="r" b="b"/>
            <a:pathLst>
              <a:path w="467994">
                <a:moveTo>
                  <a:pt x="0" y="0"/>
                </a:moveTo>
                <a:lnTo>
                  <a:pt x="467796" y="0"/>
                </a:lnTo>
              </a:path>
            </a:pathLst>
          </a:custGeom>
          <a:ln w="9141">
            <a:solidFill>
              <a:srgbClr val="000000"/>
            </a:solidFill>
          </a:ln>
        </p:spPr>
        <p:txBody>
          <a:bodyPr wrap="square" lIns="0" tIns="0" rIns="0" bIns="0" rtlCol="0"/>
          <a:lstStyle/>
          <a:p>
            <a:endParaRPr>
              <a:solidFill>
                <a:prstClr val="black"/>
              </a:solidFill>
            </a:endParaRPr>
          </a:p>
        </p:txBody>
      </p:sp>
      <p:sp>
        <p:nvSpPr>
          <p:cNvPr id="44" name="object 44"/>
          <p:cNvSpPr/>
          <p:nvPr/>
        </p:nvSpPr>
        <p:spPr>
          <a:xfrm>
            <a:off x="10107418" y="3454227"/>
            <a:ext cx="154305" cy="0"/>
          </a:xfrm>
          <a:custGeom>
            <a:avLst/>
            <a:gdLst/>
            <a:ahLst/>
            <a:cxnLst/>
            <a:rect l="l" t="t" r="r" b="b"/>
            <a:pathLst>
              <a:path w="154304">
                <a:moveTo>
                  <a:pt x="0" y="0"/>
                </a:moveTo>
                <a:lnTo>
                  <a:pt x="153902" y="0"/>
                </a:lnTo>
              </a:path>
            </a:pathLst>
          </a:custGeom>
          <a:ln w="9141">
            <a:solidFill>
              <a:srgbClr val="000000"/>
            </a:solidFill>
          </a:ln>
        </p:spPr>
        <p:txBody>
          <a:bodyPr wrap="square" lIns="0" tIns="0" rIns="0" bIns="0" rtlCol="0"/>
          <a:lstStyle/>
          <a:p>
            <a:endParaRPr>
              <a:solidFill>
                <a:prstClr val="black"/>
              </a:solidFill>
            </a:endParaRPr>
          </a:p>
        </p:txBody>
      </p:sp>
      <p:sp>
        <p:nvSpPr>
          <p:cNvPr id="45" name="object 45"/>
          <p:cNvSpPr/>
          <p:nvPr/>
        </p:nvSpPr>
        <p:spPr>
          <a:xfrm>
            <a:off x="8108236" y="3454227"/>
            <a:ext cx="1797050" cy="0"/>
          </a:xfrm>
          <a:custGeom>
            <a:avLst/>
            <a:gdLst/>
            <a:ahLst/>
            <a:cxnLst/>
            <a:rect l="l" t="t" r="r" b="b"/>
            <a:pathLst>
              <a:path w="1797050">
                <a:moveTo>
                  <a:pt x="0" y="0"/>
                </a:moveTo>
                <a:lnTo>
                  <a:pt x="1796520" y="0"/>
                </a:lnTo>
              </a:path>
            </a:pathLst>
          </a:custGeom>
          <a:ln w="9141">
            <a:solidFill>
              <a:srgbClr val="000000"/>
            </a:solidFill>
          </a:ln>
        </p:spPr>
        <p:txBody>
          <a:bodyPr wrap="square" lIns="0" tIns="0" rIns="0" bIns="0" rtlCol="0"/>
          <a:lstStyle/>
          <a:p>
            <a:endParaRPr>
              <a:solidFill>
                <a:prstClr val="black"/>
              </a:solidFill>
            </a:endParaRPr>
          </a:p>
        </p:txBody>
      </p:sp>
      <p:sp>
        <p:nvSpPr>
          <p:cNvPr id="46" name="object 46"/>
          <p:cNvSpPr/>
          <p:nvPr/>
        </p:nvSpPr>
        <p:spPr>
          <a:xfrm>
            <a:off x="7107122" y="3454227"/>
            <a:ext cx="796925" cy="0"/>
          </a:xfrm>
          <a:custGeom>
            <a:avLst/>
            <a:gdLst/>
            <a:ahLst/>
            <a:cxnLst/>
            <a:rect l="l" t="t" r="r" b="b"/>
            <a:pathLst>
              <a:path w="796925">
                <a:moveTo>
                  <a:pt x="0" y="0"/>
                </a:moveTo>
                <a:lnTo>
                  <a:pt x="796929" y="0"/>
                </a:lnTo>
              </a:path>
            </a:pathLst>
          </a:custGeom>
          <a:ln w="9141">
            <a:solidFill>
              <a:srgbClr val="000000"/>
            </a:solidFill>
          </a:ln>
        </p:spPr>
        <p:txBody>
          <a:bodyPr wrap="square" lIns="0" tIns="0" rIns="0" bIns="0" rtlCol="0"/>
          <a:lstStyle/>
          <a:p>
            <a:endParaRPr>
              <a:solidFill>
                <a:prstClr val="black"/>
              </a:solidFill>
            </a:endParaRPr>
          </a:p>
        </p:txBody>
      </p:sp>
      <p:sp>
        <p:nvSpPr>
          <p:cNvPr id="47" name="object 47"/>
          <p:cNvSpPr/>
          <p:nvPr/>
        </p:nvSpPr>
        <p:spPr>
          <a:xfrm>
            <a:off x="6861796" y="3454227"/>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48" name="object 48"/>
          <p:cNvSpPr/>
          <p:nvPr/>
        </p:nvSpPr>
        <p:spPr>
          <a:xfrm>
            <a:off x="6107531" y="3454227"/>
            <a:ext cx="550545" cy="0"/>
          </a:xfrm>
          <a:custGeom>
            <a:avLst/>
            <a:gdLst/>
            <a:ahLst/>
            <a:cxnLst/>
            <a:rect l="l" t="t" r="r" b="b"/>
            <a:pathLst>
              <a:path w="550545">
                <a:moveTo>
                  <a:pt x="0" y="0"/>
                </a:moveTo>
                <a:lnTo>
                  <a:pt x="550079" y="0"/>
                </a:lnTo>
              </a:path>
            </a:pathLst>
          </a:custGeom>
          <a:ln w="9141">
            <a:solidFill>
              <a:srgbClr val="000000"/>
            </a:solidFill>
          </a:ln>
        </p:spPr>
        <p:txBody>
          <a:bodyPr wrap="square" lIns="0" tIns="0" rIns="0" bIns="0" rtlCol="0"/>
          <a:lstStyle/>
          <a:p>
            <a:endParaRPr>
              <a:solidFill>
                <a:prstClr val="black"/>
              </a:solidFill>
            </a:endParaRPr>
          </a:p>
        </p:txBody>
      </p:sp>
      <p:sp>
        <p:nvSpPr>
          <p:cNvPr id="49" name="object 49"/>
          <p:cNvSpPr/>
          <p:nvPr/>
        </p:nvSpPr>
        <p:spPr>
          <a:xfrm>
            <a:off x="5862205" y="3454227"/>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50" name="object 50"/>
          <p:cNvSpPr/>
          <p:nvPr/>
        </p:nvSpPr>
        <p:spPr>
          <a:xfrm>
            <a:off x="5106416" y="3454227"/>
            <a:ext cx="551815" cy="0"/>
          </a:xfrm>
          <a:custGeom>
            <a:avLst/>
            <a:gdLst/>
            <a:ahLst/>
            <a:cxnLst/>
            <a:rect l="l" t="t" r="r" b="b"/>
            <a:pathLst>
              <a:path w="551814">
                <a:moveTo>
                  <a:pt x="0" y="0"/>
                </a:moveTo>
                <a:lnTo>
                  <a:pt x="551603" y="0"/>
                </a:lnTo>
              </a:path>
            </a:pathLst>
          </a:custGeom>
          <a:ln w="9141">
            <a:solidFill>
              <a:srgbClr val="000000"/>
            </a:solidFill>
          </a:ln>
        </p:spPr>
        <p:txBody>
          <a:bodyPr wrap="square" lIns="0" tIns="0" rIns="0" bIns="0" rtlCol="0"/>
          <a:lstStyle/>
          <a:p>
            <a:endParaRPr>
              <a:solidFill>
                <a:prstClr val="black"/>
              </a:solidFill>
            </a:endParaRPr>
          </a:p>
        </p:txBody>
      </p:sp>
      <p:sp>
        <p:nvSpPr>
          <p:cNvPr id="51" name="object 51"/>
          <p:cNvSpPr/>
          <p:nvPr/>
        </p:nvSpPr>
        <p:spPr>
          <a:xfrm>
            <a:off x="4861090" y="3454227"/>
            <a:ext cx="41275" cy="0"/>
          </a:xfrm>
          <a:custGeom>
            <a:avLst/>
            <a:gdLst/>
            <a:ahLst/>
            <a:cxnLst/>
            <a:rect l="l" t="t" r="r" b="b"/>
            <a:pathLst>
              <a:path w="41275">
                <a:moveTo>
                  <a:pt x="0" y="0"/>
                </a:moveTo>
                <a:lnTo>
                  <a:pt x="41141" y="0"/>
                </a:lnTo>
              </a:path>
            </a:pathLst>
          </a:custGeom>
          <a:ln w="9141">
            <a:solidFill>
              <a:srgbClr val="000000"/>
            </a:solidFill>
          </a:ln>
        </p:spPr>
        <p:txBody>
          <a:bodyPr wrap="square" lIns="0" tIns="0" rIns="0" bIns="0" rtlCol="0"/>
          <a:lstStyle/>
          <a:p>
            <a:endParaRPr>
              <a:solidFill>
                <a:prstClr val="black"/>
              </a:solidFill>
            </a:endParaRPr>
          </a:p>
        </p:txBody>
      </p:sp>
      <p:sp>
        <p:nvSpPr>
          <p:cNvPr id="52" name="object 52"/>
          <p:cNvSpPr/>
          <p:nvPr/>
        </p:nvSpPr>
        <p:spPr>
          <a:xfrm>
            <a:off x="3861499" y="3454227"/>
            <a:ext cx="795655" cy="0"/>
          </a:xfrm>
          <a:custGeom>
            <a:avLst/>
            <a:gdLst/>
            <a:ahLst/>
            <a:cxnLst/>
            <a:rect l="l" t="t" r="r" b="b"/>
            <a:pathLst>
              <a:path w="795655">
                <a:moveTo>
                  <a:pt x="0" y="0"/>
                </a:moveTo>
                <a:lnTo>
                  <a:pt x="795406" y="0"/>
                </a:lnTo>
              </a:path>
            </a:pathLst>
          </a:custGeom>
          <a:ln w="9141">
            <a:solidFill>
              <a:srgbClr val="000000"/>
            </a:solidFill>
          </a:ln>
        </p:spPr>
        <p:txBody>
          <a:bodyPr wrap="square" lIns="0" tIns="0" rIns="0" bIns="0" rtlCol="0"/>
          <a:lstStyle/>
          <a:p>
            <a:endParaRPr>
              <a:solidFill>
                <a:prstClr val="black"/>
              </a:solidFill>
            </a:endParaRPr>
          </a:p>
        </p:txBody>
      </p:sp>
      <p:sp>
        <p:nvSpPr>
          <p:cNvPr id="53" name="object 53"/>
          <p:cNvSpPr/>
          <p:nvPr/>
        </p:nvSpPr>
        <p:spPr>
          <a:xfrm>
            <a:off x="2861908" y="3454227"/>
            <a:ext cx="795655" cy="0"/>
          </a:xfrm>
          <a:custGeom>
            <a:avLst/>
            <a:gdLst/>
            <a:ahLst/>
            <a:cxnLst/>
            <a:rect l="l" t="t" r="r" b="b"/>
            <a:pathLst>
              <a:path w="795655">
                <a:moveTo>
                  <a:pt x="0" y="0"/>
                </a:moveTo>
                <a:lnTo>
                  <a:pt x="795406" y="0"/>
                </a:lnTo>
              </a:path>
            </a:pathLst>
          </a:custGeom>
          <a:ln w="9141">
            <a:solidFill>
              <a:srgbClr val="000000"/>
            </a:solidFill>
          </a:ln>
        </p:spPr>
        <p:txBody>
          <a:bodyPr wrap="square" lIns="0" tIns="0" rIns="0" bIns="0" rtlCol="0"/>
          <a:lstStyle/>
          <a:p>
            <a:endParaRPr>
              <a:solidFill>
                <a:prstClr val="black"/>
              </a:solidFill>
            </a:endParaRPr>
          </a:p>
        </p:txBody>
      </p:sp>
      <p:sp>
        <p:nvSpPr>
          <p:cNvPr id="54" name="object 54"/>
          <p:cNvSpPr/>
          <p:nvPr/>
        </p:nvSpPr>
        <p:spPr>
          <a:xfrm>
            <a:off x="2189927" y="3454227"/>
            <a:ext cx="467995" cy="0"/>
          </a:xfrm>
          <a:custGeom>
            <a:avLst/>
            <a:gdLst/>
            <a:ahLst/>
            <a:cxnLst/>
            <a:rect l="l" t="t" r="r" b="b"/>
            <a:pathLst>
              <a:path w="467994">
                <a:moveTo>
                  <a:pt x="0" y="0"/>
                </a:moveTo>
                <a:lnTo>
                  <a:pt x="467796" y="0"/>
                </a:lnTo>
              </a:path>
            </a:pathLst>
          </a:custGeom>
          <a:ln w="9141">
            <a:solidFill>
              <a:srgbClr val="000000"/>
            </a:solidFill>
          </a:ln>
        </p:spPr>
        <p:txBody>
          <a:bodyPr wrap="square" lIns="0" tIns="0" rIns="0" bIns="0" rtlCol="0"/>
          <a:lstStyle/>
          <a:p>
            <a:endParaRPr>
              <a:solidFill>
                <a:prstClr val="black"/>
              </a:solidFill>
            </a:endParaRPr>
          </a:p>
        </p:txBody>
      </p:sp>
      <p:sp>
        <p:nvSpPr>
          <p:cNvPr id="55" name="object 55"/>
          <p:cNvSpPr/>
          <p:nvPr/>
        </p:nvSpPr>
        <p:spPr>
          <a:xfrm>
            <a:off x="10107418" y="3154094"/>
            <a:ext cx="154305" cy="0"/>
          </a:xfrm>
          <a:custGeom>
            <a:avLst/>
            <a:gdLst/>
            <a:ahLst/>
            <a:cxnLst/>
            <a:rect l="l" t="t" r="r" b="b"/>
            <a:pathLst>
              <a:path w="154304">
                <a:moveTo>
                  <a:pt x="0" y="0"/>
                </a:moveTo>
                <a:lnTo>
                  <a:pt x="153901" y="0"/>
                </a:lnTo>
              </a:path>
            </a:pathLst>
          </a:custGeom>
          <a:ln w="9141">
            <a:solidFill>
              <a:srgbClr val="000000"/>
            </a:solidFill>
          </a:ln>
        </p:spPr>
        <p:txBody>
          <a:bodyPr wrap="square" lIns="0" tIns="0" rIns="0" bIns="0" rtlCol="0"/>
          <a:lstStyle/>
          <a:p>
            <a:endParaRPr>
              <a:solidFill>
                <a:prstClr val="black"/>
              </a:solidFill>
            </a:endParaRPr>
          </a:p>
        </p:txBody>
      </p:sp>
      <p:sp>
        <p:nvSpPr>
          <p:cNvPr id="56" name="object 56"/>
          <p:cNvSpPr/>
          <p:nvPr/>
        </p:nvSpPr>
        <p:spPr>
          <a:xfrm>
            <a:off x="4861090" y="3154094"/>
            <a:ext cx="5043805" cy="0"/>
          </a:xfrm>
          <a:custGeom>
            <a:avLst/>
            <a:gdLst/>
            <a:ahLst/>
            <a:cxnLst/>
            <a:rect l="l" t="t" r="r" b="b"/>
            <a:pathLst>
              <a:path w="5043805">
                <a:moveTo>
                  <a:pt x="0" y="0"/>
                </a:moveTo>
                <a:lnTo>
                  <a:pt x="5043667" y="0"/>
                </a:lnTo>
              </a:path>
            </a:pathLst>
          </a:custGeom>
          <a:ln w="9141">
            <a:solidFill>
              <a:srgbClr val="000000"/>
            </a:solidFill>
          </a:ln>
        </p:spPr>
        <p:txBody>
          <a:bodyPr wrap="square" lIns="0" tIns="0" rIns="0" bIns="0" rtlCol="0"/>
          <a:lstStyle/>
          <a:p>
            <a:endParaRPr>
              <a:solidFill>
                <a:prstClr val="black"/>
              </a:solidFill>
            </a:endParaRPr>
          </a:p>
        </p:txBody>
      </p:sp>
      <p:sp>
        <p:nvSpPr>
          <p:cNvPr id="57" name="object 57"/>
          <p:cNvSpPr/>
          <p:nvPr/>
        </p:nvSpPr>
        <p:spPr>
          <a:xfrm>
            <a:off x="2861908" y="3154094"/>
            <a:ext cx="1795145" cy="0"/>
          </a:xfrm>
          <a:custGeom>
            <a:avLst/>
            <a:gdLst/>
            <a:ahLst/>
            <a:cxnLst/>
            <a:rect l="l" t="t" r="r" b="b"/>
            <a:pathLst>
              <a:path w="1795145">
                <a:moveTo>
                  <a:pt x="0" y="0"/>
                </a:moveTo>
                <a:lnTo>
                  <a:pt x="1794996" y="0"/>
                </a:lnTo>
              </a:path>
            </a:pathLst>
          </a:custGeom>
          <a:ln w="9141">
            <a:solidFill>
              <a:srgbClr val="000000"/>
            </a:solidFill>
          </a:ln>
        </p:spPr>
        <p:txBody>
          <a:bodyPr wrap="square" lIns="0" tIns="0" rIns="0" bIns="0" rtlCol="0"/>
          <a:lstStyle/>
          <a:p>
            <a:endParaRPr>
              <a:solidFill>
                <a:prstClr val="black"/>
              </a:solidFill>
            </a:endParaRPr>
          </a:p>
        </p:txBody>
      </p:sp>
      <p:sp>
        <p:nvSpPr>
          <p:cNvPr id="58" name="object 58"/>
          <p:cNvSpPr/>
          <p:nvPr/>
        </p:nvSpPr>
        <p:spPr>
          <a:xfrm>
            <a:off x="2189927" y="3154094"/>
            <a:ext cx="467995" cy="0"/>
          </a:xfrm>
          <a:custGeom>
            <a:avLst/>
            <a:gdLst/>
            <a:ahLst/>
            <a:cxnLst/>
            <a:rect l="l" t="t" r="r" b="b"/>
            <a:pathLst>
              <a:path w="467994">
                <a:moveTo>
                  <a:pt x="0" y="0"/>
                </a:moveTo>
                <a:lnTo>
                  <a:pt x="467796" y="0"/>
                </a:lnTo>
              </a:path>
            </a:pathLst>
          </a:custGeom>
          <a:ln w="9141">
            <a:solidFill>
              <a:srgbClr val="000000"/>
            </a:solidFill>
          </a:ln>
        </p:spPr>
        <p:txBody>
          <a:bodyPr wrap="square" lIns="0" tIns="0" rIns="0" bIns="0" rtlCol="0"/>
          <a:lstStyle/>
          <a:p>
            <a:endParaRPr>
              <a:solidFill>
                <a:prstClr val="black"/>
              </a:solidFill>
            </a:endParaRPr>
          </a:p>
        </p:txBody>
      </p:sp>
      <p:sp>
        <p:nvSpPr>
          <p:cNvPr id="59" name="object 59"/>
          <p:cNvSpPr/>
          <p:nvPr/>
        </p:nvSpPr>
        <p:spPr>
          <a:xfrm>
            <a:off x="10107418" y="2855485"/>
            <a:ext cx="154305" cy="0"/>
          </a:xfrm>
          <a:custGeom>
            <a:avLst/>
            <a:gdLst/>
            <a:ahLst/>
            <a:cxnLst/>
            <a:rect l="l" t="t" r="r" b="b"/>
            <a:pathLst>
              <a:path w="154304">
                <a:moveTo>
                  <a:pt x="0" y="0"/>
                </a:moveTo>
                <a:lnTo>
                  <a:pt x="153900" y="0"/>
                </a:lnTo>
              </a:path>
            </a:pathLst>
          </a:custGeom>
          <a:ln w="9141">
            <a:solidFill>
              <a:srgbClr val="000000"/>
            </a:solidFill>
          </a:ln>
        </p:spPr>
        <p:txBody>
          <a:bodyPr wrap="square" lIns="0" tIns="0" rIns="0" bIns="0" rtlCol="0"/>
          <a:lstStyle/>
          <a:p>
            <a:endParaRPr>
              <a:solidFill>
                <a:prstClr val="black"/>
              </a:solidFill>
            </a:endParaRPr>
          </a:p>
        </p:txBody>
      </p:sp>
      <p:sp>
        <p:nvSpPr>
          <p:cNvPr id="60" name="object 60"/>
          <p:cNvSpPr/>
          <p:nvPr/>
        </p:nvSpPr>
        <p:spPr>
          <a:xfrm>
            <a:off x="2861907" y="2855485"/>
            <a:ext cx="7043420" cy="0"/>
          </a:xfrm>
          <a:custGeom>
            <a:avLst/>
            <a:gdLst/>
            <a:ahLst/>
            <a:cxnLst/>
            <a:rect l="l" t="t" r="r" b="b"/>
            <a:pathLst>
              <a:path w="7043420">
                <a:moveTo>
                  <a:pt x="0" y="0"/>
                </a:moveTo>
                <a:lnTo>
                  <a:pt x="7042848" y="0"/>
                </a:lnTo>
              </a:path>
            </a:pathLst>
          </a:custGeom>
          <a:ln w="9141">
            <a:solidFill>
              <a:srgbClr val="000000"/>
            </a:solidFill>
          </a:ln>
        </p:spPr>
        <p:txBody>
          <a:bodyPr wrap="square" lIns="0" tIns="0" rIns="0" bIns="0" rtlCol="0"/>
          <a:lstStyle/>
          <a:p>
            <a:endParaRPr>
              <a:solidFill>
                <a:prstClr val="black"/>
              </a:solidFill>
            </a:endParaRPr>
          </a:p>
        </p:txBody>
      </p:sp>
      <p:sp>
        <p:nvSpPr>
          <p:cNvPr id="61" name="object 61"/>
          <p:cNvSpPr/>
          <p:nvPr/>
        </p:nvSpPr>
        <p:spPr>
          <a:xfrm>
            <a:off x="2189927" y="2855485"/>
            <a:ext cx="467995" cy="0"/>
          </a:xfrm>
          <a:custGeom>
            <a:avLst/>
            <a:gdLst/>
            <a:ahLst/>
            <a:cxnLst/>
            <a:rect l="l" t="t" r="r" b="b"/>
            <a:pathLst>
              <a:path w="467994">
                <a:moveTo>
                  <a:pt x="0" y="0"/>
                </a:moveTo>
                <a:lnTo>
                  <a:pt x="467796" y="0"/>
                </a:lnTo>
              </a:path>
            </a:pathLst>
          </a:custGeom>
          <a:ln w="9141">
            <a:solidFill>
              <a:srgbClr val="000000"/>
            </a:solidFill>
          </a:ln>
        </p:spPr>
        <p:txBody>
          <a:bodyPr wrap="square" lIns="0" tIns="0" rIns="0" bIns="0" rtlCol="0"/>
          <a:lstStyle/>
          <a:p>
            <a:endParaRPr>
              <a:solidFill>
                <a:prstClr val="black"/>
              </a:solidFill>
            </a:endParaRPr>
          </a:p>
        </p:txBody>
      </p:sp>
      <p:sp>
        <p:nvSpPr>
          <p:cNvPr id="62" name="object 62"/>
          <p:cNvSpPr/>
          <p:nvPr/>
        </p:nvSpPr>
        <p:spPr>
          <a:xfrm>
            <a:off x="2861908" y="2556876"/>
            <a:ext cx="7399655" cy="0"/>
          </a:xfrm>
          <a:custGeom>
            <a:avLst/>
            <a:gdLst/>
            <a:ahLst/>
            <a:cxnLst/>
            <a:rect l="l" t="t" r="r" b="b"/>
            <a:pathLst>
              <a:path w="7399655">
                <a:moveTo>
                  <a:pt x="0" y="0"/>
                </a:moveTo>
                <a:lnTo>
                  <a:pt x="7399410" y="0"/>
                </a:lnTo>
              </a:path>
            </a:pathLst>
          </a:custGeom>
          <a:ln w="9141">
            <a:solidFill>
              <a:srgbClr val="000000"/>
            </a:solidFill>
          </a:ln>
        </p:spPr>
        <p:txBody>
          <a:bodyPr wrap="square" lIns="0" tIns="0" rIns="0" bIns="0" rtlCol="0"/>
          <a:lstStyle/>
          <a:p>
            <a:endParaRPr>
              <a:solidFill>
                <a:prstClr val="black"/>
              </a:solidFill>
            </a:endParaRPr>
          </a:p>
        </p:txBody>
      </p:sp>
      <p:sp>
        <p:nvSpPr>
          <p:cNvPr id="63" name="object 63"/>
          <p:cNvSpPr/>
          <p:nvPr/>
        </p:nvSpPr>
        <p:spPr>
          <a:xfrm>
            <a:off x="2189927" y="2556876"/>
            <a:ext cx="467995" cy="0"/>
          </a:xfrm>
          <a:custGeom>
            <a:avLst/>
            <a:gdLst/>
            <a:ahLst/>
            <a:cxnLst/>
            <a:rect l="l" t="t" r="r" b="b"/>
            <a:pathLst>
              <a:path w="467994">
                <a:moveTo>
                  <a:pt x="0" y="0"/>
                </a:moveTo>
                <a:lnTo>
                  <a:pt x="467796" y="0"/>
                </a:lnTo>
              </a:path>
            </a:pathLst>
          </a:custGeom>
          <a:ln w="9141">
            <a:solidFill>
              <a:srgbClr val="000000"/>
            </a:solidFill>
          </a:ln>
        </p:spPr>
        <p:txBody>
          <a:bodyPr wrap="square" lIns="0" tIns="0" rIns="0" bIns="0" rtlCol="0"/>
          <a:lstStyle/>
          <a:p>
            <a:endParaRPr>
              <a:solidFill>
                <a:prstClr val="black"/>
              </a:solidFill>
            </a:endParaRPr>
          </a:p>
        </p:txBody>
      </p:sp>
      <p:sp>
        <p:nvSpPr>
          <p:cNvPr id="64" name="object 64"/>
          <p:cNvSpPr/>
          <p:nvPr/>
        </p:nvSpPr>
        <p:spPr>
          <a:xfrm>
            <a:off x="2861908" y="2258267"/>
            <a:ext cx="7399655" cy="0"/>
          </a:xfrm>
          <a:custGeom>
            <a:avLst/>
            <a:gdLst/>
            <a:ahLst/>
            <a:cxnLst/>
            <a:rect l="l" t="t" r="r" b="b"/>
            <a:pathLst>
              <a:path w="7399655">
                <a:moveTo>
                  <a:pt x="0" y="0"/>
                </a:moveTo>
                <a:lnTo>
                  <a:pt x="7399410" y="0"/>
                </a:lnTo>
              </a:path>
            </a:pathLst>
          </a:custGeom>
          <a:ln w="9141">
            <a:solidFill>
              <a:srgbClr val="000000"/>
            </a:solidFill>
          </a:ln>
        </p:spPr>
        <p:txBody>
          <a:bodyPr wrap="square" lIns="0" tIns="0" rIns="0" bIns="0" rtlCol="0"/>
          <a:lstStyle/>
          <a:p>
            <a:endParaRPr>
              <a:solidFill>
                <a:prstClr val="black"/>
              </a:solidFill>
            </a:endParaRPr>
          </a:p>
        </p:txBody>
      </p:sp>
      <p:sp>
        <p:nvSpPr>
          <p:cNvPr id="65" name="object 65"/>
          <p:cNvSpPr/>
          <p:nvPr/>
        </p:nvSpPr>
        <p:spPr>
          <a:xfrm>
            <a:off x="2189927" y="2258267"/>
            <a:ext cx="467995" cy="0"/>
          </a:xfrm>
          <a:custGeom>
            <a:avLst/>
            <a:gdLst/>
            <a:ahLst/>
            <a:cxnLst/>
            <a:rect l="l" t="t" r="r" b="b"/>
            <a:pathLst>
              <a:path w="467994">
                <a:moveTo>
                  <a:pt x="0" y="0"/>
                </a:moveTo>
                <a:lnTo>
                  <a:pt x="467796" y="0"/>
                </a:lnTo>
              </a:path>
            </a:pathLst>
          </a:custGeom>
          <a:ln w="9141">
            <a:solidFill>
              <a:srgbClr val="000000"/>
            </a:solidFill>
          </a:ln>
        </p:spPr>
        <p:txBody>
          <a:bodyPr wrap="square" lIns="0" tIns="0" rIns="0" bIns="0" rtlCol="0"/>
          <a:lstStyle/>
          <a:p>
            <a:endParaRPr>
              <a:solidFill>
                <a:prstClr val="black"/>
              </a:solidFill>
            </a:endParaRPr>
          </a:p>
        </p:txBody>
      </p:sp>
      <p:sp>
        <p:nvSpPr>
          <p:cNvPr id="66" name="object 66"/>
          <p:cNvSpPr/>
          <p:nvPr/>
        </p:nvSpPr>
        <p:spPr>
          <a:xfrm>
            <a:off x="2189926" y="1959657"/>
            <a:ext cx="8071484" cy="0"/>
          </a:xfrm>
          <a:custGeom>
            <a:avLst/>
            <a:gdLst/>
            <a:ahLst/>
            <a:cxnLst/>
            <a:rect l="l" t="t" r="r" b="b"/>
            <a:pathLst>
              <a:path w="8071484">
                <a:moveTo>
                  <a:pt x="0" y="0"/>
                </a:moveTo>
                <a:lnTo>
                  <a:pt x="8071391" y="0"/>
                </a:lnTo>
              </a:path>
            </a:pathLst>
          </a:custGeom>
          <a:ln w="9141">
            <a:solidFill>
              <a:srgbClr val="000000"/>
            </a:solidFill>
          </a:ln>
        </p:spPr>
        <p:txBody>
          <a:bodyPr wrap="square" lIns="0" tIns="0" rIns="0" bIns="0" rtlCol="0"/>
          <a:lstStyle/>
          <a:p>
            <a:endParaRPr>
              <a:solidFill>
                <a:prstClr val="black"/>
              </a:solidFill>
            </a:endParaRPr>
          </a:p>
        </p:txBody>
      </p:sp>
      <p:sp>
        <p:nvSpPr>
          <p:cNvPr id="67" name="object 67"/>
          <p:cNvSpPr/>
          <p:nvPr/>
        </p:nvSpPr>
        <p:spPr>
          <a:xfrm>
            <a:off x="2189926" y="1659524"/>
            <a:ext cx="8071484" cy="0"/>
          </a:xfrm>
          <a:custGeom>
            <a:avLst/>
            <a:gdLst/>
            <a:ahLst/>
            <a:cxnLst/>
            <a:rect l="l" t="t" r="r" b="b"/>
            <a:pathLst>
              <a:path w="8071484">
                <a:moveTo>
                  <a:pt x="0" y="0"/>
                </a:moveTo>
                <a:lnTo>
                  <a:pt x="8071391" y="0"/>
                </a:lnTo>
              </a:path>
            </a:pathLst>
          </a:custGeom>
          <a:ln w="9141">
            <a:solidFill>
              <a:srgbClr val="000000"/>
            </a:solidFill>
          </a:ln>
        </p:spPr>
        <p:txBody>
          <a:bodyPr wrap="square" lIns="0" tIns="0" rIns="0" bIns="0" rtlCol="0"/>
          <a:lstStyle/>
          <a:p>
            <a:endParaRPr>
              <a:solidFill>
                <a:prstClr val="black"/>
              </a:solidFill>
            </a:endParaRPr>
          </a:p>
        </p:txBody>
      </p:sp>
      <p:sp>
        <p:nvSpPr>
          <p:cNvPr id="68" name="object 68"/>
          <p:cNvSpPr/>
          <p:nvPr/>
        </p:nvSpPr>
        <p:spPr>
          <a:xfrm>
            <a:off x="2258497" y="1659524"/>
            <a:ext cx="8002905" cy="2691130"/>
          </a:xfrm>
          <a:custGeom>
            <a:avLst/>
            <a:gdLst/>
            <a:ahLst/>
            <a:cxnLst/>
            <a:rect l="l" t="t" r="r" b="b"/>
            <a:pathLst>
              <a:path w="8002905" h="2691129">
                <a:moveTo>
                  <a:pt x="0" y="2690530"/>
                </a:moveTo>
                <a:lnTo>
                  <a:pt x="8002821" y="2690530"/>
                </a:lnTo>
                <a:lnTo>
                  <a:pt x="8002821" y="0"/>
                </a:lnTo>
                <a:lnTo>
                  <a:pt x="0" y="0"/>
                </a:lnTo>
                <a:lnTo>
                  <a:pt x="0" y="2690530"/>
                </a:lnTo>
                <a:close/>
              </a:path>
            </a:pathLst>
          </a:custGeom>
          <a:ln w="9141">
            <a:solidFill>
              <a:srgbClr val="000000"/>
            </a:solidFill>
          </a:ln>
        </p:spPr>
        <p:txBody>
          <a:bodyPr wrap="square" lIns="0" tIns="0" rIns="0" bIns="0" rtlCol="0"/>
          <a:lstStyle/>
          <a:p>
            <a:endParaRPr>
              <a:solidFill>
                <a:prstClr val="black"/>
              </a:solidFill>
            </a:endParaRPr>
          </a:p>
        </p:txBody>
      </p:sp>
      <p:sp>
        <p:nvSpPr>
          <p:cNvPr id="69" name="object 69"/>
          <p:cNvSpPr/>
          <p:nvPr/>
        </p:nvSpPr>
        <p:spPr>
          <a:xfrm>
            <a:off x="2412396" y="4051447"/>
            <a:ext cx="204470" cy="299085"/>
          </a:xfrm>
          <a:custGeom>
            <a:avLst/>
            <a:gdLst/>
            <a:ahLst/>
            <a:cxnLst/>
            <a:rect l="l" t="t" r="r" b="b"/>
            <a:pathLst>
              <a:path w="204469" h="299085">
                <a:moveTo>
                  <a:pt x="0" y="298609"/>
                </a:moveTo>
                <a:lnTo>
                  <a:pt x="204184" y="298609"/>
                </a:lnTo>
                <a:lnTo>
                  <a:pt x="204184" y="0"/>
                </a:lnTo>
                <a:lnTo>
                  <a:pt x="0" y="0"/>
                </a:lnTo>
                <a:lnTo>
                  <a:pt x="0" y="298609"/>
                </a:lnTo>
                <a:close/>
              </a:path>
            </a:pathLst>
          </a:custGeom>
          <a:solidFill>
            <a:srgbClr val="C0504D"/>
          </a:solidFill>
        </p:spPr>
        <p:txBody>
          <a:bodyPr wrap="square" lIns="0" tIns="0" rIns="0" bIns="0" rtlCol="0"/>
          <a:lstStyle/>
          <a:p>
            <a:endParaRPr>
              <a:solidFill>
                <a:prstClr val="black"/>
              </a:solidFill>
            </a:endParaRPr>
          </a:p>
        </p:txBody>
      </p:sp>
      <p:sp>
        <p:nvSpPr>
          <p:cNvPr id="70" name="object 70"/>
          <p:cNvSpPr/>
          <p:nvPr/>
        </p:nvSpPr>
        <p:spPr>
          <a:xfrm>
            <a:off x="2412396" y="4051447"/>
            <a:ext cx="204470" cy="299085"/>
          </a:xfrm>
          <a:custGeom>
            <a:avLst/>
            <a:gdLst/>
            <a:ahLst/>
            <a:cxnLst/>
            <a:rect l="l" t="t" r="r" b="b"/>
            <a:pathLst>
              <a:path w="204469" h="299085">
                <a:moveTo>
                  <a:pt x="0" y="298609"/>
                </a:moveTo>
                <a:lnTo>
                  <a:pt x="204184" y="298609"/>
                </a:lnTo>
                <a:lnTo>
                  <a:pt x="204184" y="0"/>
                </a:lnTo>
                <a:lnTo>
                  <a:pt x="0" y="0"/>
                </a:lnTo>
                <a:lnTo>
                  <a:pt x="0" y="298609"/>
                </a:lnTo>
                <a:close/>
              </a:path>
            </a:pathLst>
          </a:custGeom>
          <a:ln w="9142">
            <a:solidFill>
              <a:srgbClr val="BEBEBE"/>
            </a:solidFill>
          </a:ln>
        </p:spPr>
        <p:txBody>
          <a:bodyPr wrap="square" lIns="0" tIns="0" rIns="0" bIns="0" rtlCol="0"/>
          <a:lstStyle/>
          <a:p>
            <a:endParaRPr>
              <a:solidFill>
                <a:prstClr val="black"/>
              </a:solidFill>
            </a:endParaRPr>
          </a:p>
        </p:txBody>
      </p:sp>
      <p:sp>
        <p:nvSpPr>
          <p:cNvPr id="71" name="object 71"/>
          <p:cNvSpPr/>
          <p:nvPr/>
        </p:nvSpPr>
        <p:spPr>
          <a:xfrm>
            <a:off x="3411987" y="4051447"/>
            <a:ext cx="204470" cy="299085"/>
          </a:xfrm>
          <a:custGeom>
            <a:avLst/>
            <a:gdLst/>
            <a:ahLst/>
            <a:cxnLst/>
            <a:rect l="l" t="t" r="r" b="b"/>
            <a:pathLst>
              <a:path w="204469" h="299085">
                <a:moveTo>
                  <a:pt x="0" y="298609"/>
                </a:moveTo>
                <a:lnTo>
                  <a:pt x="204184" y="298609"/>
                </a:lnTo>
                <a:lnTo>
                  <a:pt x="204184" y="0"/>
                </a:lnTo>
                <a:lnTo>
                  <a:pt x="0" y="0"/>
                </a:lnTo>
                <a:lnTo>
                  <a:pt x="0" y="298609"/>
                </a:lnTo>
                <a:close/>
              </a:path>
            </a:pathLst>
          </a:custGeom>
          <a:solidFill>
            <a:srgbClr val="C0504D"/>
          </a:solidFill>
        </p:spPr>
        <p:txBody>
          <a:bodyPr wrap="square" lIns="0" tIns="0" rIns="0" bIns="0" rtlCol="0"/>
          <a:lstStyle/>
          <a:p>
            <a:endParaRPr>
              <a:solidFill>
                <a:prstClr val="black"/>
              </a:solidFill>
            </a:endParaRPr>
          </a:p>
        </p:txBody>
      </p:sp>
      <p:sp>
        <p:nvSpPr>
          <p:cNvPr id="72" name="object 72"/>
          <p:cNvSpPr/>
          <p:nvPr/>
        </p:nvSpPr>
        <p:spPr>
          <a:xfrm>
            <a:off x="3411987" y="4051447"/>
            <a:ext cx="204470" cy="299085"/>
          </a:xfrm>
          <a:custGeom>
            <a:avLst/>
            <a:gdLst/>
            <a:ahLst/>
            <a:cxnLst/>
            <a:rect l="l" t="t" r="r" b="b"/>
            <a:pathLst>
              <a:path w="204469" h="299085">
                <a:moveTo>
                  <a:pt x="0" y="298609"/>
                </a:moveTo>
                <a:lnTo>
                  <a:pt x="204184" y="298609"/>
                </a:lnTo>
                <a:lnTo>
                  <a:pt x="204184" y="0"/>
                </a:lnTo>
                <a:lnTo>
                  <a:pt x="0" y="0"/>
                </a:lnTo>
                <a:lnTo>
                  <a:pt x="0" y="298609"/>
                </a:lnTo>
                <a:close/>
              </a:path>
            </a:pathLst>
          </a:custGeom>
          <a:ln w="9142">
            <a:solidFill>
              <a:srgbClr val="BEBEBE"/>
            </a:solidFill>
          </a:ln>
        </p:spPr>
        <p:txBody>
          <a:bodyPr wrap="square" lIns="0" tIns="0" rIns="0" bIns="0" rtlCol="0"/>
          <a:lstStyle/>
          <a:p>
            <a:endParaRPr>
              <a:solidFill>
                <a:prstClr val="black"/>
              </a:solidFill>
            </a:endParaRPr>
          </a:p>
        </p:txBody>
      </p:sp>
      <p:sp>
        <p:nvSpPr>
          <p:cNvPr id="73" name="object 73"/>
          <p:cNvSpPr/>
          <p:nvPr/>
        </p:nvSpPr>
        <p:spPr>
          <a:xfrm>
            <a:off x="4413101" y="4051447"/>
            <a:ext cx="204470" cy="299085"/>
          </a:xfrm>
          <a:custGeom>
            <a:avLst/>
            <a:gdLst/>
            <a:ahLst/>
            <a:cxnLst/>
            <a:rect l="l" t="t" r="r" b="b"/>
            <a:pathLst>
              <a:path w="204469" h="299085">
                <a:moveTo>
                  <a:pt x="0" y="298609"/>
                </a:moveTo>
                <a:lnTo>
                  <a:pt x="204184" y="298609"/>
                </a:lnTo>
                <a:lnTo>
                  <a:pt x="204184" y="0"/>
                </a:lnTo>
                <a:lnTo>
                  <a:pt x="0" y="0"/>
                </a:lnTo>
                <a:lnTo>
                  <a:pt x="0" y="298609"/>
                </a:lnTo>
                <a:close/>
              </a:path>
            </a:pathLst>
          </a:custGeom>
          <a:solidFill>
            <a:srgbClr val="C0504D"/>
          </a:solidFill>
        </p:spPr>
        <p:txBody>
          <a:bodyPr wrap="square" lIns="0" tIns="0" rIns="0" bIns="0" rtlCol="0"/>
          <a:lstStyle/>
          <a:p>
            <a:endParaRPr>
              <a:solidFill>
                <a:prstClr val="black"/>
              </a:solidFill>
            </a:endParaRPr>
          </a:p>
        </p:txBody>
      </p:sp>
      <p:sp>
        <p:nvSpPr>
          <p:cNvPr id="74" name="object 74"/>
          <p:cNvSpPr/>
          <p:nvPr/>
        </p:nvSpPr>
        <p:spPr>
          <a:xfrm>
            <a:off x="4413101" y="4051447"/>
            <a:ext cx="204470" cy="299085"/>
          </a:xfrm>
          <a:custGeom>
            <a:avLst/>
            <a:gdLst/>
            <a:ahLst/>
            <a:cxnLst/>
            <a:rect l="l" t="t" r="r" b="b"/>
            <a:pathLst>
              <a:path w="204469" h="299085">
                <a:moveTo>
                  <a:pt x="0" y="298609"/>
                </a:moveTo>
                <a:lnTo>
                  <a:pt x="204184" y="298609"/>
                </a:lnTo>
                <a:lnTo>
                  <a:pt x="204184" y="0"/>
                </a:lnTo>
                <a:lnTo>
                  <a:pt x="0" y="0"/>
                </a:lnTo>
                <a:lnTo>
                  <a:pt x="0" y="298609"/>
                </a:lnTo>
                <a:close/>
              </a:path>
            </a:pathLst>
          </a:custGeom>
          <a:ln w="9142">
            <a:solidFill>
              <a:srgbClr val="BEBEBE"/>
            </a:solidFill>
          </a:ln>
        </p:spPr>
        <p:txBody>
          <a:bodyPr wrap="square" lIns="0" tIns="0" rIns="0" bIns="0" rtlCol="0"/>
          <a:lstStyle/>
          <a:p>
            <a:endParaRPr>
              <a:solidFill>
                <a:prstClr val="black"/>
              </a:solidFill>
            </a:endParaRPr>
          </a:p>
        </p:txBody>
      </p:sp>
      <p:sp>
        <p:nvSpPr>
          <p:cNvPr id="75" name="object 75"/>
          <p:cNvSpPr/>
          <p:nvPr/>
        </p:nvSpPr>
        <p:spPr>
          <a:xfrm>
            <a:off x="5412692"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solidFill>
            <a:srgbClr val="C0504D"/>
          </a:solidFill>
        </p:spPr>
        <p:txBody>
          <a:bodyPr wrap="square" lIns="0" tIns="0" rIns="0" bIns="0" rtlCol="0"/>
          <a:lstStyle/>
          <a:p>
            <a:endParaRPr>
              <a:solidFill>
                <a:prstClr val="black"/>
              </a:solidFill>
            </a:endParaRPr>
          </a:p>
        </p:txBody>
      </p:sp>
      <p:sp>
        <p:nvSpPr>
          <p:cNvPr id="76" name="object 76"/>
          <p:cNvSpPr/>
          <p:nvPr/>
        </p:nvSpPr>
        <p:spPr>
          <a:xfrm>
            <a:off x="5412692"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ln w="9142">
            <a:solidFill>
              <a:srgbClr val="BEBEBE"/>
            </a:solidFill>
          </a:ln>
        </p:spPr>
        <p:txBody>
          <a:bodyPr wrap="square" lIns="0" tIns="0" rIns="0" bIns="0" rtlCol="0"/>
          <a:lstStyle/>
          <a:p>
            <a:endParaRPr>
              <a:solidFill>
                <a:prstClr val="black"/>
              </a:solidFill>
            </a:endParaRPr>
          </a:p>
        </p:txBody>
      </p:sp>
      <p:sp>
        <p:nvSpPr>
          <p:cNvPr id="77" name="object 77"/>
          <p:cNvSpPr/>
          <p:nvPr/>
        </p:nvSpPr>
        <p:spPr>
          <a:xfrm>
            <a:off x="6413807"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solidFill>
            <a:srgbClr val="C0504D"/>
          </a:solidFill>
        </p:spPr>
        <p:txBody>
          <a:bodyPr wrap="square" lIns="0" tIns="0" rIns="0" bIns="0" rtlCol="0"/>
          <a:lstStyle/>
          <a:p>
            <a:endParaRPr>
              <a:solidFill>
                <a:prstClr val="black"/>
              </a:solidFill>
            </a:endParaRPr>
          </a:p>
        </p:txBody>
      </p:sp>
      <p:sp>
        <p:nvSpPr>
          <p:cNvPr id="78" name="object 78"/>
          <p:cNvSpPr/>
          <p:nvPr/>
        </p:nvSpPr>
        <p:spPr>
          <a:xfrm>
            <a:off x="6413807"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ln w="9142">
            <a:solidFill>
              <a:srgbClr val="BEBEBE"/>
            </a:solidFill>
          </a:ln>
        </p:spPr>
        <p:txBody>
          <a:bodyPr wrap="square" lIns="0" tIns="0" rIns="0" bIns="0" rtlCol="0"/>
          <a:lstStyle/>
          <a:p>
            <a:endParaRPr>
              <a:solidFill>
                <a:prstClr val="black"/>
              </a:solidFill>
            </a:endParaRPr>
          </a:p>
        </p:txBody>
      </p:sp>
      <p:sp>
        <p:nvSpPr>
          <p:cNvPr id="79" name="object 79"/>
          <p:cNvSpPr/>
          <p:nvPr/>
        </p:nvSpPr>
        <p:spPr>
          <a:xfrm>
            <a:off x="7413397"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solidFill>
            <a:srgbClr val="C0504D"/>
          </a:solidFill>
        </p:spPr>
        <p:txBody>
          <a:bodyPr wrap="square" lIns="0" tIns="0" rIns="0" bIns="0" rtlCol="0"/>
          <a:lstStyle/>
          <a:p>
            <a:endParaRPr>
              <a:solidFill>
                <a:prstClr val="black"/>
              </a:solidFill>
            </a:endParaRPr>
          </a:p>
        </p:txBody>
      </p:sp>
      <p:sp>
        <p:nvSpPr>
          <p:cNvPr id="80" name="object 80"/>
          <p:cNvSpPr/>
          <p:nvPr/>
        </p:nvSpPr>
        <p:spPr>
          <a:xfrm>
            <a:off x="7413397"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ln w="9142">
            <a:solidFill>
              <a:srgbClr val="BEBEBE"/>
            </a:solidFill>
          </a:ln>
        </p:spPr>
        <p:txBody>
          <a:bodyPr wrap="square" lIns="0" tIns="0" rIns="0" bIns="0" rtlCol="0"/>
          <a:lstStyle/>
          <a:p>
            <a:endParaRPr>
              <a:solidFill>
                <a:prstClr val="black"/>
              </a:solidFill>
            </a:endParaRPr>
          </a:p>
        </p:txBody>
      </p:sp>
      <p:sp>
        <p:nvSpPr>
          <p:cNvPr id="81" name="object 81"/>
          <p:cNvSpPr/>
          <p:nvPr/>
        </p:nvSpPr>
        <p:spPr>
          <a:xfrm>
            <a:off x="8414512"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solidFill>
            <a:srgbClr val="C0504D"/>
          </a:solidFill>
        </p:spPr>
        <p:txBody>
          <a:bodyPr wrap="square" lIns="0" tIns="0" rIns="0" bIns="0" rtlCol="0"/>
          <a:lstStyle/>
          <a:p>
            <a:endParaRPr>
              <a:solidFill>
                <a:prstClr val="black"/>
              </a:solidFill>
            </a:endParaRPr>
          </a:p>
        </p:txBody>
      </p:sp>
      <p:sp>
        <p:nvSpPr>
          <p:cNvPr id="82" name="object 82"/>
          <p:cNvSpPr/>
          <p:nvPr/>
        </p:nvSpPr>
        <p:spPr>
          <a:xfrm>
            <a:off x="8414512"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ln w="9142">
            <a:solidFill>
              <a:srgbClr val="BEBEBE"/>
            </a:solidFill>
          </a:ln>
        </p:spPr>
        <p:txBody>
          <a:bodyPr wrap="square" lIns="0" tIns="0" rIns="0" bIns="0" rtlCol="0"/>
          <a:lstStyle/>
          <a:p>
            <a:endParaRPr>
              <a:solidFill>
                <a:prstClr val="black"/>
              </a:solidFill>
            </a:endParaRPr>
          </a:p>
        </p:txBody>
      </p:sp>
      <p:sp>
        <p:nvSpPr>
          <p:cNvPr id="83" name="object 83"/>
          <p:cNvSpPr/>
          <p:nvPr/>
        </p:nvSpPr>
        <p:spPr>
          <a:xfrm>
            <a:off x="9414103"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solidFill>
            <a:srgbClr val="C0504D"/>
          </a:solidFill>
        </p:spPr>
        <p:txBody>
          <a:bodyPr wrap="square" lIns="0" tIns="0" rIns="0" bIns="0" rtlCol="0"/>
          <a:lstStyle/>
          <a:p>
            <a:endParaRPr>
              <a:solidFill>
                <a:prstClr val="black"/>
              </a:solidFill>
            </a:endParaRPr>
          </a:p>
        </p:txBody>
      </p:sp>
      <p:sp>
        <p:nvSpPr>
          <p:cNvPr id="84" name="object 84"/>
          <p:cNvSpPr/>
          <p:nvPr/>
        </p:nvSpPr>
        <p:spPr>
          <a:xfrm>
            <a:off x="9414103" y="4051447"/>
            <a:ext cx="204470" cy="299085"/>
          </a:xfrm>
          <a:custGeom>
            <a:avLst/>
            <a:gdLst/>
            <a:ahLst/>
            <a:cxnLst/>
            <a:rect l="l" t="t" r="r" b="b"/>
            <a:pathLst>
              <a:path w="204470" h="299085">
                <a:moveTo>
                  <a:pt x="0" y="298609"/>
                </a:moveTo>
                <a:lnTo>
                  <a:pt x="204184" y="298609"/>
                </a:lnTo>
                <a:lnTo>
                  <a:pt x="204184" y="0"/>
                </a:lnTo>
                <a:lnTo>
                  <a:pt x="0" y="0"/>
                </a:lnTo>
                <a:lnTo>
                  <a:pt x="0" y="298609"/>
                </a:lnTo>
                <a:close/>
              </a:path>
            </a:pathLst>
          </a:custGeom>
          <a:ln w="9142">
            <a:solidFill>
              <a:srgbClr val="BEBEBE"/>
            </a:solidFill>
          </a:ln>
        </p:spPr>
        <p:txBody>
          <a:bodyPr wrap="square" lIns="0" tIns="0" rIns="0" bIns="0" rtlCol="0"/>
          <a:lstStyle/>
          <a:p>
            <a:endParaRPr>
              <a:solidFill>
                <a:prstClr val="black"/>
              </a:solidFill>
            </a:endParaRPr>
          </a:p>
        </p:txBody>
      </p:sp>
      <p:sp>
        <p:nvSpPr>
          <p:cNvPr id="85" name="object 85"/>
          <p:cNvSpPr/>
          <p:nvPr/>
        </p:nvSpPr>
        <p:spPr>
          <a:xfrm>
            <a:off x="2657722" y="2051069"/>
            <a:ext cx="204470" cy="2299335"/>
          </a:xfrm>
          <a:custGeom>
            <a:avLst/>
            <a:gdLst/>
            <a:ahLst/>
            <a:cxnLst/>
            <a:rect l="l" t="t" r="r" b="b"/>
            <a:pathLst>
              <a:path w="204469" h="2299335">
                <a:moveTo>
                  <a:pt x="204184" y="0"/>
                </a:moveTo>
                <a:lnTo>
                  <a:pt x="0" y="0"/>
                </a:lnTo>
                <a:lnTo>
                  <a:pt x="0" y="2298986"/>
                </a:lnTo>
                <a:lnTo>
                  <a:pt x="204184" y="2298986"/>
                </a:lnTo>
                <a:lnTo>
                  <a:pt x="204184" y="0"/>
                </a:lnTo>
                <a:close/>
              </a:path>
            </a:pathLst>
          </a:custGeom>
          <a:solidFill>
            <a:srgbClr val="9BBA58"/>
          </a:solidFill>
        </p:spPr>
        <p:txBody>
          <a:bodyPr wrap="square" lIns="0" tIns="0" rIns="0" bIns="0" rtlCol="0"/>
          <a:lstStyle/>
          <a:p>
            <a:endParaRPr>
              <a:solidFill>
                <a:prstClr val="black"/>
              </a:solidFill>
            </a:endParaRPr>
          </a:p>
        </p:txBody>
      </p:sp>
      <p:sp>
        <p:nvSpPr>
          <p:cNvPr id="86" name="object 86"/>
          <p:cNvSpPr/>
          <p:nvPr/>
        </p:nvSpPr>
        <p:spPr>
          <a:xfrm>
            <a:off x="3657313" y="3282070"/>
            <a:ext cx="204470" cy="1068070"/>
          </a:xfrm>
          <a:custGeom>
            <a:avLst/>
            <a:gdLst/>
            <a:ahLst/>
            <a:cxnLst/>
            <a:rect l="l" t="t" r="r" b="b"/>
            <a:pathLst>
              <a:path w="204469" h="1068070">
                <a:moveTo>
                  <a:pt x="204184" y="0"/>
                </a:moveTo>
                <a:lnTo>
                  <a:pt x="0" y="0"/>
                </a:lnTo>
                <a:lnTo>
                  <a:pt x="0" y="1067985"/>
                </a:lnTo>
                <a:lnTo>
                  <a:pt x="204184" y="1067985"/>
                </a:lnTo>
                <a:lnTo>
                  <a:pt x="204184" y="0"/>
                </a:lnTo>
                <a:close/>
              </a:path>
            </a:pathLst>
          </a:custGeom>
          <a:solidFill>
            <a:srgbClr val="9BBA58"/>
          </a:solidFill>
        </p:spPr>
        <p:txBody>
          <a:bodyPr wrap="square" lIns="0" tIns="0" rIns="0" bIns="0" rtlCol="0"/>
          <a:lstStyle/>
          <a:p>
            <a:endParaRPr>
              <a:solidFill>
                <a:prstClr val="black"/>
              </a:solidFill>
            </a:endParaRPr>
          </a:p>
        </p:txBody>
      </p:sp>
      <p:sp>
        <p:nvSpPr>
          <p:cNvPr id="87" name="object 87"/>
          <p:cNvSpPr/>
          <p:nvPr/>
        </p:nvSpPr>
        <p:spPr>
          <a:xfrm>
            <a:off x="4656904" y="3108389"/>
            <a:ext cx="204470" cy="1242060"/>
          </a:xfrm>
          <a:custGeom>
            <a:avLst/>
            <a:gdLst/>
            <a:ahLst/>
            <a:cxnLst/>
            <a:rect l="l" t="t" r="r" b="b"/>
            <a:pathLst>
              <a:path w="204470" h="1242060">
                <a:moveTo>
                  <a:pt x="204184" y="0"/>
                </a:moveTo>
                <a:lnTo>
                  <a:pt x="0" y="0"/>
                </a:lnTo>
                <a:lnTo>
                  <a:pt x="0" y="1241666"/>
                </a:lnTo>
                <a:lnTo>
                  <a:pt x="204184" y="1241666"/>
                </a:lnTo>
                <a:lnTo>
                  <a:pt x="204184" y="0"/>
                </a:lnTo>
                <a:close/>
              </a:path>
            </a:pathLst>
          </a:custGeom>
          <a:solidFill>
            <a:srgbClr val="9BBA58"/>
          </a:solidFill>
        </p:spPr>
        <p:txBody>
          <a:bodyPr wrap="square" lIns="0" tIns="0" rIns="0" bIns="0" rtlCol="0"/>
          <a:lstStyle/>
          <a:p>
            <a:endParaRPr>
              <a:solidFill>
                <a:prstClr val="black"/>
              </a:solidFill>
            </a:endParaRPr>
          </a:p>
        </p:txBody>
      </p:sp>
      <p:sp>
        <p:nvSpPr>
          <p:cNvPr id="88" name="object 88"/>
          <p:cNvSpPr/>
          <p:nvPr/>
        </p:nvSpPr>
        <p:spPr>
          <a:xfrm>
            <a:off x="5658018" y="3285117"/>
            <a:ext cx="204470" cy="1065530"/>
          </a:xfrm>
          <a:custGeom>
            <a:avLst/>
            <a:gdLst/>
            <a:ahLst/>
            <a:cxnLst/>
            <a:rect l="l" t="t" r="r" b="b"/>
            <a:pathLst>
              <a:path w="204470" h="1065529">
                <a:moveTo>
                  <a:pt x="204184" y="0"/>
                </a:moveTo>
                <a:lnTo>
                  <a:pt x="0" y="0"/>
                </a:lnTo>
                <a:lnTo>
                  <a:pt x="0" y="1064938"/>
                </a:lnTo>
                <a:lnTo>
                  <a:pt x="204184" y="1064938"/>
                </a:lnTo>
                <a:lnTo>
                  <a:pt x="204184" y="0"/>
                </a:lnTo>
                <a:close/>
              </a:path>
            </a:pathLst>
          </a:custGeom>
          <a:solidFill>
            <a:srgbClr val="9BBA58"/>
          </a:solidFill>
        </p:spPr>
        <p:txBody>
          <a:bodyPr wrap="square" lIns="0" tIns="0" rIns="0" bIns="0" rtlCol="0"/>
          <a:lstStyle/>
          <a:p>
            <a:endParaRPr>
              <a:solidFill>
                <a:prstClr val="black"/>
              </a:solidFill>
            </a:endParaRPr>
          </a:p>
        </p:txBody>
      </p:sp>
      <p:sp>
        <p:nvSpPr>
          <p:cNvPr id="89" name="object 89"/>
          <p:cNvSpPr/>
          <p:nvPr/>
        </p:nvSpPr>
        <p:spPr>
          <a:xfrm>
            <a:off x="6657609" y="3275976"/>
            <a:ext cx="204470" cy="1074420"/>
          </a:xfrm>
          <a:custGeom>
            <a:avLst/>
            <a:gdLst/>
            <a:ahLst/>
            <a:cxnLst/>
            <a:rect l="l" t="t" r="r" b="b"/>
            <a:pathLst>
              <a:path w="204470" h="1074420">
                <a:moveTo>
                  <a:pt x="204184" y="0"/>
                </a:moveTo>
                <a:lnTo>
                  <a:pt x="0" y="0"/>
                </a:lnTo>
                <a:lnTo>
                  <a:pt x="0" y="1074079"/>
                </a:lnTo>
                <a:lnTo>
                  <a:pt x="204184" y="1074079"/>
                </a:lnTo>
                <a:lnTo>
                  <a:pt x="204184" y="0"/>
                </a:lnTo>
                <a:close/>
              </a:path>
            </a:pathLst>
          </a:custGeom>
          <a:solidFill>
            <a:srgbClr val="9BBA58"/>
          </a:solidFill>
        </p:spPr>
        <p:txBody>
          <a:bodyPr wrap="square" lIns="0" tIns="0" rIns="0" bIns="0" rtlCol="0"/>
          <a:lstStyle/>
          <a:p>
            <a:endParaRPr>
              <a:solidFill>
                <a:prstClr val="black"/>
              </a:solidFill>
            </a:endParaRPr>
          </a:p>
        </p:txBody>
      </p:sp>
      <p:sp>
        <p:nvSpPr>
          <p:cNvPr id="90" name="object 90"/>
          <p:cNvSpPr/>
          <p:nvPr/>
        </p:nvSpPr>
        <p:spPr>
          <a:xfrm>
            <a:off x="7658724" y="3458798"/>
            <a:ext cx="204470" cy="891540"/>
          </a:xfrm>
          <a:custGeom>
            <a:avLst/>
            <a:gdLst/>
            <a:ahLst/>
            <a:cxnLst/>
            <a:rect l="l" t="t" r="r" b="b"/>
            <a:pathLst>
              <a:path w="204470" h="891539">
                <a:moveTo>
                  <a:pt x="204184" y="0"/>
                </a:moveTo>
                <a:lnTo>
                  <a:pt x="0" y="0"/>
                </a:lnTo>
                <a:lnTo>
                  <a:pt x="0" y="891257"/>
                </a:lnTo>
                <a:lnTo>
                  <a:pt x="204184" y="891257"/>
                </a:lnTo>
                <a:lnTo>
                  <a:pt x="204184" y="0"/>
                </a:lnTo>
                <a:close/>
              </a:path>
            </a:pathLst>
          </a:custGeom>
          <a:solidFill>
            <a:srgbClr val="9BBA58"/>
          </a:solidFill>
        </p:spPr>
        <p:txBody>
          <a:bodyPr wrap="square" lIns="0" tIns="0" rIns="0" bIns="0" rtlCol="0"/>
          <a:lstStyle/>
          <a:p>
            <a:endParaRPr>
              <a:solidFill>
                <a:prstClr val="black"/>
              </a:solidFill>
            </a:endParaRPr>
          </a:p>
        </p:txBody>
      </p:sp>
      <p:sp>
        <p:nvSpPr>
          <p:cNvPr id="91" name="object 91"/>
          <p:cNvSpPr/>
          <p:nvPr/>
        </p:nvSpPr>
        <p:spPr>
          <a:xfrm>
            <a:off x="8658314" y="3512121"/>
            <a:ext cx="204470" cy="838200"/>
          </a:xfrm>
          <a:custGeom>
            <a:avLst/>
            <a:gdLst/>
            <a:ahLst/>
            <a:cxnLst/>
            <a:rect l="l" t="t" r="r" b="b"/>
            <a:pathLst>
              <a:path w="204470" h="838200">
                <a:moveTo>
                  <a:pt x="204184" y="0"/>
                </a:moveTo>
                <a:lnTo>
                  <a:pt x="0" y="0"/>
                </a:lnTo>
                <a:lnTo>
                  <a:pt x="0" y="837934"/>
                </a:lnTo>
                <a:lnTo>
                  <a:pt x="204184" y="837934"/>
                </a:lnTo>
                <a:lnTo>
                  <a:pt x="204184" y="0"/>
                </a:lnTo>
                <a:close/>
              </a:path>
            </a:pathLst>
          </a:custGeom>
          <a:solidFill>
            <a:srgbClr val="9BBA58"/>
          </a:solidFill>
        </p:spPr>
        <p:txBody>
          <a:bodyPr wrap="square" lIns="0" tIns="0" rIns="0" bIns="0" rtlCol="0"/>
          <a:lstStyle/>
          <a:p>
            <a:endParaRPr>
              <a:solidFill>
                <a:prstClr val="black"/>
              </a:solidFill>
            </a:endParaRPr>
          </a:p>
        </p:txBody>
      </p:sp>
      <p:sp>
        <p:nvSpPr>
          <p:cNvPr id="92" name="object 92"/>
          <p:cNvSpPr/>
          <p:nvPr/>
        </p:nvSpPr>
        <p:spPr>
          <a:xfrm>
            <a:off x="9659429" y="3577633"/>
            <a:ext cx="204470" cy="772795"/>
          </a:xfrm>
          <a:custGeom>
            <a:avLst/>
            <a:gdLst/>
            <a:ahLst/>
            <a:cxnLst/>
            <a:rect l="l" t="t" r="r" b="b"/>
            <a:pathLst>
              <a:path w="204470" h="772795">
                <a:moveTo>
                  <a:pt x="204184" y="0"/>
                </a:moveTo>
                <a:lnTo>
                  <a:pt x="0" y="0"/>
                </a:lnTo>
                <a:lnTo>
                  <a:pt x="0" y="772422"/>
                </a:lnTo>
                <a:lnTo>
                  <a:pt x="204184" y="772422"/>
                </a:lnTo>
                <a:lnTo>
                  <a:pt x="204184" y="0"/>
                </a:lnTo>
                <a:close/>
              </a:path>
            </a:pathLst>
          </a:custGeom>
          <a:solidFill>
            <a:srgbClr val="9BBA58"/>
          </a:solidFill>
        </p:spPr>
        <p:txBody>
          <a:bodyPr wrap="square" lIns="0" tIns="0" rIns="0" bIns="0" rtlCol="0"/>
          <a:lstStyle/>
          <a:p>
            <a:endParaRPr>
              <a:solidFill>
                <a:prstClr val="black"/>
              </a:solidFill>
            </a:endParaRPr>
          </a:p>
        </p:txBody>
      </p:sp>
      <p:sp>
        <p:nvSpPr>
          <p:cNvPr id="93" name="object 93"/>
          <p:cNvSpPr/>
          <p:nvPr/>
        </p:nvSpPr>
        <p:spPr>
          <a:xfrm>
            <a:off x="2901525" y="3445086"/>
            <a:ext cx="204470" cy="905510"/>
          </a:xfrm>
          <a:custGeom>
            <a:avLst/>
            <a:gdLst/>
            <a:ahLst/>
            <a:cxnLst/>
            <a:rect l="l" t="t" r="r" b="b"/>
            <a:pathLst>
              <a:path w="204469" h="905510">
                <a:moveTo>
                  <a:pt x="204184" y="0"/>
                </a:moveTo>
                <a:lnTo>
                  <a:pt x="0" y="0"/>
                </a:lnTo>
                <a:lnTo>
                  <a:pt x="0" y="904968"/>
                </a:lnTo>
                <a:lnTo>
                  <a:pt x="204184" y="904968"/>
                </a:lnTo>
                <a:lnTo>
                  <a:pt x="204184" y="0"/>
                </a:lnTo>
                <a:close/>
              </a:path>
            </a:pathLst>
          </a:custGeom>
          <a:solidFill>
            <a:srgbClr val="4F81BC"/>
          </a:solidFill>
        </p:spPr>
        <p:txBody>
          <a:bodyPr wrap="square" lIns="0" tIns="0" rIns="0" bIns="0" rtlCol="0"/>
          <a:lstStyle/>
          <a:p>
            <a:endParaRPr>
              <a:solidFill>
                <a:prstClr val="black"/>
              </a:solidFill>
            </a:endParaRPr>
          </a:p>
        </p:txBody>
      </p:sp>
      <p:sp>
        <p:nvSpPr>
          <p:cNvPr id="94" name="object 94"/>
          <p:cNvSpPr/>
          <p:nvPr/>
        </p:nvSpPr>
        <p:spPr>
          <a:xfrm>
            <a:off x="3902640" y="3874719"/>
            <a:ext cx="204470" cy="475615"/>
          </a:xfrm>
          <a:custGeom>
            <a:avLst/>
            <a:gdLst/>
            <a:ahLst/>
            <a:cxnLst/>
            <a:rect l="l" t="t" r="r" b="b"/>
            <a:pathLst>
              <a:path w="204469" h="475614">
                <a:moveTo>
                  <a:pt x="204184" y="0"/>
                </a:moveTo>
                <a:lnTo>
                  <a:pt x="0" y="0"/>
                </a:lnTo>
                <a:lnTo>
                  <a:pt x="0" y="475337"/>
                </a:lnTo>
                <a:lnTo>
                  <a:pt x="204184" y="475337"/>
                </a:lnTo>
                <a:lnTo>
                  <a:pt x="204184" y="0"/>
                </a:lnTo>
                <a:close/>
              </a:path>
            </a:pathLst>
          </a:custGeom>
          <a:solidFill>
            <a:srgbClr val="4F81BC"/>
          </a:solidFill>
        </p:spPr>
        <p:txBody>
          <a:bodyPr wrap="square" lIns="0" tIns="0" rIns="0" bIns="0" rtlCol="0"/>
          <a:lstStyle/>
          <a:p>
            <a:endParaRPr>
              <a:solidFill>
                <a:prstClr val="black"/>
              </a:solidFill>
            </a:endParaRPr>
          </a:p>
        </p:txBody>
      </p:sp>
      <p:sp>
        <p:nvSpPr>
          <p:cNvPr id="95" name="object 95"/>
          <p:cNvSpPr/>
          <p:nvPr/>
        </p:nvSpPr>
        <p:spPr>
          <a:xfrm>
            <a:off x="4902231" y="3350628"/>
            <a:ext cx="204470" cy="999490"/>
          </a:xfrm>
          <a:custGeom>
            <a:avLst/>
            <a:gdLst/>
            <a:ahLst/>
            <a:cxnLst/>
            <a:rect l="l" t="t" r="r" b="b"/>
            <a:pathLst>
              <a:path w="204470" h="999489">
                <a:moveTo>
                  <a:pt x="204184" y="0"/>
                </a:moveTo>
                <a:lnTo>
                  <a:pt x="0" y="0"/>
                </a:lnTo>
                <a:lnTo>
                  <a:pt x="0" y="999426"/>
                </a:lnTo>
                <a:lnTo>
                  <a:pt x="204184" y="999426"/>
                </a:lnTo>
                <a:lnTo>
                  <a:pt x="204184" y="0"/>
                </a:lnTo>
                <a:close/>
              </a:path>
            </a:pathLst>
          </a:custGeom>
          <a:solidFill>
            <a:srgbClr val="4F81BC"/>
          </a:solidFill>
        </p:spPr>
        <p:txBody>
          <a:bodyPr wrap="square" lIns="0" tIns="0" rIns="0" bIns="0" rtlCol="0"/>
          <a:lstStyle/>
          <a:p>
            <a:endParaRPr>
              <a:solidFill>
                <a:prstClr val="black"/>
              </a:solidFill>
            </a:endParaRPr>
          </a:p>
        </p:txBody>
      </p:sp>
      <p:sp>
        <p:nvSpPr>
          <p:cNvPr id="96" name="object 96"/>
          <p:cNvSpPr/>
          <p:nvPr/>
        </p:nvSpPr>
        <p:spPr>
          <a:xfrm>
            <a:off x="5903345" y="3349104"/>
            <a:ext cx="204470" cy="1001394"/>
          </a:xfrm>
          <a:custGeom>
            <a:avLst/>
            <a:gdLst/>
            <a:ahLst/>
            <a:cxnLst/>
            <a:rect l="l" t="t" r="r" b="b"/>
            <a:pathLst>
              <a:path w="204470" h="1001395">
                <a:moveTo>
                  <a:pt x="204184" y="0"/>
                </a:moveTo>
                <a:lnTo>
                  <a:pt x="0" y="0"/>
                </a:lnTo>
                <a:lnTo>
                  <a:pt x="0" y="1000950"/>
                </a:lnTo>
                <a:lnTo>
                  <a:pt x="204184" y="1000950"/>
                </a:lnTo>
                <a:lnTo>
                  <a:pt x="204184" y="0"/>
                </a:lnTo>
                <a:close/>
              </a:path>
            </a:pathLst>
          </a:custGeom>
          <a:solidFill>
            <a:srgbClr val="4F81BC"/>
          </a:solidFill>
        </p:spPr>
        <p:txBody>
          <a:bodyPr wrap="square" lIns="0" tIns="0" rIns="0" bIns="0" rtlCol="0"/>
          <a:lstStyle/>
          <a:p>
            <a:endParaRPr>
              <a:solidFill>
                <a:prstClr val="black"/>
              </a:solidFill>
            </a:endParaRPr>
          </a:p>
        </p:txBody>
      </p:sp>
      <p:sp>
        <p:nvSpPr>
          <p:cNvPr id="97" name="object 97"/>
          <p:cNvSpPr/>
          <p:nvPr/>
        </p:nvSpPr>
        <p:spPr>
          <a:xfrm>
            <a:off x="6902936" y="3317111"/>
            <a:ext cx="204470" cy="1033144"/>
          </a:xfrm>
          <a:custGeom>
            <a:avLst/>
            <a:gdLst/>
            <a:ahLst/>
            <a:cxnLst/>
            <a:rect l="l" t="t" r="r" b="b"/>
            <a:pathLst>
              <a:path w="204470" h="1033145">
                <a:moveTo>
                  <a:pt x="204184" y="0"/>
                </a:moveTo>
                <a:lnTo>
                  <a:pt x="0" y="0"/>
                </a:lnTo>
                <a:lnTo>
                  <a:pt x="0" y="1032944"/>
                </a:lnTo>
                <a:lnTo>
                  <a:pt x="204184" y="1032944"/>
                </a:lnTo>
                <a:lnTo>
                  <a:pt x="204184" y="0"/>
                </a:lnTo>
                <a:close/>
              </a:path>
            </a:pathLst>
          </a:custGeom>
          <a:solidFill>
            <a:srgbClr val="4F81BC"/>
          </a:solidFill>
        </p:spPr>
        <p:txBody>
          <a:bodyPr wrap="square" lIns="0" tIns="0" rIns="0" bIns="0" rtlCol="0"/>
          <a:lstStyle/>
          <a:p>
            <a:endParaRPr>
              <a:solidFill>
                <a:prstClr val="black"/>
              </a:solidFill>
            </a:endParaRPr>
          </a:p>
        </p:txBody>
      </p:sp>
      <p:sp>
        <p:nvSpPr>
          <p:cNvPr id="98" name="object 98"/>
          <p:cNvSpPr/>
          <p:nvPr/>
        </p:nvSpPr>
        <p:spPr>
          <a:xfrm>
            <a:off x="7904050" y="3358247"/>
            <a:ext cx="204470" cy="991869"/>
          </a:xfrm>
          <a:custGeom>
            <a:avLst/>
            <a:gdLst/>
            <a:ahLst/>
            <a:cxnLst/>
            <a:rect l="l" t="t" r="r" b="b"/>
            <a:pathLst>
              <a:path w="204470" h="991870">
                <a:moveTo>
                  <a:pt x="204184" y="0"/>
                </a:moveTo>
                <a:lnTo>
                  <a:pt x="0" y="0"/>
                </a:lnTo>
                <a:lnTo>
                  <a:pt x="0" y="991809"/>
                </a:lnTo>
                <a:lnTo>
                  <a:pt x="204184" y="991809"/>
                </a:lnTo>
                <a:lnTo>
                  <a:pt x="204184" y="0"/>
                </a:lnTo>
                <a:close/>
              </a:path>
            </a:pathLst>
          </a:custGeom>
          <a:solidFill>
            <a:srgbClr val="4F81BC"/>
          </a:solidFill>
        </p:spPr>
        <p:txBody>
          <a:bodyPr wrap="square" lIns="0" tIns="0" rIns="0" bIns="0" rtlCol="0"/>
          <a:lstStyle/>
          <a:p>
            <a:endParaRPr>
              <a:solidFill>
                <a:prstClr val="black"/>
              </a:solidFill>
            </a:endParaRPr>
          </a:p>
        </p:txBody>
      </p:sp>
      <p:sp>
        <p:nvSpPr>
          <p:cNvPr id="99" name="object 99"/>
          <p:cNvSpPr/>
          <p:nvPr/>
        </p:nvSpPr>
        <p:spPr>
          <a:xfrm>
            <a:off x="8903641" y="3449657"/>
            <a:ext cx="204470" cy="900430"/>
          </a:xfrm>
          <a:custGeom>
            <a:avLst/>
            <a:gdLst/>
            <a:ahLst/>
            <a:cxnLst/>
            <a:rect l="l" t="t" r="r" b="b"/>
            <a:pathLst>
              <a:path w="204470" h="900429">
                <a:moveTo>
                  <a:pt x="204184" y="0"/>
                </a:moveTo>
                <a:lnTo>
                  <a:pt x="0" y="0"/>
                </a:lnTo>
                <a:lnTo>
                  <a:pt x="0" y="900398"/>
                </a:lnTo>
                <a:lnTo>
                  <a:pt x="204184" y="900398"/>
                </a:lnTo>
                <a:lnTo>
                  <a:pt x="204184" y="0"/>
                </a:lnTo>
                <a:close/>
              </a:path>
            </a:pathLst>
          </a:custGeom>
          <a:solidFill>
            <a:srgbClr val="4F81BC"/>
          </a:solidFill>
        </p:spPr>
        <p:txBody>
          <a:bodyPr wrap="square" lIns="0" tIns="0" rIns="0" bIns="0" rtlCol="0"/>
          <a:lstStyle/>
          <a:p>
            <a:endParaRPr>
              <a:solidFill>
                <a:prstClr val="black"/>
              </a:solidFill>
            </a:endParaRPr>
          </a:p>
        </p:txBody>
      </p:sp>
      <p:sp>
        <p:nvSpPr>
          <p:cNvPr id="100" name="object 100"/>
          <p:cNvSpPr/>
          <p:nvPr/>
        </p:nvSpPr>
        <p:spPr>
          <a:xfrm>
            <a:off x="9904755" y="2598011"/>
            <a:ext cx="203200" cy="1752600"/>
          </a:xfrm>
          <a:custGeom>
            <a:avLst/>
            <a:gdLst/>
            <a:ahLst/>
            <a:cxnLst/>
            <a:rect l="l" t="t" r="r" b="b"/>
            <a:pathLst>
              <a:path w="203200" h="1752600">
                <a:moveTo>
                  <a:pt x="202660" y="0"/>
                </a:moveTo>
                <a:lnTo>
                  <a:pt x="0" y="0"/>
                </a:lnTo>
                <a:lnTo>
                  <a:pt x="0" y="1752044"/>
                </a:lnTo>
                <a:lnTo>
                  <a:pt x="202660" y="1752044"/>
                </a:lnTo>
                <a:lnTo>
                  <a:pt x="202660" y="0"/>
                </a:lnTo>
                <a:close/>
              </a:path>
            </a:pathLst>
          </a:custGeom>
          <a:solidFill>
            <a:srgbClr val="4F81BC"/>
          </a:solidFill>
        </p:spPr>
        <p:txBody>
          <a:bodyPr wrap="square" lIns="0" tIns="0" rIns="0" bIns="0" rtlCol="0"/>
          <a:lstStyle/>
          <a:p>
            <a:endParaRPr>
              <a:solidFill>
                <a:prstClr val="black"/>
              </a:solidFill>
            </a:endParaRPr>
          </a:p>
        </p:txBody>
      </p:sp>
      <p:sp>
        <p:nvSpPr>
          <p:cNvPr id="101" name="object 101"/>
          <p:cNvSpPr/>
          <p:nvPr/>
        </p:nvSpPr>
        <p:spPr>
          <a:xfrm>
            <a:off x="2985332" y="3444325"/>
            <a:ext cx="38100" cy="1905"/>
          </a:xfrm>
          <a:custGeom>
            <a:avLst/>
            <a:gdLst/>
            <a:ahLst/>
            <a:cxnLst/>
            <a:rect l="l" t="t" r="r" b="b"/>
            <a:pathLst>
              <a:path w="38100" h="1904">
                <a:moveTo>
                  <a:pt x="0" y="1523"/>
                </a:moveTo>
                <a:lnTo>
                  <a:pt x="38094" y="1523"/>
                </a:lnTo>
                <a:lnTo>
                  <a:pt x="38094" y="0"/>
                </a:lnTo>
                <a:lnTo>
                  <a:pt x="0" y="0"/>
                </a:lnTo>
                <a:lnTo>
                  <a:pt x="0" y="1523"/>
                </a:lnTo>
                <a:close/>
              </a:path>
            </a:pathLst>
          </a:custGeom>
          <a:solidFill>
            <a:srgbClr val="000000"/>
          </a:solidFill>
        </p:spPr>
        <p:txBody>
          <a:bodyPr wrap="square" lIns="0" tIns="0" rIns="0" bIns="0" rtlCol="0"/>
          <a:lstStyle/>
          <a:p>
            <a:endParaRPr>
              <a:solidFill>
                <a:prstClr val="black"/>
              </a:solidFill>
            </a:endParaRPr>
          </a:p>
        </p:txBody>
      </p:sp>
      <p:sp>
        <p:nvSpPr>
          <p:cNvPr id="102" name="object 102"/>
          <p:cNvSpPr/>
          <p:nvPr/>
        </p:nvSpPr>
        <p:spPr>
          <a:xfrm>
            <a:off x="2975429" y="3425280"/>
            <a:ext cx="58419" cy="38100"/>
          </a:xfrm>
          <a:custGeom>
            <a:avLst/>
            <a:gdLst/>
            <a:ahLst/>
            <a:cxnLst/>
            <a:rect l="l" t="t" r="r" b="b"/>
            <a:pathLst>
              <a:path w="58419" h="38100">
                <a:moveTo>
                  <a:pt x="0" y="38087"/>
                </a:moveTo>
                <a:lnTo>
                  <a:pt x="57903" y="38087"/>
                </a:lnTo>
                <a:lnTo>
                  <a:pt x="57903" y="0"/>
                </a:lnTo>
                <a:lnTo>
                  <a:pt x="0" y="0"/>
                </a:lnTo>
                <a:lnTo>
                  <a:pt x="0" y="38087"/>
                </a:lnTo>
                <a:close/>
              </a:path>
            </a:pathLst>
          </a:custGeom>
          <a:solidFill>
            <a:srgbClr val="000000"/>
          </a:solidFill>
        </p:spPr>
        <p:txBody>
          <a:bodyPr wrap="square" lIns="0" tIns="0" rIns="0" bIns="0" rtlCol="0"/>
          <a:lstStyle/>
          <a:p>
            <a:endParaRPr>
              <a:solidFill>
                <a:prstClr val="black"/>
              </a:solidFill>
            </a:endParaRPr>
          </a:p>
        </p:txBody>
      </p:sp>
      <p:sp>
        <p:nvSpPr>
          <p:cNvPr id="103" name="object 103"/>
          <p:cNvSpPr/>
          <p:nvPr/>
        </p:nvSpPr>
        <p:spPr>
          <a:xfrm>
            <a:off x="3984923" y="3866338"/>
            <a:ext cx="38100" cy="7620"/>
          </a:xfrm>
          <a:custGeom>
            <a:avLst/>
            <a:gdLst/>
            <a:ahLst/>
            <a:cxnLst/>
            <a:rect l="l" t="t" r="r" b="b"/>
            <a:pathLst>
              <a:path w="38100" h="7620">
                <a:moveTo>
                  <a:pt x="0" y="7617"/>
                </a:moveTo>
                <a:lnTo>
                  <a:pt x="38094" y="7617"/>
                </a:lnTo>
                <a:lnTo>
                  <a:pt x="38094" y="0"/>
                </a:lnTo>
                <a:lnTo>
                  <a:pt x="0" y="0"/>
                </a:lnTo>
                <a:lnTo>
                  <a:pt x="0" y="7617"/>
                </a:lnTo>
                <a:close/>
              </a:path>
            </a:pathLst>
          </a:custGeom>
          <a:solidFill>
            <a:srgbClr val="000000"/>
          </a:solidFill>
        </p:spPr>
        <p:txBody>
          <a:bodyPr wrap="square" lIns="0" tIns="0" rIns="0" bIns="0" rtlCol="0"/>
          <a:lstStyle/>
          <a:p>
            <a:endParaRPr>
              <a:solidFill>
                <a:prstClr val="black"/>
              </a:solidFill>
            </a:endParaRPr>
          </a:p>
        </p:txBody>
      </p:sp>
      <p:sp>
        <p:nvSpPr>
          <p:cNvPr id="104" name="object 104"/>
          <p:cNvSpPr/>
          <p:nvPr/>
        </p:nvSpPr>
        <p:spPr>
          <a:xfrm>
            <a:off x="3976543" y="3847295"/>
            <a:ext cx="56515" cy="38100"/>
          </a:xfrm>
          <a:custGeom>
            <a:avLst/>
            <a:gdLst/>
            <a:ahLst/>
            <a:cxnLst/>
            <a:rect l="l" t="t" r="r" b="b"/>
            <a:pathLst>
              <a:path w="56514" h="38100">
                <a:moveTo>
                  <a:pt x="0" y="38087"/>
                </a:moveTo>
                <a:lnTo>
                  <a:pt x="56379" y="38087"/>
                </a:lnTo>
                <a:lnTo>
                  <a:pt x="56379" y="0"/>
                </a:lnTo>
                <a:lnTo>
                  <a:pt x="0" y="0"/>
                </a:lnTo>
                <a:lnTo>
                  <a:pt x="0" y="38087"/>
                </a:lnTo>
                <a:close/>
              </a:path>
            </a:pathLst>
          </a:custGeom>
          <a:solidFill>
            <a:srgbClr val="000000"/>
          </a:solidFill>
        </p:spPr>
        <p:txBody>
          <a:bodyPr wrap="square" lIns="0" tIns="0" rIns="0" bIns="0" rtlCol="0"/>
          <a:lstStyle/>
          <a:p>
            <a:endParaRPr>
              <a:solidFill>
                <a:prstClr val="black"/>
              </a:solidFill>
            </a:endParaRPr>
          </a:p>
        </p:txBody>
      </p:sp>
      <p:sp>
        <p:nvSpPr>
          <p:cNvPr id="105" name="object 105"/>
          <p:cNvSpPr/>
          <p:nvPr/>
        </p:nvSpPr>
        <p:spPr>
          <a:xfrm>
            <a:off x="5005085" y="3281308"/>
            <a:ext cx="0" cy="68580"/>
          </a:xfrm>
          <a:custGeom>
            <a:avLst/>
            <a:gdLst/>
            <a:ahLst/>
            <a:cxnLst/>
            <a:rect l="l" t="t" r="r" b="b"/>
            <a:pathLst>
              <a:path h="68579">
                <a:moveTo>
                  <a:pt x="0" y="68558"/>
                </a:moveTo>
                <a:lnTo>
                  <a:pt x="0" y="0"/>
                </a:lnTo>
              </a:path>
            </a:pathLst>
          </a:custGeom>
          <a:ln w="38094">
            <a:solidFill>
              <a:srgbClr val="000000"/>
            </a:solidFill>
          </a:ln>
        </p:spPr>
        <p:txBody>
          <a:bodyPr wrap="square" lIns="0" tIns="0" rIns="0" bIns="0" rtlCol="0"/>
          <a:lstStyle/>
          <a:p>
            <a:endParaRPr>
              <a:solidFill>
                <a:prstClr val="black"/>
              </a:solidFill>
            </a:endParaRPr>
          </a:p>
        </p:txBody>
      </p:sp>
      <p:sp>
        <p:nvSpPr>
          <p:cNvPr id="106" name="object 106"/>
          <p:cNvSpPr/>
          <p:nvPr/>
        </p:nvSpPr>
        <p:spPr>
          <a:xfrm>
            <a:off x="4976134" y="3281308"/>
            <a:ext cx="56515" cy="0"/>
          </a:xfrm>
          <a:custGeom>
            <a:avLst/>
            <a:gdLst/>
            <a:ahLst/>
            <a:cxnLst/>
            <a:rect l="l" t="t" r="r" b="b"/>
            <a:pathLst>
              <a:path w="56514">
                <a:moveTo>
                  <a:pt x="0" y="0"/>
                </a:moveTo>
                <a:lnTo>
                  <a:pt x="56379" y="0"/>
                </a:lnTo>
              </a:path>
            </a:pathLst>
          </a:custGeom>
          <a:ln w="38087">
            <a:solidFill>
              <a:srgbClr val="000000"/>
            </a:solidFill>
          </a:ln>
        </p:spPr>
        <p:txBody>
          <a:bodyPr wrap="square" lIns="0" tIns="0" rIns="0" bIns="0" rtlCol="0"/>
          <a:lstStyle/>
          <a:p>
            <a:endParaRPr>
              <a:solidFill>
                <a:prstClr val="black"/>
              </a:solidFill>
            </a:endParaRPr>
          </a:p>
        </p:txBody>
      </p:sp>
      <p:sp>
        <p:nvSpPr>
          <p:cNvPr id="107" name="object 107"/>
          <p:cNvSpPr/>
          <p:nvPr/>
        </p:nvSpPr>
        <p:spPr>
          <a:xfrm>
            <a:off x="6004675" y="3232556"/>
            <a:ext cx="0" cy="116205"/>
          </a:xfrm>
          <a:custGeom>
            <a:avLst/>
            <a:gdLst/>
            <a:ahLst/>
            <a:cxnLst/>
            <a:rect l="l" t="t" r="r" b="b"/>
            <a:pathLst>
              <a:path h="116204">
                <a:moveTo>
                  <a:pt x="0" y="115787"/>
                </a:moveTo>
                <a:lnTo>
                  <a:pt x="0" y="0"/>
                </a:lnTo>
              </a:path>
            </a:pathLst>
          </a:custGeom>
          <a:ln w="38094">
            <a:solidFill>
              <a:srgbClr val="000000"/>
            </a:solidFill>
          </a:ln>
        </p:spPr>
        <p:txBody>
          <a:bodyPr wrap="square" lIns="0" tIns="0" rIns="0" bIns="0" rtlCol="0"/>
          <a:lstStyle/>
          <a:p>
            <a:endParaRPr>
              <a:solidFill>
                <a:prstClr val="black"/>
              </a:solidFill>
            </a:endParaRPr>
          </a:p>
        </p:txBody>
      </p:sp>
      <p:sp>
        <p:nvSpPr>
          <p:cNvPr id="108" name="object 108"/>
          <p:cNvSpPr/>
          <p:nvPr/>
        </p:nvSpPr>
        <p:spPr>
          <a:xfrm>
            <a:off x="5975725" y="3232555"/>
            <a:ext cx="58419" cy="0"/>
          </a:xfrm>
          <a:custGeom>
            <a:avLst/>
            <a:gdLst/>
            <a:ahLst/>
            <a:cxnLst/>
            <a:rect l="l" t="t" r="r" b="b"/>
            <a:pathLst>
              <a:path w="58420">
                <a:moveTo>
                  <a:pt x="0" y="0"/>
                </a:moveTo>
                <a:lnTo>
                  <a:pt x="57903" y="0"/>
                </a:lnTo>
              </a:path>
            </a:pathLst>
          </a:custGeom>
          <a:ln w="38087">
            <a:solidFill>
              <a:srgbClr val="000000"/>
            </a:solidFill>
          </a:ln>
        </p:spPr>
        <p:txBody>
          <a:bodyPr wrap="square" lIns="0" tIns="0" rIns="0" bIns="0" rtlCol="0"/>
          <a:lstStyle/>
          <a:p>
            <a:endParaRPr>
              <a:solidFill>
                <a:prstClr val="black"/>
              </a:solidFill>
            </a:endParaRPr>
          </a:p>
        </p:txBody>
      </p:sp>
      <p:sp>
        <p:nvSpPr>
          <p:cNvPr id="109" name="object 109"/>
          <p:cNvSpPr/>
          <p:nvPr/>
        </p:nvSpPr>
        <p:spPr>
          <a:xfrm>
            <a:off x="7005790" y="3261502"/>
            <a:ext cx="0" cy="55244"/>
          </a:xfrm>
          <a:custGeom>
            <a:avLst/>
            <a:gdLst/>
            <a:ahLst/>
            <a:cxnLst/>
            <a:rect l="l" t="t" r="r" b="b"/>
            <a:pathLst>
              <a:path h="55245">
                <a:moveTo>
                  <a:pt x="0" y="54846"/>
                </a:moveTo>
                <a:lnTo>
                  <a:pt x="0" y="0"/>
                </a:lnTo>
              </a:path>
            </a:pathLst>
          </a:custGeom>
          <a:ln w="38094">
            <a:solidFill>
              <a:srgbClr val="000000"/>
            </a:solidFill>
          </a:ln>
        </p:spPr>
        <p:txBody>
          <a:bodyPr wrap="square" lIns="0" tIns="0" rIns="0" bIns="0" rtlCol="0"/>
          <a:lstStyle/>
          <a:p>
            <a:endParaRPr>
              <a:solidFill>
                <a:prstClr val="black"/>
              </a:solidFill>
            </a:endParaRPr>
          </a:p>
        </p:txBody>
      </p:sp>
      <p:sp>
        <p:nvSpPr>
          <p:cNvPr id="110" name="object 110"/>
          <p:cNvSpPr/>
          <p:nvPr/>
        </p:nvSpPr>
        <p:spPr>
          <a:xfrm>
            <a:off x="6976839" y="3261502"/>
            <a:ext cx="56515" cy="0"/>
          </a:xfrm>
          <a:custGeom>
            <a:avLst/>
            <a:gdLst/>
            <a:ahLst/>
            <a:cxnLst/>
            <a:rect l="l" t="t" r="r" b="b"/>
            <a:pathLst>
              <a:path w="56514">
                <a:moveTo>
                  <a:pt x="0" y="0"/>
                </a:moveTo>
                <a:lnTo>
                  <a:pt x="56379" y="0"/>
                </a:lnTo>
              </a:path>
            </a:pathLst>
          </a:custGeom>
          <a:ln w="38087">
            <a:solidFill>
              <a:srgbClr val="000000"/>
            </a:solidFill>
          </a:ln>
        </p:spPr>
        <p:txBody>
          <a:bodyPr wrap="square" lIns="0" tIns="0" rIns="0" bIns="0" rtlCol="0"/>
          <a:lstStyle/>
          <a:p>
            <a:endParaRPr>
              <a:solidFill>
                <a:prstClr val="black"/>
              </a:solidFill>
            </a:endParaRPr>
          </a:p>
        </p:txBody>
      </p:sp>
      <p:sp>
        <p:nvSpPr>
          <p:cNvPr id="111" name="object 111"/>
          <p:cNvSpPr/>
          <p:nvPr/>
        </p:nvSpPr>
        <p:spPr>
          <a:xfrm>
            <a:off x="8005381" y="3249315"/>
            <a:ext cx="0" cy="108585"/>
          </a:xfrm>
          <a:custGeom>
            <a:avLst/>
            <a:gdLst/>
            <a:ahLst/>
            <a:cxnLst/>
            <a:rect l="l" t="t" r="r" b="b"/>
            <a:pathLst>
              <a:path h="108585">
                <a:moveTo>
                  <a:pt x="0" y="108169"/>
                </a:moveTo>
                <a:lnTo>
                  <a:pt x="0" y="0"/>
                </a:lnTo>
              </a:path>
            </a:pathLst>
          </a:custGeom>
          <a:ln w="38094">
            <a:solidFill>
              <a:srgbClr val="000000"/>
            </a:solidFill>
          </a:ln>
        </p:spPr>
        <p:txBody>
          <a:bodyPr wrap="square" lIns="0" tIns="0" rIns="0" bIns="0" rtlCol="0"/>
          <a:lstStyle/>
          <a:p>
            <a:endParaRPr>
              <a:solidFill>
                <a:prstClr val="black"/>
              </a:solidFill>
            </a:endParaRPr>
          </a:p>
        </p:txBody>
      </p:sp>
      <p:sp>
        <p:nvSpPr>
          <p:cNvPr id="112" name="object 112"/>
          <p:cNvSpPr/>
          <p:nvPr/>
        </p:nvSpPr>
        <p:spPr>
          <a:xfrm>
            <a:off x="7976430" y="3249314"/>
            <a:ext cx="58419" cy="0"/>
          </a:xfrm>
          <a:custGeom>
            <a:avLst/>
            <a:gdLst/>
            <a:ahLst/>
            <a:cxnLst/>
            <a:rect l="l" t="t" r="r" b="b"/>
            <a:pathLst>
              <a:path w="58420">
                <a:moveTo>
                  <a:pt x="0" y="0"/>
                </a:moveTo>
                <a:lnTo>
                  <a:pt x="57903" y="0"/>
                </a:lnTo>
              </a:path>
            </a:pathLst>
          </a:custGeom>
          <a:ln w="38087">
            <a:solidFill>
              <a:srgbClr val="000000"/>
            </a:solidFill>
          </a:ln>
        </p:spPr>
        <p:txBody>
          <a:bodyPr wrap="square" lIns="0" tIns="0" rIns="0" bIns="0" rtlCol="0"/>
          <a:lstStyle/>
          <a:p>
            <a:endParaRPr>
              <a:solidFill>
                <a:prstClr val="black"/>
              </a:solidFill>
            </a:endParaRPr>
          </a:p>
        </p:txBody>
      </p:sp>
      <p:sp>
        <p:nvSpPr>
          <p:cNvPr id="113" name="object 113"/>
          <p:cNvSpPr/>
          <p:nvPr/>
        </p:nvSpPr>
        <p:spPr>
          <a:xfrm>
            <a:off x="8987449" y="3421473"/>
            <a:ext cx="38100" cy="29209"/>
          </a:xfrm>
          <a:custGeom>
            <a:avLst/>
            <a:gdLst/>
            <a:ahLst/>
            <a:cxnLst/>
            <a:rect l="l" t="t" r="r" b="b"/>
            <a:pathLst>
              <a:path w="38100" h="29210">
                <a:moveTo>
                  <a:pt x="0" y="28946"/>
                </a:moveTo>
                <a:lnTo>
                  <a:pt x="38094" y="28946"/>
                </a:lnTo>
                <a:lnTo>
                  <a:pt x="38094" y="0"/>
                </a:lnTo>
                <a:lnTo>
                  <a:pt x="0" y="0"/>
                </a:lnTo>
                <a:lnTo>
                  <a:pt x="0" y="28946"/>
                </a:lnTo>
                <a:close/>
              </a:path>
            </a:pathLst>
          </a:custGeom>
          <a:solidFill>
            <a:srgbClr val="000000"/>
          </a:solidFill>
        </p:spPr>
        <p:txBody>
          <a:bodyPr wrap="square" lIns="0" tIns="0" rIns="0" bIns="0" rtlCol="0"/>
          <a:lstStyle/>
          <a:p>
            <a:endParaRPr>
              <a:solidFill>
                <a:prstClr val="black"/>
              </a:solidFill>
            </a:endParaRPr>
          </a:p>
        </p:txBody>
      </p:sp>
      <p:sp>
        <p:nvSpPr>
          <p:cNvPr id="114" name="object 114"/>
          <p:cNvSpPr/>
          <p:nvPr/>
        </p:nvSpPr>
        <p:spPr>
          <a:xfrm>
            <a:off x="8977545" y="3402427"/>
            <a:ext cx="56515" cy="38100"/>
          </a:xfrm>
          <a:custGeom>
            <a:avLst/>
            <a:gdLst/>
            <a:ahLst/>
            <a:cxnLst/>
            <a:rect l="l" t="t" r="r" b="b"/>
            <a:pathLst>
              <a:path w="56515" h="38100">
                <a:moveTo>
                  <a:pt x="0" y="38087"/>
                </a:moveTo>
                <a:lnTo>
                  <a:pt x="56379" y="38087"/>
                </a:lnTo>
                <a:lnTo>
                  <a:pt x="56379" y="0"/>
                </a:lnTo>
                <a:lnTo>
                  <a:pt x="0" y="0"/>
                </a:lnTo>
                <a:lnTo>
                  <a:pt x="0" y="38087"/>
                </a:lnTo>
                <a:close/>
              </a:path>
            </a:pathLst>
          </a:custGeom>
          <a:solidFill>
            <a:srgbClr val="000000"/>
          </a:solidFill>
        </p:spPr>
        <p:txBody>
          <a:bodyPr wrap="square" lIns="0" tIns="0" rIns="0" bIns="0" rtlCol="0"/>
          <a:lstStyle/>
          <a:p>
            <a:endParaRPr>
              <a:solidFill>
                <a:prstClr val="black"/>
              </a:solidFill>
            </a:endParaRPr>
          </a:p>
        </p:txBody>
      </p:sp>
      <p:sp>
        <p:nvSpPr>
          <p:cNvPr id="115" name="object 115"/>
          <p:cNvSpPr/>
          <p:nvPr/>
        </p:nvSpPr>
        <p:spPr>
          <a:xfrm>
            <a:off x="10006086" y="2222465"/>
            <a:ext cx="0" cy="376555"/>
          </a:xfrm>
          <a:custGeom>
            <a:avLst/>
            <a:gdLst/>
            <a:ahLst/>
            <a:cxnLst/>
            <a:rect l="l" t="t" r="r" b="b"/>
            <a:pathLst>
              <a:path h="376555">
                <a:moveTo>
                  <a:pt x="0" y="376308"/>
                </a:moveTo>
                <a:lnTo>
                  <a:pt x="0" y="0"/>
                </a:lnTo>
              </a:path>
            </a:pathLst>
          </a:custGeom>
          <a:ln w="38094">
            <a:solidFill>
              <a:srgbClr val="000000"/>
            </a:solidFill>
          </a:ln>
        </p:spPr>
        <p:txBody>
          <a:bodyPr wrap="square" lIns="0" tIns="0" rIns="0" bIns="0" rtlCol="0"/>
          <a:lstStyle/>
          <a:p>
            <a:endParaRPr>
              <a:solidFill>
                <a:prstClr val="black"/>
              </a:solidFill>
            </a:endParaRPr>
          </a:p>
        </p:txBody>
      </p:sp>
      <p:sp>
        <p:nvSpPr>
          <p:cNvPr id="116" name="object 116"/>
          <p:cNvSpPr/>
          <p:nvPr/>
        </p:nvSpPr>
        <p:spPr>
          <a:xfrm>
            <a:off x="9977136" y="2222464"/>
            <a:ext cx="58419" cy="0"/>
          </a:xfrm>
          <a:custGeom>
            <a:avLst/>
            <a:gdLst/>
            <a:ahLst/>
            <a:cxnLst/>
            <a:rect l="l" t="t" r="r" b="b"/>
            <a:pathLst>
              <a:path w="58420">
                <a:moveTo>
                  <a:pt x="0" y="0"/>
                </a:moveTo>
                <a:lnTo>
                  <a:pt x="57903" y="0"/>
                </a:lnTo>
              </a:path>
            </a:pathLst>
          </a:custGeom>
          <a:ln w="38087">
            <a:solidFill>
              <a:srgbClr val="000000"/>
            </a:solidFill>
          </a:ln>
        </p:spPr>
        <p:txBody>
          <a:bodyPr wrap="square" lIns="0" tIns="0" rIns="0" bIns="0" rtlCol="0"/>
          <a:lstStyle/>
          <a:p>
            <a:endParaRPr>
              <a:solidFill>
                <a:prstClr val="black"/>
              </a:solidFill>
            </a:endParaRPr>
          </a:p>
        </p:txBody>
      </p:sp>
      <p:sp>
        <p:nvSpPr>
          <p:cNvPr id="117" name="object 117"/>
          <p:cNvSpPr/>
          <p:nvPr/>
        </p:nvSpPr>
        <p:spPr>
          <a:xfrm>
            <a:off x="2258496" y="1659524"/>
            <a:ext cx="0" cy="3585210"/>
          </a:xfrm>
          <a:custGeom>
            <a:avLst/>
            <a:gdLst/>
            <a:ahLst/>
            <a:cxnLst/>
            <a:rect l="l" t="t" r="r" b="b"/>
            <a:pathLst>
              <a:path h="3585210">
                <a:moveTo>
                  <a:pt x="0" y="0"/>
                </a:moveTo>
                <a:lnTo>
                  <a:pt x="0" y="3584860"/>
                </a:lnTo>
              </a:path>
            </a:pathLst>
          </a:custGeom>
          <a:ln w="9142">
            <a:solidFill>
              <a:srgbClr val="000000"/>
            </a:solidFill>
          </a:ln>
        </p:spPr>
        <p:txBody>
          <a:bodyPr wrap="square" lIns="0" tIns="0" rIns="0" bIns="0" rtlCol="0"/>
          <a:lstStyle/>
          <a:p>
            <a:endParaRPr>
              <a:solidFill>
                <a:prstClr val="black"/>
              </a:solidFill>
            </a:endParaRPr>
          </a:p>
        </p:txBody>
      </p:sp>
      <p:sp>
        <p:nvSpPr>
          <p:cNvPr id="118" name="object 118"/>
          <p:cNvSpPr/>
          <p:nvPr/>
        </p:nvSpPr>
        <p:spPr>
          <a:xfrm>
            <a:off x="2189926" y="4350055"/>
            <a:ext cx="8071484" cy="0"/>
          </a:xfrm>
          <a:custGeom>
            <a:avLst/>
            <a:gdLst/>
            <a:ahLst/>
            <a:cxnLst/>
            <a:rect l="l" t="t" r="r" b="b"/>
            <a:pathLst>
              <a:path w="8071484">
                <a:moveTo>
                  <a:pt x="0" y="0"/>
                </a:moveTo>
                <a:lnTo>
                  <a:pt x="8071391" y="0"/>
                </a:lnTo>
              </a:path>
            </a:pathLst>
          </a:custGeom>
          <a:ln w="9141">
            <a:solidFill>
              <a:srgbClr val="000000"/>
            </a:solidFill>
          </a:ln>
        </p:spPr>
        <p:txBody>
          <a:bodyPr wrap="square" lIns="0" tIns="0" rIns="0" bIns="0" rtlCol="0"/>
          <a:lstStyle/>
          <a:p>
            <a:endParaRPr>
              <a:solidFill>
                <a:prstClr val="black"/>
              </a:solidFill>
            </a:endParaRPr>
          </a:p>
        </p:txBody>
      </p:sp>
      <p:sp>
        <p:nvSpPr>
          <p:cNvPr id="119" name="object 119"/>
          <p:cNvSpPr/>
          <p:nvPr/>
        </p:nvSpPr>
        <p:spPr>
          <a:xfrm>
            <a:off x="3259610" y="4350056"/>
            <a:ext cx="0" cy="894715"/>
          </a:xfrm>
          <a:custGeom>
            <a:avLst/>
            <a:gdLst/>
            <a:ahLst/>
            <a:cxnLst/>
            <a:rect l="l" t="t" r="r" b="b"/>
            <a:pathLst>
              <a:path h="894714">
                <a:moveTo>
                  <a:pt x="0" y="0"/>
                </a:moveTo>
                <a:lnTo>
                  <a:pt x="0" y="894329"/>
                </a:lnTo>
              </a:path>
            </a:pathLst>
          </a:custGeom>
          <a:ln w="9142">
            <a:solidFill>
              <a:srgbClr val="000000"/>
            </a:solidFill>
          </a:ln>
        </p:spPr>
        <p:txBody>
          <a:bodyPr wrap="square" lIns="0" tIns="0" rIns="0" bIns="0" rtlCol="0"/>
          <a:lstStyle/>
          <a:p>
            <a:endParaRPr>
              <a:solidFill>
                <a:prstClr val="black"/>
              </a:solidFill>
            </a:endParaRPr>
          </a:p>
        </p:txBody>
      </p:sp>
      <p:sp>
        <p:nvSpPr>
          <p:cNvPr id="120" name="object 120"/>
          <p:cNvSpPr/>
          <p:nvPr/>
        </p:nvSpPr>
        <p:spPr>
          <a:xfrm>
            <a:off x="4259201" y="4350056"/>
            <a:ext cx="0" cy="894715"/>
          </a:xfrm>
          <a:custGeom>
            <a:avLst/>
            <a:gdLst/>
            <a:ahLst/>
            <a:cxnLst/>
            <a:rect l="l" t="t" r="r" b="b"/>
            <a:pathLst>
              <a:path h="894714">
                <a:moveTo>
                  <a:pt x="0" y="0"/>
                </a:moveTo>
                <a:lnTo>
                  <a:pt x="0" y="894329"/>
                </a:lnTo>
              </a:path>
            </a:pathLst>
          </a:custGeom>
          <a:ln w="9142">
            <a:solidFill>
              <a:srgbClr val="000000"/>
            </a:solidFill>
          </a:ln>
        </p:spPr>
        <p:txBody>
          <a:bodyPr wrap="square" lIns="0" tIns="0" rIns="0" bIns="0" rtlCol="0"/>
          <a:lstStyle/>
          <a:p>
            <a:endParaRPr>
              <a:solidFill>
                <a:prstClr val="black"/>
              </a:solidFill>
            </a:endParaRPr>
          </a:p>
        </p:txBody>
      </p:sp>
      <p:sp>
        <p:nvSpPr>
          <p:cNvPr id="121" name="object 121"/>
          <p:cNvSpPr/>
          <p:nvPr/>
        </p:nvSpPr>
        <p:spPr>
          <a:xfrm>
            <a:off x="5260316" y="4350056"/>
            <a:ext cx="0" cy="894715"/>
          </a:xfrm>
          <a:custGeom>
            <a:avLst/>
            <a:gdLst/>
            <a:ahLst/>
            <a:cxnLst/>
            <a:rect l="l" t="t" r="r" b="b"/>
            <a:pathLst>
              <a:path h="894714">
                <a:moveTo>
                  <a:pt x="0" y="0"/>
                </a:moveTo>
                <a:lnTo>
                  <a:pt x="0" y="894329"/>
                </a:lnTo>
              </a:path>
            </a:pathLst>
          </a:custGeom>
          <a:ln w="9142">
            <a:solidFill>
              <a:srgbClr val="000000"/>
            </a:solidFill>
          </a:ln>
        </p:spPr>
        <p:txBody>
          <a:bodyPr wrap="square" lIns="0" tIns="0" rIns="0" bIns="0" rtlCol="0"/>
          <a:lstStyle/>
          <a:p>
            <a:endParaRPr>
              <a:solidFill>
                <a:prstClr val="black"/>
              </a:solidFill>
            </a:endParaRPr>
          </a:p>
        </p:txBody>
      </p:sp>
      <p:sp>
        <p:nvSpPr>
          <p:cNvPr id="122" name="object 122"/>
          <p:cNvSpPr/>
          <p:nvPr/>
        </p:nvSpPr>
        <p:spPr>
          <a:xfrm>
            <a:off x="6259907" y="4350056"/>
            <a:ext cx="0" cy="894715"/>
          </a:xfrm>
          <a:custGeom>
            <a:avLst/>
            <a:gdLst/>
            <a:ahLst/>
            <a:cxnLst/>
            <a:rect l="l" t="t" r="r" b="b"/>
            <a:pathLst>
              <a:path h="894714">
                <a:moveTo>
                  <a:pt x="0" y="0"/>
                </a:moveTo>
                <a:lnTo>
                  <a:pt x="0" y="894329"/>
                </a:lnTo>
              </a:path>
            </a:pathLst>
          </a:custGeom>
          <a:ln w="9142">
            <a:solidFill>
              <a:srgbClr val="000000"/>
            </a:solidFill>
          </a:ln>
        </p:spPr>
        <p:txBody>
          <a:bodyPr wrap="square" lIns="0" tIns="0" rIns="0" bIns="0" rtlCol="0"/>
          <a:lstStyle/>
          <a:p>
            <a:endParaRPr>
              <a:solidFill>
                <a:prstClr val="black"/>
              </a:solidFill>
            </a:endParaRPr>
          </a:p>
        </p:txBody>
      </p:sp>
      <p:sp>
        <p:nvSpPr>
          <p:cNvPr id="123" name="object 123"/>
          <p:cNvSpPr/>
          <p:nvPr/>
        </p:nvSpPr>
        <p:spPr>
          <a:xfrm>
            <a:off x="7261021" y="4350056"/>
            <a:ext cx="0" cy="894715"/>
          </a:xfrm>
          <a:custGeom>
            <a:avLst/>
            <a:gdLst/>
            <a:ahLst/>
            <a:cxnLst/>
            <a:rect l="l" t="t" r="r" b="b"/>
            <a:pathLst>
              <a:path h="894714">
                <a:moveTo>
                  <a:pt x="0" y="0"/>
                </a:moveTo>
                <a:lnTo>
                  <a:pt x="0" y="894329"/>
                </a:lnTo>
              </a:path>
            </a:pathLst>
          </a:custGeom>
          <a:ln w="9142">
            <a:solidFill>
              <a:srgbClr val="000000"/>
            </a:solidFill>
          </a:ln>
        </p:spPr>
        <p:txBody>
          <a:bodyPr wrap="square" lIns="0" tIns="0" rIns="0" bIns="0" rtlCol="0"/>
          <a:lstStyle/>
          <a:p>
            <a:endParaRPr>
              <a:solidFill>
                <a:prstClr val="black"/>
              </a:solidFill>
            </a:endParaRPr>
          </a:p>
        </p:txBody>
      </p:sp>
      <p:sp>
        <p:nvSpPr>
          <p:cNvPr id="124" name="object 124"/>
          <p:cNvSpPr/>
          <p:nvPr/>
        </p:nvSpPr>
        <p:spPr>
          <a:xfrm>
            <a:off x="8260612" y="4350056"/>
            <a:ext cx="0" cy="894715"/>
          </a:xfrm>
          <a:custGeom>
            <a:avLst/>
            <a:gdLst/>
            <a:ahLst/>
            <a:cxnLst/>
            <a:rect l="l" t="t" r="r" b="b"/>
            <a:pathLst>
              <a:path h="894714">
                <a:moveTo>
                  <a:pt x="0" y="0"/>
                </a:moveTo>
                <a:lnTo>
                  <a:pt x="0" y="894329"/>
                </a:lnTo>
              </a:path>
            </a:pathLst>
          </a:custGeom>
          <a:ln w="9142">
            <a:solidFill>
              <a:srgbClr val="000000"/>
            </a:solidFill>
          </a:ln>
        </p:spPr>
        <p:txBody>
          <a:bodyPr wrap="square" lIns="0" tIns="0" rIns="0" bIns="0" rtlCol="0"/>
          <a:lstStyle/>
          <a:p>
            <a:endParaRPr>
              <a:solidFill>
                <a:prstClr val="black"/>
              </a:solidFill>
            </a:endParaRPr>
          </a:p>
        </p:txBody>
      </p:sp>
      <p:sp>
        <p:nvSpPr>
          <p:cNvPr id="125" name="object 125"/>
          <p:cNvSpPr/>
          <p:nvPr/>
        </p:nvSpPr>
        <p:spPr>
          <a:xfrm>
            <a:off x="9261726" y="4350056"/>
            <a:ext cx="0" cy="894715"/>
          </a:xfrm>
          <a:custGeom>
            <a:avLst/>
            <a:gdLst/>
            <a:ahLst/>
            <a:cxnLst/>
            <a:rect l="l" t="t" r="r" b="b"/>
            <a:pathLst>
              <a:path h="894714">
                <a:moveTo>
                  <a:pt x="0" y="0"/>
                </a:moveTo>
                <a:lnTo>
                  <a:pt x="0" y="894329"/>
                </a:lnTo>
              </a:path>
            </a:pathLst>
          </a:custGeom>
          <a:ln w="9142">
            <a:solidFill>
              <a:srgbClr val="000000"/>
            </a:solidFill>
          </a:ln>
        </p:spPr>
        <p:txBody>
          <a:bodyPr wrap="square" lIns="0" tIns="0" rIns="0" bIns="0" rtlCol="0"/>
          <a:lstStyle/>
          <a:p>
            <a:endParaRPr>
              <a:solidFill>
                <a:prstClr val="black"/>
              </a:solidFill>
            </a:endParaRPr>
          </a:p>
        </p:txBody>
      </p:sp>
      <p:sp>
        <p:nvSpPr>
          <p:cNvPr id="126" name="object 126"/>
          <p:cNvSpPr/>
          <p:nvPr/>
        </p:nvSpPr>
        <p:spPr>
          <a:xfrm>
            <a:off x="10261317" y="4350056"/>
            <a:ext cx="0" cy="894715"/>
          </a:xfrm>
          <a:custGeom>
            <a:avLst/>
            <a:gdLst/>
            <a:ahLst/>
            <a:cxnLst/>
            <a:rect l="l" t="t" r="r" b="b"/>
            <a:pathLst>
              <a:path h="894714">
                <a:moveTo>
                  <a:pt x="0" y="0"/>
                </a:moveTo>
                <a:lnTo>
                  <a:pt x="0" y="894329"/>
                </a:lnTo>
              </a:path>
            </a:pathLst>
          </a:custGeom>
          <a:ln w="9142">
            <a:solidFill>
              <a:srgbClr val="000000"/>
            </a:solidFill>
          </a:ln>
        </p:spPr>
        <p:txBody>
          <a:bodyPr wrap="square" lIns="0" tIns="0" rIns="0" bIns="0" rtlCol="0"/>
          <a:lstStyle/>
          <a:p>
            <a:endParaRPr>
              <a:solidFill>
                <a:prstClr val="black"/>
              </a:solidFill>
            </a:endParaRPr>
          </a:p>
        </p:txBody>
      </p:sp>
      <p:sp>
        <p:nvSpPr>
          <p:cNvPr id="127" name="object 127"/>
          <p:cNvSpPr txBox="1"/>
          <p:nvPr/>
        </p:nvSpPr>
        <p:spPr>
          <a:xfrm>
            <a:off x="1713776" y="861256"/>
            <a:ext cx="6557645" cy="3670236"/>
          </a:xfrm>
          <a:prstGeom prst="rect">
            <a:avLst/>
          </a:prstGeom>
        </p:spPr>
        <p:txBody>
          <a:bodyPr vert="horz" wrap="square" lIns="0" tIns="0" rIns="0" bIns="0" rtlCol="0">
            <a:spAutoFit/>
          </a:bodyPr>
          <a:lstStyle/>
          <a:p>
            <a:pPr marL="12700"/>
            <a:r>
              <a:rPr sz="2400" dirty="0">
                <a:solidFill>
                  <a:srgbClr val="A20A1A"/>
                </a:solidFill>
                <a:latin typeface="Wingdings"/>
                <a:cs typeface="Wingdings"/>
              </a:rPr>
              <a:t></a:t>
            </a:r>
            <a:r>
              <a:rPr sz="2400" spc="-105" dirty="0">
                <a:solidFill>
                  <a:srgbClr val="A20A1A"/>
                </a:solidFill>
                <a:latin typeface="Times New Roman"/>
                <a:cs typeface="Times New Roman"/>
              </a:rPr>
              <a:t> </a:t>
            </a:r>
            <a:r>
              <a:rPr sz="2400" dirty="0">
                <a:solidFill>
                  <a:prstClr val="black"/>
                </a:solidFill>
                <a:latin typeface="Arial"/>
                <a:cs typeface="Arial"/>
              </a:rPr>
              <a:t>OpenM</a:t>
            </a:r>
            <a:r>
              <a:rPr sz="2400" spc="-5" dirty="0">
                <a:solidFill>
                  <a:prstClr val="black"/>
                </a:solidFill>
                <a:latin typeface="Arial"/>
                <a:cs typeface="Arial"/>
              </a:rPr>
              <a:t>P</a:t>
            </a:r>
            <a:r>
              <a:rPr sz="2400" spc="105" dirty="0">
                <a:solidFill>
                  <a:prstClr val="black"/>
                </a:solidFill>
                <a:latin typeface="MS UI Gothic"/>
                <a:cs typeface="MS UI Gothic"/>
              </a:rPr>
              <a:t>版を</a:t>
            </a:r>
            <a:r>
              <a:rPr sz="2400" spc="165" dirty="0">
                <a:solidFill>
                  <a:prstClr val="black"/>
                </a:solidFill>
                <a:latin typeface="MS UI Gothic"/>
                <a:cs typeface="MS UI Gothic"/>
              </a:rPr>
              <a:t>用いて</a:t>
            </a:r>
            <a:r>
              <a:rPr sz="2400" spc="114" dirty="0">
                <a:solidFill>
                  <a:prstClr val="black"/>
                </a:solidFill>
                <a:latin typeface="MS UI Gothic"/>
                <a:cs typeface="MS UI Gothic"/>
              </a:rPr>
              <a:t>ノ</a:t>
            </a:r>
            <a:r>
              <a:rPr sz="2400" spc="155" dirty="0">
                <a:solidFill>
                  <a:prstClr val="black"/>
                </a:solidFill>
                <a:latin typeface="MS UI Gothic"/>
                <a:cs typeface="MS UI Gothic"/>
              </a:rPr>
              <a:t>ー</a:t>
            </a:r>
            <a:r>
              <a:rPr sz="2400" spc="125" dirty="0">
                <a:solidFill>
                  <a:prstClr val="black"/>
                </a:solidFill>
                <a:latin typeface="MS UI Gothic"/>
                <a:cs typeface="MS UI Gothic"/>
              </a:rPr>
              <a:t>ド</a:t>
            </a:r>
            <a:r>
              <a:rPr sz="2400" spc="305" dirty="0">
                <a:solidFill>
                  <a:prstClr val="black"/>
                </a:solidFill>
                <a:latin typeface="MS UI Gothic"/>
                <a:cs typeface="MS UI Gothic"/>
              </a:rPr>
              <a:t>あた</a:t>
            </a:r>
            <a:r>
              <a:rPr sz="2400" spc="229" dirty="0">
                <a:solidFill>
                  <a:prstClr val="black"/>
                </a:solidFill>
                <a:latin typeface="MS UI Gothic"/>
                <a:cs typeface="MS UI Gothic"/>
              </a:rPr>
              <a:t>り</a:t>
            </a:r>
            <a:r>
              <a:rPr sz="2400" spc="20" dirty="0">
                <a:solidFill>
                  <a:prstClr val="black"/>
                </a:solidFill>
                <a:latin typeface="MS UI Gothic"/>
                <a:cs typeface="MS UI Gothic"/>
              </a:rPr>
              <a:t>演算性能を評価</a:t>
            </a:r>
            <a:endParaRPr sz="2400" dirty="0">
              <a:solidFill>
                <a:prstClr val="black"/>
              </a:solidFill>
              <a:latin typeface="MS UI Gothic"/>
              <a:cs typeface="MS UI Gothic"/>
            </a:endParaRPr>
          </a:p>
          <a:p>
            <a:pPr marL="2592705">
              <a:lnSpc>
                <a:spcPts val="1864"/>
              </a:lnSpc>
              <a:spcBef>
                <a:spcPts val="730"/>
              </a:spcBef>
            </a:pPr>
            <a:r>
              <a:rPr b="1" u="heavy" dirty="0">
                <a:solidFill>
                  <a:prstClr val="black"/>
                </a:solidFill>
                <a:latin typeface="Arial"/>
                <a:cs typeface="Arial"/>
              </a:rPr>
              <a:t>FX1</a:t>
            </a:r>
            <a:r>
              <a:rPr b="1" u="heavy" spc="-10" dirty="0">
                <a:solidFill>
                  <a:prstClr val="black"/>
                </a:solidFill>
                <a:latin typeface="Arial"/>
                <a:cs typeface="Arial"/>
              </a:rPr>
              <a:t>0</a:t>
            </a:r>
            <a:r>
              <a:rPr b="1" u="heavy" spc="-110" dirty="0">
                <a:solidFill>
                  <a:prstClr val="black"/>
                </a:solidFill>
                <a:latin typeface="Microsoft JhengHei"/>
                <a:cs typeface="Microsoft JhengHei"/>
              </a:rPr>
              <a:t>に</a:t>
            </a:r>
            <a:r>
              <a:rPr b="1" u="heavy" spc="-445" dirty="0">
                <a:solidFill>
                  <a:prstClr val="black"/>
                </a:solidFill>
                <a:latin typeface="Times New Roman"/>
                <a:cs typeface="Times New Roman"/>
              </a:rPr>
              <a:t> </a:t>
            </a:r>
            <a:r>
              <a:rPr b="1" u="heavy" dirty="0">
                <a:solidFill>
                  <a:prstClr val="black"/>
                </a:solidFill>
                <a:latin typeface="Microsoft JhengHei"/>
                <a:cs typeface="Microsoft JhengHei"/>
              </a:rPr>
              <a:t>対</a:t>
            </a:r>
            <a:r>
              <a:rPr b="1" u="heavy" spc="-440" dirty="0">
                <a:solidFill>
                  <a:prstClr val="black"/>
                </a:solidFill>
                <a:latin typeface="Times New Roman"/>
                <a:cs typeface="Times New Roman"/>
              </a:rPr>
              <a:t> </a:t>
            </a:r>
            <a:r>
              <a:rPr b="1" u="heavy" spc="-75" dirty="0">
                <a:solidFill>
                  <a:prstClr val="black"/>
                </a:solidFill>
                <a:latin typeface="Microsoft JhengHei"/>
                <a:cs typeface="Microsoft JhengHei"/>
              </a:rPr>
              <a:t>す</a:t>
            </a:r>
            <a:r>
              <a:rPr b="1" u="heavy" spc="-445" dirty="0">
                <a:solidFill>
                  <a:prstClr val="black"/>
                </a:solidFill>
                <a:latin typeface="Times New Roman"/>
                <a:cs typeface="Times New Roman"/>
              </a:rPr>
              <a:t> </a:t>
            </a:r>
            <a:r>
              <a:rPr b="1" u="heavy" spc="-254" dirty="0">
                <a:solidFill>
                  <a:prstClr val="black"/>
                </a:solidFill>
                <a:latin typeface="Microsoft JhengHei"/>
                <a:cs typeface="Microsoft JhengHei"/>
              </a:rPr>
              <a:t>る</a:t>
            </a:r>
            <a:r>
              <a:rPr b="1" u="heavy" spc="-440" dirty="0">
                <a:solidFill>
                  <a:prstClr val="black"/>
                </a:solidFill>
                <a:latin typeface="Times New Roman"/>
                <a:cs typeface="Times New Roman"/>
              </a:rPr>
              <a:t> </a:t>
            </a:r>
            <a:r>
              <a:rPr b="1" u="heavy" spc="-540" dirty="0">
                <a:solidFill>
                  <a:prstClr val="black"/>
                </a:solidFill>
                <a:latin typeface="Microsoft JhengHei"/>
                <a:cs typeface="Microsoft JhengHei"/>
              </a:rPr>
              <a:t>ノ</a:t>
            </a:r>
            <a:r>
              <a:rPr b="1" u="heavy" spc="-445" dirty="0">
                <a:solidFill>
                  <a:prstClr val="black"/>
                </a:solidFill>
                <a:latin typeface="Times New Roman"/>
                <a:cs typeface="Times New Roman"/>
              </a:rPr>
              <a:t> </a:t>
            </a:r>
            <a:r>
              <a:rPr b="1" u="heavy" spc="-75" dirty="0">
                <a:solidFill>
                  <a:prstClr val="black"/>
                </a:solidFill>
                <a:latin typeface="Microsoft JhengHei"/>
                <a:cs typeface="Microsoft JhengHei"/>
              </a:rPr>
              <a:t>ー</a:t>
            </a:r>
            <a:r>
              <a:rPr b="1" u="heavy" spc="-445" dirty="0">
                <a:solidFill>
                  <a:prstClr val="black"/>
                </a:solidFill>
                <a:latin typeface="Times New Roman"/>
                <a:cs typeface="Times New Roman"/>
              </a:rPr>
              <a:t> </a:t>
            </a:r>
            <a:r>
              <a:rPr b="1" u="heavy" spc="-540" dirty="0">
                <a:solidFill>
                  <a:prstClr val="black"/>
                </a:solidFill>
                <a:latin typeface="Microsoft JhengHei"/>
                <a:cs typeface="Microsoft JhengHei"/>
              </a:rPr>
              <a:t>ド</a:t>
            </a:r>
            <a:r>
              <a:rPr b="1" u="heavy" spc="-434" dirty="0">
                <a:solidFill>
                  <a:prstClr val="black"/>
                </a:solidFill>
                <a:latin typeface="Times New Roman"/>
                <a:cs typeface="Times New Roman"/>
              </a:rPr>
              <a:t> </a:t>
            </a:r>
            <a:r>
              <a:rPr b="1" u="heavy" spc="-110" dirty="0">
                <a:solidFill>
                  <a:prstClr val="black"/>
                </a:solidFill>
                <a:latin typeface="Microsoft JhengHei"/>
                <a:cs typeface="Microsoft JhengHei"/>
              </a:rPr>
              <a:t>あ</a:t>
            </a:r>
            <a:r>
              <a:rPr b="1" u="heavy" spc="-445" dirty="0">
                <a:solidFill>
                  <a:prstClr val="black"/>
                </a:solidFill>
                <a:latin typeface="Times New Roman"/>
                <a:cs typeface="Times New Roman"/>
              </a:rPr>
              <a:t> </a:t>
            </a:r>
            <a:r>
              <a:rPr b="1" u="heavy" spc="-145" dirty="0">
                <a:solidFill>
                  <a:prstClr val="black"/>
                </a:solidFill>
                <a:latin typeface="Microsoft JhengHei"/>
                <a:cs typeface="Microsoft JhengHei"/>
              </a:rPr>
              <a:t>た</a:t>
            </a:r>
            <a:r>
              <a:rPr b="1" u="heavy" spc="-445" dirty="0">
                <a:solidFill>
                  <a:prstClr val="black"/>
                </a:solidFill>
                <a:latin typeface="Times New Roman"/>
                <a:cs typeface="Times New Roman"/>
              </a:rPr>
              <a:t> </a:t>
            </a:r>
            <a:r>
              <a:rPr b="1" u="heavy" spc="-470" dirty="0">
                <a:solidFill>
                  <a:prstClr val="black"/>
                </a:solidFill>
                <a:latin typeface="Microsoft JhengHei"/>
                <a:cs typeface="Microsoft JhengHei"/>
              </a:rPr>
              <a:t>り</a:t>
            </a:r>
            <a:r>
              <a:rPr b="1" u="heavy" spc="-440" dirty="0">
                <a:solidFill>
                  <a:prstClr val="black"/>
                </a:solidFill>
                <a:latin typeface="Times New Roman"/>
                <a:cs typeface="Times New Roman"/>
              </a:rPr>
              <a:t> </a:t>
            </a:r>
            <a:r>
              <a:rPr b="1" u="heavy" dirty="0">
                <a:solidFill>
                  <a:prstClr val="black"/>
                </a:solidFill>
                <a:latin typeface="Microsoft JhengHei"/>
                <a:cs typeface="Microsoft JhengHei"/>
              </a:rPr>
              <a:t>性</a:t>
            </a:r>
            <a:r>
              <a:rPr b="1" u="heavy" spc="-440" dirty="0">
                <a:solidFill>
                  <a:prstClr val="black"/>
                </a:solidFill>
                <a:latin typeface="Times New Roman"/>
                <a:cs typeface="Times New Roman"/>
              </a:rPr>
              <a:t> </a:t>
            </a:r>
            <a:r>
              <a:rPr b="1" u="heavy" dirty="0">
                <a:solidFill>
                  <a:prstClr val="black"/>
                </a:solidFill>
                <a:latin typeface="Microsoft JhengHei"/>
                <a:cs typeface="Microsoft JhengHei"/>
              </a:rPr>
              <a:t>能</a:t>
            </a:r>
            <a:r>
              <a:rPr b="1" u="heavy" spc="-440" dirty="0">
                <a:solidFill>
                  <a:prstClr val="black"/>
                </a:solidFill>
                <a:latin typeface="Times New Roman"/>
                <a:cs typeface="Times New Roman"/>
              </a:rPr>
              <a:t> </a:t>
            </a:r>
            <a:r>
              <a:rPr b="1" u="heavy" dirty="0">
                <a:solidFill>
                  <a:prstClr val="black"/>
                </a:solidFill>
                <a:latin typeface="Microsoft JhengHei"/>
                <a:cs typeface="Microsoft JhengHei"/>
              </a:rPr>
              <a:t>向</a:t>
            </a:r>
            <a:r>
              <a:rPr b="1" u="heavy" spc="-440" dirty="0">
                <a:solidFill>
                  <a:prstClr val="black"/>
                </a:solidFill>
                <a:latin typeface="Times New Roman"/>
                <a:cs typeface="Times New Roman"/>
              </a:rPr>
              <a:t> </a:t>
            </a:r>
            <a:r>
              <a:rPr b="1" u="heavy" dirty="0">
                <a:solidFill>
                  <a:prstClr val="black"/>
                </a:solidFill>
                <a:latin typeface="Microsoft JhengHei"/>
                <a:cs typeface="Microsoft JhengHei"/>
              </a:rPr>
              <a:t>上</a:t>
            </a:r>
            <a:r>
              <a:rPr b="1" u="heavy" spc="-440" dirty="0">
                <a:solidFill>
                  <a:prstClr val="black"/>
                </a:solidFill>
                <a:latin typeface="Times New Roman"/>
                <a:cs typeface="Times New Roman"/>
              </a:rPr>
              <a:t> </a:t>
            </a:r>
            <a:r>
              <a:rPr b="1" u="heavy" dirty="0">
                <a:solidFill>
                  <a:prstClr val="black"/>
                </a:solidFill>
                <a:latin typeface="Microsoft JhengHei"/>
                <a:cs typeface="Microsoft JhengHei"/>
              </a:rPr>
              <a:t>比</a:t>
            </a:r>
            <a:r>
              <a:rPr b="1" u="heavy" spc="-10" dirty="0">
                <a:solidFill>
                  <a:prstClr val="black"/>
                </a:solidFill>
                <a:latin typeface="Times New Roman"/>
                <a:cs typeface="Times New Roman"/>
              </a:rPr>
              <a:t> </a:t>
            </a:r>
            <a:endParaRPr dirty="0">
              <a:solidFill>
                <a:prstClr val="black"/>
              </a:solidFill>
              <a:latin typeface="Times New Roman"/>
              <a:cs typeface="Times New Roman"/>
            </a:endParaRPr>
          </a:p>
          <a:p>
            <a:pPr marL="192405">
              <a:lnSpc>
                <a:spcPts val="1864"/>
              </a:lnSpc>
            </a:pPr>
            <a:r>
              <a:rPr dirty="0">
                <a:solidFill>
                  <a:prstClr val="black"/>
                </a:solidFill>
                <a:latin typeface="Arial"/>
                <a:cs typeface="Arial"/>
              </a:rPr>
              <a:t>9</a:t>
            </a:r>
          </a:p>
          <a:p>
            <a:pPr marL="192405">
              <a:spcBef>
                <a:spcPts val="190"/>
              </a:spcBef>
            </a:pPr>
            <a:r>
              <a:rPr dirty="0">
                <a:solidFill>
                  <a:prstClr val="black"/>
                </a:solidFill>
                <a:latin typeface="Arial"/>
                <a:cs typeface="Arial"/>
              </a:rPr>
              <a:t>8</a:t>
            </a:r>
          </a:p>
          <a:p>
            <a:pPr marL="192405">
              <a:spcBef>
                <a:spcPts val="195"/>
              </a:spcBef>
            </a:pPr>
            <a:r>
              <a:rPr dirty="0">
                <a:solidFill>
                  <a:prstClr val="black"/>
                </a:solidFill>
                <a:latin typeface="Arial"/>
                <a:cs typeface="Arial"/>
              </a:rPr>
              <a:t>7</a:t>
            </a:r>
          </a:p>
          <a:p>
            <a:pPr marL="192405">
              <a:spcBef>
                <a:spcPts val="195"/>
              </a:spcBef>
            </a:pPr>
            <a:r>
              <a:rPr dirty="0">
                <a:solidFill>
                  <a:prstClr val="black"/>
                </a:solidFill>
                <a:latin typeface="Arial"/>
                <a:cs typeface="Arial"/>
              </a:rPr>
              <a:t>6</a:t>
            </a:r>
          </a:p>
          <a:p>
            <a:pPr marL="192405">
              <a:spcBef>
                <a:spcPts val="190"/>
              </a:spcBef>
            </a:pPr>
            <a:r>
              <a:rPr dirty="0">
                <a:solidFill>
                  <a:prstClr val="black"/>
                </a:solidFill>
                <a:latin typeface="Arial"/>
                <a:cs typeface="Arial"/>
              </a:rPr>
              <a:t>5</a:t>
            </a:r>
          </a:p>
          <a:p>
            <a:pPr marL="192405">
              <a:spcBef>
                <a:spcPts val="190"/>
              </a:spcBef>
            </a:pPr>
            <a:r>
              <a:rPr dirty="0">
                <a:solidFill>
                  <a:prstClr val="black"/>
                </a:solidFill>
                <a:latin typeface="Arial"/>
                <a:cs typeface="Arial"/>
              </a:rPr>
              <a:t>4</a:t>
            </a:r>
          </a:p>
          <a:p>
            <a:pPr marL="192405">
              <a:spcBef>
                <a:spcPts val="195"/>
              </a:spcBef>
            </a:pPr>
            <a:r>
              <a:rPr dirty="0">
                <a:solidFill>
                  <a:prstClr val="black"/>
                </a:solidFill>
                <a:latin typeface="Arial"/>
                <a:cs typeface="Arial"/>
              </a:rPr>
              <a:t>3</a:t>
            </a:r>
          </a:p>
          <a:p>
            <a:pPr marL="192405">
              <a:spcBef>
                <a:spcPts val="195"/>
              </a:spcBef>
            </a:pPr>
            <a:r>
              <a:rPr dirty="0">
                <a:solidFill>
                  <a:prstClr val="black"/>
                </a:solidFill>
                <a:latin typeface="Arial"/>
                <a:cs typeface="Arial"/>
              </a:rPr>
              <a:t>2</a:t>
            </a:r>
          </a:p>
          <a:p>
            <a:pPr marL="192405">
              <a:spcBef>
                <a:spcPts val="190"/>
              </a:spcBef>
            </a:pPr>
            <a:r>
              <a:rPr dirty="0">
                <a:solidFill>
                  <a:prstClr val="black"/>
                </a:solidFill>
                <a:latin typeface="Arial"/>
                <a:cs typeface="Arial"/>
              </a:rPr>
              <a:t>1</a:t>
            </a:r>
          </a:p>
          <a:p>
            <a:pPr marL="192405">
              <a:spcBef>
                <a:spcPts val="190"/>
              </a:spcBef>
            </a:pPr>
            <a:r>
              <a:rPr dirty="0">
                <a:solidFill>
                  <a:prstClr val="black"/>
                </a:solidFill>
                <a:latin typeface="Arial"/>
                <a:cs typeface="Arial"/>
              </a:rPr>
              <a:t>0</a:t>
            </a:r>
          </a:p>
        </p:txBody>
      </p:sp>
      <p:sp>
        <p:nvSpPr>
          <p:cNvPr id="128" name="object 128"/>
          <p:cNvSpPr txBox="1">
            <a:spLocks noGrp="1"/>
          </p:cNvSpPr>
          <p:nvPr>
            <p:ph type="title"/>
          </p:nvPr>
        </p:nvSpPr>
        <p:spPr>
          <a:xfrm>
            <a:off x="1709853" y="13080"/>
            <a:ext cx="11764429" cy="974626"/>
          </a:xfrm>
          <a:prstGeom prst="rect">
            <a:avLst/>
          </a:prstGeom>
        </p:spPr>
        <p:txBody>
          <a:bodyPr vert="horz" wrap="square" lIns="0" tIns="0" rIns="0" bIns="0" rtlCol="0">
            <a:spAutoFit/>
          </a:bodyPr>
          <a:lstStyle/>
          <a:p>
            <a:pPr marL="12700">
              <a:lnSpc>
                <a:spcPts val="3810"/>
              </a:lnSpc>
            </a:pPr>
            <a:r>
              <a:rPr dirty="0">
                <a:latin typeface="Arial"/>
                <a:cs typeface="Arial"/>
              </a:rPr>
              <a:t>NAS Para</a:t>
            </a:r>
            <a:r>
              <a:rPr spc="-15" dirty="0"/>
              <a:t>l</a:t>
            </a:r>
            <a:r>
              <a:rPr dirty="0">
                <a:latin typeface="Arial"/>
                <a:cs typeface="Arial"/>
              </a:rPr>
              <a:t>lel</a:t>
            </a:r>
            <a:r>
              <a:rPr spc="-15" dirty="0"/>
              <a:t> </a:t>
            </a:r>
            <a:r>
              <a:rPr dirty="0" smtClean="0">
                <a:latin typeface="Arial"/>
                <a:cs typeface="Arial"/>
              </a:rPr>
              <a:t>Be</a:t>
            </a:r>
            <a:r>
              <a:rPr spc="-15" dirty="0" smtClean="0"/>
              <a:t>n</a:t>
            </a:r>
            <a:r>
              <a:rPr dirty="0" smtClean="0">
                <a:latin typeface="Arial"/>
                <a:cs typeface="Arial"/>
              </a:rPr>
              <a:t>chmark</a:t>
            </a:r>
            <a:r>
              <a:rPr lang="en-US" spc="-25" dirty="0"/>
              <a:t> </a:t>
            </a:r>
            <a:r>
              <a:rPr lang="en-US" spc="-25" dirty="0" smtClean="0"/>
              <a:t>of FX100</a:t>
            </a:r>
            <a:br>
              <a:rPr lang="en-US" spc="-25" dirty="0" smtClean="0"/>
            </a:br>
            <a:r>
              <a:rPr lang="en-US" sz="2800" spc="-25" dirty="0" smtClean="0"/>
              <a:t>[Slide by </a:t>
            </a:r>
            <a:r>
              <a:rPr lang="en-US" sz="2800" spc="-25" dirty="0" err="1" smtClean="0"/>
              <a:t>Ikuo</a:t>
            </a:r>
            <a:r>
              <a:rPr lang="en-US" sz="2800" spc="-25" dirty="0" smtClean="0"/>
              <a:t> Miyoshi</a:t>
            </a:r>
            <a:r>
              <a:rPr lang="en-US" sz="2800" spc="-25" smtClean="0"/>
              <a:t>, Fujitsu, </a:t>
            </a:r>
            <a:r>
              <a:rPr lang="en-US" altLang="ja-JP" sz="2800" spc="-25"/>
              <a:t>SSKen2015</a:t>
            </a:r>
            <a:r>
              <a:rPr lang="en-US" sz="2800" spc="-25" smtClean="0"/>
              <a:t>]</a:t>
            </a:r>
            <a:endParaRPr spc="85" dirty="0"/>
          </a:p>
        </p:txBody>
      </p:sp>
      <p:sp>
        <p:nvSpPr>
          <p:cNvPr id="129" name="object 129"/>
          <p:cNvSpPr/>
          <p:nvPr/>
        </p:nvSpPr>
        <p:spPr>
          <a:xfrm>
            <a:off x="2796385" y="5415019"/>
            <a:ext cx="114300" cy="114300"/>
          </a:xfrm>
          <a:custGeom>
            <a:avLst/>
            <a:gdLst/>
            <a:ahLst/>
            <a:cxnLst/>
            <a:rect l="l" t="t" r="r" b="b"/>
            <a:pathLst>
              <a:path w="114300" h="114300">
                <a:moveTo>
                  <a:pt x="0" y="114263"/>
                </a:moveTo>
                <a:lnTo>
                  <a:pt x="114282" y="114263"/>
                </a:lnTo>
                <a:lnTo>
                  <a:pt x="114282" y="0"/>
                </a:lnTo>
                <a:lnTo>
                  <a:pt x="0" y="0"/>
                </a:lnTo>
                <a:lnTo>
                  <a:pt x="0" y="114263"/>
                </a:lnTo>
                <a:close/>
              </a:path>
            </a:pathLst>
          </a:custGeom>
          <a:solidFill>
            <a:srgbClr val="C0504D"/>
          </a:solidFill>
        </p:spPr>
        <p:txBody>
          <a:bodyPr wrap="square" lIns="0" tIns="0" rIns="0" bIns="0" rtlCol="0"/>
          <a:lstStyle/>
          <a:p>
            <a:endParaRPr>
              <a:solidFill>
                <a:prstClr val="black"/>
              </a:solidFill>
            </a:endParaRPr>
          </a:p>
        </p:txBody>
      </p:sp>
      <p:sp>
        <p:nvSpPr>
          <p:cNvPr id="130" name="object 130"/>
          <p:cNvSpPr/>
          <p:nvPr/>
        </p:nvSpPr>
        <p:spPr>
          <a:xfrm>
            <a:off x="2796385" y="5415019"/>
            <a:ext cx="114300" cy="114300"/>
          </a:xfrm>
          <a:custGeom>
            <a:avLst/>
            <a:gdLst/>
            <a:ahLst/>
            <a:cxnLst/>
            <a:rect l="l" t="t" r="r" b="b"/>
            <a:pathLst>
              <a:path w="114300" h="114300">
                <a:moveTo>
                  <a:pt x="0" y="114263"/>
                </a:moveTo>
                <a:lnTo>
                  <a:pt x="114282" y="114263"/>
                </a:lnTo>
                <a:lnTo>
                  <a:pt x="114282" y="0"/>
                </a:lnTo>
                <a:lnTo>
                  <a:pt x="0" y="0"/>
                </a:lnTo>
                <a:lnTo>
                  <a:pt x="0" y="114263"/>
                </a:lnTo>
                <a:close/>
              </a:path>
            </a:pathLst>
          </a:custGeom>
          <a:ln w="9141">
            <a:solidFill>
              <a:srgbClr val="BEBEBE"/>
            </a:solidFill>
          </a:ln>
        </p:spPr>
        <p:txBody>
          <a:bodyPr wrap="square" lIns="0" tIns="0" rIns="0" bIns="0" rtlCol="0"/>
          <a:lstStyle/>
          <a:p>
            <a:endParaRPr>
              <a:solidFill>
                <a:prstClr val="black"/>
              </a:solidFill>
            </a:endParaRPr>
          </a:p>
        </p:txBody>
      </p:sp>
      <p:sp>
        <p:nvSpPr>
          <p:cNvPr id="131" name="object 131"/>
          <p:cNvSpPr txBox="1"/>
          <p:nvPr/>
        </p:nvSpPr>
        <p:spPr>
          <a:xfrm>
            <a:off x="2951605" y="5339694"/>
            <a:ext cx="7630159" cy="505267"/>
          </a:xfrm>
          <a:prstGeom prst="rect">
            <a:avLst/>
          </a:prstGeom>
        </p:spPr>
        <p:txBody>
          <a:bodyPr vert="horz" wrap="square" lIns="0" tIns="0" rIns="0" bIns="0" rtlCol="0">
            <a:spAutoFit/>
          </a:bodyPr>
          <a:lstStyle/>
          <a:p>
            <a:pPr marL="12700">
              <a:tabLst>
                <a:tab pos="2231390" algn="l"/>
                <a:tab pos="4577715" algn="l"/>
              </a:tabLst>
            </a:pPr>
            <a:r>
              <a:rPr dirty="0">
                <a:solidFill>
                  <a:prstClr val="black"/>
                </a:solidFill>
                <a:latin typeface="Arial"/>
                <a:cs typeface="Arial"/>
              </a:rPr>
              <a:t>F</a:t>
            </a:r>
            <a:r>
              <a:rPr spc="-10" dirty="0">
                <a:solidFill>
                  <a:prstClr val="black"/>
                </a:solidFill>
                <a:latin typeface="Arial"/>
                <a:cs typeface="Arial"/>
              </a:rPr>
              <a:t>X</a:t>
            </a:r>
            <a:r>
              <a:rPr dirty="0">
                <a:solidFill>
                  <a:prstClr val="black"/>
                </a:solidFill>
                <a:latin typeface="Arial"/>
                <a:cs typeface="Arial"/>
              </a:rPr>
              <a:t>1</a:t>
            </a:r>
            <a:r>
              <a:rPr spc="-10" dirty="0">
                <a:solidFill>
                  <a:prstClr val="black"/>
                </a:solidFill>
                <a:latin typeface="Arial"/>
                <a:cs typeface="Arial"/>
              </a:rPr>
              <a:t>0</a:t>
            </a:r>
            <a:r>
              <a:rPr dirty="0">
                <a:solidFill>
                  <a:prstClr val="black"/>
                </a:solidFill>
                <a:latin typeface="Arial"/>
                <a:cs typeface="Arial"/>
              </a:rPr>
              <a:t>(1</a:t>
            </a:r>
            <a:r>
              <a:rPr spc="-10" dirty="0">
                <a:solidFill>
                  <a:prstClr val="black"/>
                </a:solidFill>
                <a:latin typeface="Arial"/>
                <a:cs typeface="Arial"/>
              </a:rPr>
              <a:t>6</a:t>
            </a:r>
            <a:r>
              <a:rPr spc="165" dirty="0">
                <a:solidFill>
                  <a:prstClr val="black"/>
                </a:solidFill>
                <a:latin typeface="MS UI Gothic"/>
                <a:cs typeface="MS UI Gothic"/>
              </a:rPr>
              <a:t>スレッド</a:t>
            </a:r>
            <a:r>
              <a:rPr dirty="0">
                <a:solidFill>
                  <a:prstClr val="black"/>
                </a:solidFill>
                <a:latin typeface="Arial"/>
                <a:cs typeface="Arial"/>
              </a:rPr>
              <a:t>)	F</a:t>
            </a:r>
            <a:r>
              <a:rPr spc="-10" dirty="0">
                <a:solidFill>
                  <a:prstClr val="black"/>
                </a:solidFill>
                <a:latin typeface="Arial"/>
                <a:cs typeface="Arial"/>
              </a:rPr>
              <a:t>X</a:t>
            </a:r>
            <a:r>
              <a:rPr dirty="0">
                <a:solidFill>
                  <a:prstClr val="black"/>
                </a:solidFill>
                <a:latin typeface="Arial"/>
                <a:cs typeface="Arial"/>
              </a:rPr>
              <a:t>1</a:t>
            </a:r>
            <a:r>
              <a:rPr spc="-10" dirty="0">
                <a:solidFill>
                  <a:prstClr val="black"/>
                </a:solidFill>
                <a:latin typeface="Arial"/>
                <a:cs typeface="Arial"/>
              </a:rPr>
              <a:t>0</a:t>
            </a:r>
            <a:r>
              <a:rPr dirty="0">
                <a:solidFill>
                  <a:prstClr val="black"/>
                </a:solidFill>
                <a:latin typeface="Arial"/>
                <a:cs typeface="Arial"/>
              </a:rPr>
              <a:t>0(</a:t>
            </a:r>
            <a:r>
              <a:rPr spc="-10" dirty="0">
                <a:solidFill>
                  <a:prstClr val="black"/>
                </a:solidFill>
                <a:latin typeface="Arial"/>
                <a:cs typeface="Arial"/>
              </a:rPr>
              <a:t>3</a:t>
            </a:r>
            <a:r>
              <a:rPr spc="-5" dirty="0">
                <a:solidFill>
                  <a:prstClr val="black"/>
                </a:solidFill>
                <a:latin typeface="Arial"/>
                <a:cs typeface="Arial"/>
              </a:rPr>
              <a:t>2</a:t>
            </a:r>
            <a:r>
              <a:rPr spc="165" dirty="0">
                <a:solidFill>
                  <a:prstClr val="black"/>
                </a:solidFill>
                <a:latin typeface="MS UI Gothic"/>
                <a:cs typeface="MS UI Gothic"/>
              </a:rPr>
              <a:t>スレッド</a:t>
            </a:r>
            <a:r>
              <a:rPr dirty="0">
                <a:solidFill>
                  <a:prstClr val="black"/>
                </a:solidFill>
                <a:latin typeface="Arial"/>
                <a:cs typeface="Arial"/>
              </a:rPr>
              <a:t>)	H</a:t>
            </a:r>
            <a:r>
              <a:rPr spc="-10" dirty="0">
                <a:solidFill>
                  <a:prstClr val="black"/>
                </a:solidFill>
                <a:latin typeface="Arial"/>
                <a:cs typeface="Arial"/>
              </a:rPr>
              <a:t>a</a:t>
            </a:r>
            <a:r>
              <a:rPr dirty="0">
                <a:solidFill>
                  <a:prstClr val="black"/>
                </a:solidFill>
                <a:latin typeface="Arial"/>
                <a:cs typeface="Arial"/>
              </a:rPr>
              <a:t>s</a:t>
            </a:r>
            <a:r>
              <a:rPr spc="-40" dirty="0">
                <a:solidFill>
                  <a:prstClr val="black"/>
                </a:solidFill>
                <a:latin typeface="Arial"/>
                <a:cs typeface="Arial"/>
              </a:rPr>
              <a:t>w</a:t>
            </a:r>
            <a:r>
              <a:rPr dirty="0">
                <a:solidFill>
                  <a:prstClr val="black"/>
                </a:solidFill>
                <a:latin typeface="Arial"/>
                <a:cs typeface="Arial"/>
              </a:rPr>
              <a:t>e</a:t>
            </a:r>
            <a:r>
              <a:rPr spc="-10" dirty="0">
                <a:solidFill>
                  <a:prstClr val="black"/>
                </a:solidFill>
                <a:latin typeface="Arial"/>
                <a:cs typeface="Arial"/>
              </a:rPr>
              <a:t>l</a:t>
            </a:r>
            <a:r>
              <a:rPr dirty="0">
                <a:solidFill>
                  <a:prstClr val="black"/>
                </a:solidFill>
                <a:latin typeface="Arial"/>
                <a:cs typeface="Arial"/>
              </a:rPr>
              <a:t>l</a:t>
            </a:r>
            <a:r>
              <a:rPr spc="5" dirty="0">
                <a:solidFill>
                  <a:prstClr val="black"/>
                </a:solidFill>
                <a:latin typeface="Arial"/>
                <a:cs typeface="Arial"/>
              </a:rPr>
              <a:t>(</a:t>
            </a:r>
            <a:r>
              <a:rPr dirty="0">
                <a:solidFill>
                  <a:prstClr val="black"/>
                </a:solidFill>
                <a:latin typeface="Arial"/>
                <a:cs typeface="Arial"/>
              </a:rPr>
              <a:t>3</a:t>
            </a:r>
            <a:r>
              <a:rPr spc="-5" dirty="0">
                <a:solidFill>
                  <a:prstClr val="black"/>
                </a:solidFill>
                <a:latin typeface="Arial"/>
                <a:cs typeface="Arial"/>
              </a:rPr>
              <a:t>2</a:t>
            </a:r>
            <a:r>
              <a:rPr spc="160" dirty="0">
                <a:solidFill>
                  <a:prstClr val="black"/>
                </a:solidFill>
                <a:latin typeface="MS UI Gothic"/>
                <a:cs typeface="MS UI Gothic"/>
              </a:rPr>
              <a:t>スレッド</a:t>
            </a:r>
            <a:r>
              <a:rPr dirty="0">
                <a:solidFill>
                  <a:prstClr val="black"/>
                </a:solidFill>
                <a:latin typeface="Arial"/>
                <a:cs typeface="Arial"/>
              </a:rPr>
              <a:t>)</a:t>
            </a:r>
            <a:r>
              <a:rPr spc="-340" dirty="0">
                <a:solidFill>
                  <a:prstClr val="black"/>
                </a:solidFill>
                <a:latin typeface="Arial"/>
                <a:cs typeface="Arial"/>
              </a:rPr>
              <a:t> </a:t>
            </a:r>
            <a:r>
              <a:rPr sz="1575" spc="7" baseline="34391" dirty="0">
                <a:solidFill>
                  <a:prstClr val="black"/>
                </a:solidFill>
                <a:latin typeface="Arial"/>
                <a:cs typeface="Arial"/>
              </a:rPr>
              <a:t>†</a:t>
            </a:r>
            <a:endParaRPr sz="1575" baseline="34391">
              <a:solidFill>
                <a:prstClr val="black"/>
              </a:solidFill>
              <a:latin typeface="Arial"/>
              <a:cs typeface="Arial"/>
            </a:endParaRPr>
          </a:p>
          <a:p>
            <a:pPr marL="2420620">
              <a:spcBef>
                <a:spcPts val="114"/>
              </a:spcBef>
            </a:pPr>
            <a:r>
              <a:rPr sz="1400" dirty="0">
                <a:solidFill>
                  <a:prstClr val="black"/>
                </a:solidFill>
                <a:latin typeface="Arial"/>
                <a:cs typeface="Arial"/>
              </a:rPr>
              <a:t>†</a:t>
            </a:r>
            <a:r>
              <a:rPr sz="1400" spc="-10" dirty="0">
                <a:solidFill>
                  <a:prstClr val="black"/>
                </a:solidFill>
                <a:latin typeface="Arial"/>
                <a:cs typeface="Arial"/>
              </a:rPr>
              <a:t> </a:t>
            </a:r>
            <a:r>
              <a:rPr sz="1400" spc="190" dirty="0">
                <a:solidFill>
                  <a:prstClr val="black"/>
                </a:solidFill>
                <a:latin typeface="MS UI Gothic"/>
                <a:cs typeface="MS UI Gothic"/>
              </a:rPr>
              <a:t>エ</a:t>
            </a:r>
            <a:r>
              <a:rPr sz="1400" spc="175" dirty="0">
                <a:solidFill>
                  <a:prstClr val="black"/>
                </a:solidFill>
                <a:latin typeface="MS UI Gothic"/>
                <a:cs typeface="MS UI Gothic"/>
              </a:rPr>
              <a:t>ラ</a:t>
            </a:r>
            <a:r>
              <a:rPr sz="1400" spc="195" dirty="0">
                <a:solidFill>
                  <a:prstClr val="black"/>
                </a:solidFill>
                <a:latin typeface="MS UI Gothic"/>
                <a:cs typeface="MS UI Gothic"/>
              </a:rPr>
              <a:t>ー</a:t>
            </a:r>
            <a:r>
              <a:rPr sz="1400" spc="210" dirty="0">
                <a:solidFill>
                  <a:prstClr val="black"/>
                </a:solidFill>
                <a:latin typeface="MS UI Gothic"/>
                <a:cs typeface="MS UI Gothic"/>
              </a:rPr>
              <a:t>バ</a:t>
            </a:r>
            <a:r>
              <a:rPr sz="1400" spc="195" dirty="0">
                <a:solidFill>
                  <a:prstClr val="black"/>
                </a:solidFill>
                <a:latin typeface="MS UI Gothic"/>
                <a:cs typeface="MS UI Gothic"/>
              </a:rPr>
              <a:t>ー</a:t>
            </a:r>
            <a:r>
              <a:rPr sz="1400" spc="200" dirty="0">
                <a:solidFill>
                  <a:prstClr val="black"/>
                </a:solidFill>
                <a:latin typeface="MS UI Gothic"/>
                <a:cs typeface="MS UI Gothic"/>
              </a:rPr>
              <a:t>は</a:t>
            </a:r>
            <a:r>
              <a:rPr sz="1400" spc="-10" dirty="0">
                <a:solidFill>
                  <a:prstClr val="black"/>
                </a:solidFill>
                <a:latin typeface="Arial"/>
                <a:cs typeface="Arial"/>
              </a:rPr>
              <a:t>C</a:t>
            </a:r>
            <a:r>
              <a:rPr sz="1400" dirty="0">
                <a:solidFill>
                  <a:prstClr val="black"/>
                </a:solidFill>
                <a:latin typeface="Arial"/>
                <a:cs typeface="Arial"/>
              </a:rPr>
              <a:t>P</a:t>
            </a:r>
            <a:r>
              <a:rPr sz="1400" spc="-10" dirty="0">
                <a:solidFill>
                  <a:prstClr val="black"/>
                </a:solidFill>
                <a:latin typeface="Arial"/>
                <a:cs typeface="Arial"/>
              </a:rPr>
              <a:t>U</a:t>
            </a:r>
            <a:r>
              <a:rPr sz="1400" spc="25" dirty="0">
                <a:solidFill>
                  <a:prstClr val="black"/>
                </a:solidFill>
                <a:latin typeface="MS UI Gothic"/>
                <a:cs typeface="MS UI Gothic"/>
              </a:rPr>
              <a:t>周波数</a:t>
            </a:r>
            <a:r>
              <a:rPr sz="1400" spc="15" dirty="0">
                <a:solidFill>
                  <a:prstClr val="black"/>
                </a:solidFill>
                <a:latin typeface="MS UI Gothic"/>
                <a:cs typeface="MS UI Gothic"/>
              </a:rPr>
              <a:t>を</a:t>
            </a:r>
            <a:r>
              <a:rPr sz="1400" dirty="0">
                <a:solidFill>
                  <a:prstClr val="black"/>
                </a:solidFill>
                <a:latin typeface="Arial"/>
                <a:cs typeface="Arial"/>
              </a:rPr>
              <a:t>1.9G</a:t>
            </a:r>
            <a:r>
              <a:rPr sz="1400" spc="-10" dirty="0">
                <a:solidFill>
                  <a:prstClr val="black"/>
                </a:solidFill>
                <a:latin typeface="Arial"/>
                <a:cs typeface="Arial"/>
              </a:rPr>
              <a:t>H</a:t>
            </a:r>
            <a:r>
              <a:rPr sz="1400" spc="5" dirty="0">
                <a:solidFill>
                  <a:prstClr val="black"/>
                </a:solidFill>
                <a:latin typeface="Arial"/>
                <a:cs typeface="Arial"/>
              </a:rPr>
              <a:t>z</a:t>
            </a:r>
            <a:r>
              <a:rPr sz="1400" spc="200" dirty="0">
                <a:solidFill>
                  <a:prstClr val="black"/>
                </a:solidFill>
                <a:latin typeface="MS UI Gothic"/>
                <a:cs typeface="MS UI Gothic"/>
              </a:rPr>
              <a:t>に</a:t>
            </a:r>
            <a:r>
              <a:rPr sz="1400" spc="10" dirty="0">
                <a:solidFill>
                  <a:prstClr val="black"/>
                </a:solidFill>
                <a:latin typeface="MS UI Gothic"/>
                <a:cs typeface="MS UI Gothic"/>
              </a:rPr>
              <a:t>固定</a:t>
            </a:r>
            <a:r>
              <a:rPr sz="1400" dirty="0">
                <a:solidFill>
                  <a:prstClr val="black"/>
                </a:solidFill>
                <a:latin typeface="MS UI Gothic"/>
                <a:cs typeface="MS UI Gothic"/>
              </a:rPr>
              <a:t>し</a:t>
            </a:r>
            <a:r>
              <a:rPr sz="1400" spc="45" dirty="0">
                <a:solidFill>
                  <a:prstClr val="black"/>
                </a:solidFill>
                <a:latin typeface="MS UI Gothic"/>
                <a:cs typeface="MS UI Gothic"/>
              </a:rPr>
              <a:t>な</a:t>
            </a:r>
            <a:r>
              <a:rPr sz="1400" spc="180" dirty="0">
                <a:solidFill>
                  <a:prstClr val="black"/>
                </a:solidFill>
                <a:latin typeface="MS UI Gothic"/>
                <a:cs typeface="MS UI Gothic"/>
              </a:rPr>
              <a:t>い</a:t>
            </a:r>
            <a:r>
              <a:rPr sz="1400" spc="-15" dirty="0">
                <a:solidFill>
                  <a:prstClr val="black"/>
                </a:solidFill>
                <a:latin typeface="MS UI Gothic"/>
                <a:cs typeface="MS UI Gothic"/>
              </a:rPr>
              <a:t>場</a:t>
            </a:r>
            <a:r>
              <a:rPr sz="1400" spc="75" dirty="0">
                <a:solidFill>
                  <a:prstClr val="black"/>
                </a:solidFill>
                <a:latin typeface="MS UI Gothic"/>
                <a:cs typeface="MS UI Gothic"/>
              </a:rPr>
              <a:t>合の</a:t>
            </a:r>
            <a:r>
              <a:rPr sz="1400" spc="65" dirty="0">
                <a:solidFill>
                  <a:prstClr val="black"/>
                </a:solidFill>
                <a:latin typeface="MS UI Gothic"/>
                <a:cs typeface="MS UI Gothic"/>
              </a:rPr>
              <a:t>性</a:t>
            </a:r>
            <a:r>
              <a:rPr sz="1400" spc="75" dirty="0">
                <a:solidFill>
                  <a:prstClr val="black"/>
                </a:solidFill>
                <a:latin typeface="MS UI Gothic"/>
                <a:cs typeface="MS UI Gothic"/>
              </a:rPr>
              <a:t>能を表す</a:t>
            </a:r>
            <a:endParaRPr sz="1400">
              <a:solidFill>
                <a:prstClr val="black"/>
              </a:solidFill>
              <a:latin typeface="MS UI Gothic"/>
              <a:cs typeface="MS UI Gothic"/>
            </a:endParaRPr>
          </a:p>
        </p:txBody>
      </p:sp>
      <p:sp>
        <p:nvSpPr>
          <p:cNvPr id="132" name="object 132"/>
          <p:cNvSpPr txBox="1"/>
          <p:nvPr/>
        </p:nvSpPr>
        <p:spPr>
          <a:xfrm>
            <a:off x="5291073" y="6413479"/>
            <a:ext cx="5313680" cy="215444"/>
          </a:xfrm>
          <a:prstGeom prst="rect">
            <a:avLst/>
          </a:prstGeom>
        </p:spPr>
        <p:txBody>
          <a:bodyPr vert="horz" wrap="square" lIns="0" tIns="0" rIns="0" bIns="0" rtlCol="0">
            <a:spAutoFit/>
          </a:bodyPr>
          <a:lstStyle/>
          <a:p>
            <a:pPr marL="12700"/>
            <a:r>
              <a:rPr sz="1400" spc="85" dirty="0">
                <a:solidFill>
                  <a:prstClr val="black"/>
                </a:solidFill>
                <a:latin typeface="MS UI Gothic"/>
                <a:cs typeface="MS UI Gothic"/>
              </a:rPr>
              <a:t>使用コ</a:t>
            </a:r>
            <a:r>
              <a:rPr sz="1400" spc="70" dirty="0">
                <a:solidFill>
                  <a:prstClr val="black"/>
                </a:solidFill>
                <a:latin typeface="MS UI Gothic"/>
                <a:cs typeface="MS UI Gothic"/>
              </a:rPr>
              <a:t>ー</a:t>
            </a:r>
            <a:r>
              <a:rPr sz="1400" spc="-25" dirty="0">
                <a:solidFill>
                  <a:prstClr val="black"/>
                </a:solidFill>
                <a:latin typeface="MS UI Gothic"/>
                <a:cs typeface="MS UI Gothic"/>
              </a:rPr>
              <a:t>ド</a:t>
            </a:r>
            <a:r>
              <a:rPr sz="1400" dirty="0">
                <a:solidFill>
                  <a:prstClr val="black"/>
                </a:solidFill>
                <a:latin typeface="Arial"/>
                <a:cs typeface="Arial"/>
              </a:rPr>
              <a:t>:</a:t>
            </a:r>
            <a:r>
              <a:rPr sz="1400" spc="-30" dirty="0">
                <a:solidFill>
                  <a:prstClr val="black"/>
                </a:solidFill>
                <a:latin typeface="Arial"/>
                <a:cs typeface="Arial"/>
              </a:rPr>
              <a:t> </a:t>
            </a:r>
            <a:r>
              <a:rPr sz="1400" spc="-10" dirty="0">
                <a:solidFill>
                  <a:prstClr val="black"/>
                </a:solidFill>
                <a:latin typeface="Arial"/>
                <a:cs typeface="Arial"/>
              </a:rPr>
              <a:t>N</a:t>
            </a:r>
            <a:r>
              <a:rPr sz="1400" dirty="0">
                <a:solidFill>
                  <a:prstClr val="black"/>
                </a:solidFill>
                <a:latin typeface="Arial"/>
                <a:cs typeface="Arial"/>
              </a:rPr>
              <a:t>AS Parallel</a:t>
            </a:r>
            <a:r>
              <a:rPr sz="1400" spc="-20" dirty="0">
                <a:solidFill>
                  <a:prstClr val="black"/>
                </a:solidFill>
                <a:latin typeface="Arial"/>
                <a:cs typeface="Arial"/>
              </a:rPr>
              <a:t> </a:t>
            </a:r>
            <a:r>
              <a:rPr sz="1400" dirty="0">
                <a:solidFill>
                  <a:prstClr val="black"/>
                </a:solidFill>
                <a:latin typeface="Arial"/>
                <a:cs typeface="Arial"/>
              </a:rPr>
              <a:t>Bench</a:t>
            </a:r>
            <a:r>
              <a:rPr sz="1400" spc="-10" dirty="0">
                <a:solidFill>
                  <a:prstClr val="black"/>
                </a:solidFill>
                <a:latin typeface="Arial"/>
                <a:cs typeface="Arial"/>
              </a:rPr>
              <a:t>m</a:t>
            </a:r>
            <a:r>
              <a:rPr sz="1400" dirty="0">
                <a:solidFill>
                  <a:prstClr val="black"/>
                </a:solidFill>
                <a:latin typeface="Arial"/>
                <a:cs typeface="Arial"/>
              </a:rPr>
              <a:t>arks</a:t>
            </a:r>
            <a:r>
              <a:rPr sz="1400" spc="-50" dirty="0">
                <a:solidFill>
                  <a:prstClr val="black"/>
                </a:solidFill>
                <a:latin typeface="Arial"/>
                <a:cs typeface="Arial"/>
              </a:rPr>
              <a:t> </a:t>
            </a:r>
            <a:r>
              <a:rPr sz="1400" spc="-75" dirty="0">
                <a:solidFill>
                  <a:prstClr val="black"/>
                </a:solidFill>
                <a:latin typeface="Arial"/>
                <a:cs typeface="Arial"/>
              </a:rPr>
              <a:t>V</a:t>
            </a:r>
            <a:r>
              <a:rPr sz="1400" dirty="0">
                <a:solidFill>
                  <a:prstClr val="black"/>
                </a:solidFill>
                <a:latin typeface="Arial"/>
                <a:cs typeface="Arial"/>
              </a:rPr>
              <a:t>e</a:t>
            </a:r>
            <a:r>
              <a:rPr sz="1400" spc="-75" dirty="0">
                <a:solidFill>
                  <a:prstClr val="black"/>
                </a:solidFill>
                <a:latin typeface="Arial"/>
                <a:cs typeface="Arial"/>
              </a:rPr>
              <a:t>r</a:t>
            </a:r>
            <a:r>
              <a:rPr sz="1400" dirty="0">
                <a:solidFill>
                  <a:prstClr val="black"/>
                </a:solidFill>
                <a:latin typeface="Arial"/>
                <a:cs typeface="Arial"/>
              </a:rPr>
              <a:t>.</a:t>
            </a:r>
            <a:r>
              <a:rPr sz="1400" spc="-30" dirty="0">
                <a:solidFill>
                  <a:prstClr val="black"/>
                </a:solidFill>
                <a:latin typeface="Arial"/>
                <a:cs typeface="Arial"/>
              </a:rPr>
              <a:t> </a:t>
            </a:r>
            <a:r>
              <a:rPr sz="1400" dirty="0">
                <a:solidFill>
                  <a:prstClr val="black"/>
                </a:solidFill>
                <a:latin typeface="Arial"/>
                <a:cs typeface="Arial"/>
              </a:rPr>
              <a:t>3.3.1</a:t>
            </a:r>
            <a:r>
              <a:rPr sz="1400" spc="-15" dirty="0">
                <a:solidFill>
                  <a:prstClr val="black"/>
                </a:solidFill>
                <a:latin typeface="Arial"/>
                <a:cs typeface="Arial"/>
              </a:rPr>
              <a:t> </a:t>
            </a:r>
            <a:r>
              <a:rPr sz="1400" dirty="0">
                <a:solidFill>
                  <a:prstClr val="black"/>
                </a:solidFill>
                <a:latin typeface="Arial"/>
                <a:cs typeface="Arial"/>
              </a:rPr>
              <a:t>Open</a:t>
            </a:r>
            <a:r>
              <a:rPr sz="1400" spc="-10" dirty="0">
                <a:solidFill>
                  <a:prstClr val="black"/>
                </a:solidFill>
                <a:latin typeface="Arial"/>
                <a:cs typeface="Arial"/>
              </a:rPr>
              <a:t>M</a:t>
            </a:r>
            <a:r>
              <a:rPr sz="1400" spc="-5" dirty="0">
                <a:solidFill>
                  <a:prstClr val="black"/>
                </a:solidFill>
                <a:latin typeface="Arial"/>
                <a:cs typeface="Arial"/>
              </a:rPr>
              <a:t>P</a:t>
            </a:r>
            <a:r>
              <a:rPr sz="1400" dirty="0">
                <a:solidFill>
                  <a:prstClr val="black"/>
                </a:solidFill>
                <a:latin typeface="MS UI Gothic"/>
                <a:cs typeface="MS UI Gothic"/>
              </a:rPr>
              <a:t>版</a:t>
            </a:r>
            <a:r>
              <a:rPr sz="1400" spc="-70" dirty="0">
                <a:solidFill>
                  <a:prstClr val="black"/>
                </a:solidFill>
                <a:latin typeface="MS UI Gothic"/>
                <a:cs typeface="MS UI Gothic"/>
              </a:rPr>
              <a:t> </a:t>
            </a:r>
            <a:r>
              <a:rPr sz="1400" spc="160" dirty="0">
                <a:solidFill>
                  <a:prstClr val="black"/>
                </a:solidFill>
                <a:latin typeface="MS UI Gothic"/>
                <a:cs typeface="MS UI Gothic"/>
              </a:rPr>
              <a:t>クラ</a:t>
            </a:r>
            <a:r>
              <a:rPr sz="1400" spc="185" dirty="0">
                <a:solidFill>
                  <a:prstClr val="black"/>
                </a:solidFill>
                <a:latin typeface="MS UI Gothic"/>
                <a:cs typeface="MS UI Gothic"/>
              </a:rPr>
              <a:t>ス</a:t>
            </a:r>
            <a:r>
              <a:rPr sz="1400" dirty="0">
                <a:solidFill>
                  <a:prstClr val="black"/>
                </a:solidFill>
                <a:latin typeface="Arial"/>
                <a:cs typeface="Arial"/>
              </a:rPr>
              <a:t>C</a:t>
            </a:r>
            <a:endParaRPr sz="1400">
              <a:solidFill>
                <a:prstClr val="black"/>
              </a:solidFill>
              <a:latin typeface="Arial"/>
              <a:cs typeface="Arial"/>
            </a:endParaRPr>
          </a:p>
        </p:txBody>
      </p:sp>
      <p:sp>
        <p:nvSpPr>
          <p:cNvPr id="133" name="object 133"/>
          <p:cNvSpPr txBox="1"/>
          <p:nvPr/>
        </p:nvSpPr>
        <p:spPr>
          <a:xfrm>
            <a:off x="1734311" y="5966460"/>
            <a:ext cx="8776970" cy="323165"/>
          </a:xfrm>
          <a:prstGeom prst="rect">
            <a:avLst/>
          </a:prstGeom>
          <a:solidFill>
            <a:srgbClr val="FAC0C5"/>
          </a:solidFill>
          <a:ln w="9144">
            <a:solidFill>
              <a:srgbClr val="B0B0AC"/>
            </a:solidFill>
          </a:ln>
        </p:spPr>
        <p:txBody>
          <a:bodyPr vert="horz" wrap="square" lIns="0" tIns="0" rIns="0" bIns="0" rtlCol="0">
            <a:spAutoFit/>
          </a:bodyPr>
          <a:lstStyle/>
          <a:p>
            <a:pPr marL="127635"/>
            <a:r>
              <a:rPr sz="2100" dirty="0">
                <a:solidFill>
                  <a:prstClr val="black"/>
                </a:solidFill>
                <a:latin typeface="Arial"/>
                <a:cs typeface="Arial"/>
              </a:rPr>
              <a:t>FX10</a:t>
            </a:r>
            <a:r>
              <a:rPr sz="2100" spc="-10" dirty="0">
                <a:solidFill>
                  <a:prstClr val="black"/>
                </a:solidFill>
                <a:latin typeface="Arial"/>
                <a:cs typeface="Arial"/>
              </a:rPr>
              <a:t>0</a:t>
            </a:r>
            <a:r>
              <a:rPr sz="2100" spc="160" dirty="0">
                <a:solidFill>
                  <a:prstClr val="black"/>
                </a:solidFill>
                <a:latin typeface="MS UI Gothic"/>
                <a:cs typeface="MS UI Gothic"/>
              </a:rPr>
              <a:t>は</a:t>
            </a:r>
            <a:r>
              <a:rPr sz="2100" spc="120" dirty="0">
                <a:solidFill>
                  <a:prstClr val="black"/>
                </a:solidFill>
                <a:latin typeface="MS UI Gothic"/>
                <a:cs typeface="MS UI Gothic"/>
              </a:rPr>
              <a:t>、</a:t>
            </a:r>
            <a:r>
              <a:rPr sz="2100" dirty="0">
                <a:solidFill>
                  <a:prstClr val="black"/>
                </a:solidFill>
                <a:latin typeface="Arial"/>
                <a:cs typeface="Arial"/>
              </a:rPr>
              <a:t>FX1</a:t>
            </a:r>
            <a:r>
              <a:rPr sz="2100" spc="-5" dirty="0">
                <a:solidFill>
                  <a:prstClr val="black"/>
                </a:solidFill>
                <a:latin typeface="Arial"/>
                <a:cs typeface="Arial"/>
              </a:rPr>
              <a:t>0</a:t>
            </a:r>
            <a:r>
              <a:rPr sz="2100" dirty="0">
                <a:solidFill>
                  <a:prstClr val="black"/>
                </a:solidFill>
                <a:latin typeface="MS UI Gothic"/>
                <a:cs typeface="MS UI Gothic"/>
              </a:rPr>
              <a:t>比平均</a:t>
            </a:r>
            <a:r>
              <a:rPr sz="2100" dirty="0">
                <a:solidFill>
                  <a:prstClr val="black"/>
                </a:solidFill>
                <a:latin typeface="Arial"/>
                <a:cs typeface="Arial"/>
              </a:rPr>
              <a:t>3.</a:t>
            </a:r>
            <a:r>
              <a:rPr sz="2100" spc="-5" dirty="0">
                <a:solidFill>
                  <a:prstClr val="black"/>
                </a:solidFill>
                <a:latin typeface="Arial"/>
                <a:cs typeface="Arial"/>
              </a:rPr>
              <a:t>9</a:t>
            </a:r>
            <a:r>
              <a:rPr sz="2100" dirty="0">
                <a:solidFill>
                  <a:prstClr val="black"/>
                </a:solidFill>
                <a:latin typeface="MS UI Gothic"/>
                <a:cs typeface="MS UI Gothic"/>
              </a:rPr>
              <a:t>倍</a:t>
            </a:r>
            <a:r>
              <a:rPr sz="2100" spc="-5" dirty="0">
                <a:solidFill>
                  <a:prstClr val="black"/>
                </a:solidFill>
                <a:latin typeface="MS UI Gothic"/>
                <a:cs typeface="MS UI Gothic"/>
              </a:rPr>
              <a:t>、</a:t>
            </a:r>
            <a:r>
              <a:rPr sz="2100" dirty="0">
                <a:solidFill>
                  <a:prstClr val="black"/>
                </a:solidFill>
                <a:latin typeface="Arial"/>
                <a:cs typeface="Arial"/>
              </a:rPr>
              <a:t>Haswel</a:t>
            </a:r>
            <a:r>
              <a:rPr sz="2100" spc="-5" dirty="0">
                <a:solidFill>
                  <a:prstClr val="black"/>
                </a:solidFill>
                <a:latin typeface="Arial"/>
                <a:cs typeface="Arial"/>
              </a:rPr>
              <a:t>l</a:t>
            </a:r>
            <a:r>
              <a:rPr sz="2100" dirty="0">
                <a:solidFill>
                  <a:prstClr val="black"/>
                </a:solidFill>
                <a:latin typeface="MS UI Gothic"/>
                <a:cs typeface="MS UI Gothic"/>
              </a:rPr>
              <a:t>比平均</a:t>
            </a:r>
            <a:r>
              <a:rPr sz="2100" dirty="0">
                <a:solidFill>
                  <a:prstClr val="black"/>
                </a:solidFill>
                <a:latin typeface="Arial"/>
                <a:cs typeface="Arial"/>
              </a:rPr>
              <a:t>1.</a:t>
            </a:r>
            <a:r>
              <a:rPr sz="2100" spc="-5" dirty="0">
                <a:solidFill>
                  <a:prstClr val="black"/>
                </a:solidFill>
                <a:latin typeface="Arial"/>
                <a:cs typeface="Arial"/>
              </a:rPr>
              <a:t>3</a:t>
            </a:r>
            <a:r>
              <a:rPr sz="2100" spc="170" dirty="0">
                <a:solidFill>
                  <a:prstClr val="black"/>
                </a:solidFill>
                <a:latin typeface="MS UI Gothic"/>
                <a:cs typeface="MS UI Gothic"/>
              </a:rPr>
              <a:t>倍の</a:t>
            </a:r>
            <a:r>
              <a:rPr sz="2100" spc="125" dirty="0">
                <a:solidFill>
                  <a:prstClr val="black"/>
                </a:solidFill>
                <a:latin typeface="MS UI Gothic"/>
                <a:cs typeface="MS UI Gothic"/>
              </a:rPr>
              <a:t>ノ</a:t>
            </a:r>
            <a:r>
              <a:rPr sz="2100" spc="160" dirty="0">
                <a:solidFill>
                  <a:prstClr val="black"/>
                </a:solidFill>
                <a:latin typeface="MS UI Gothic"/>
                <a:cs typeface="MS UI Gothic"/>
              </a:rPr>
              <a:t>ード</a:t>
            </a:r>
            <a:r>
              <a:rPr sz="2100" spc="175" dirty="0">
                <a:solidFill>
                  <a:prstClr val="black"/>
                </a:solidFill>
                <a:latin typeface="MS UI Gothic"/>
                <a:cs typeface="MS UI Gothic"/>
              </a:rPr>
              <a:t>あ</a:t>
            </a:r>
            <a:r>
              <a:rPr sz="2100" spc="145" dirty="0">
                <a:solidFill>
                  <a:prstClr val="black"/>
                </a:solidFill>
                <a:latin typeface="MS UI Gothic"/>
                <a:cs typeface="MS UI Gothic"/>
              </a:rPr>
              <a:t>たり</a:t>
            </a:r>
            <a:r>
              <a:rPr sz="2100" spc="215" dirty="0">
                <a:solidFill>
                  <a:prstClr val="black"/>
                </a:solidFill>
                <a:latin typeface="MS UI Gothic"/>
                <a:cs typeface="MS UI Gothic"/>
              </a:rPr>
              <a:t>演</a:t>
            </a:r>
            <a:r>
              <a:rPr sz="2100" dirty="0">
                <a:solidFill>
                  <a:prstClr val="black"/>
                </a:solidFill>
                <a:latin typeface="MS UI Gothic"/>
                <a:cs typeface="MS UI Gothic"/>
              </a:rPr>
              <a:t>算性能</a:t>
            </a:r>
            <a:endParaRPr sz="2100">
              <a:solidFill>
                <a:prstClr val="black"/>
              </a:solidFill>
              <a:latin typeface="MS UI Gothic"/>
              <a:cs typeface="MS UI Gothic"/>
            </a:endParaRPr>
          </a:p>
        </p:txBody>
      </p:sp>
      <p:sp>
        <p:nvSpPr>
          <p:cNvPr id="134" name="object 134"/>
          <p:cNvSpPr txBox="1"/>
          <p:nvPr/>
        </p:nvSpPr>
        <p:spPr>
          <a:xfrm>
            <a:off x="2313432" y="4421123"/>
            <a:ext cx="864235" cy="215444"/>
          </a:xfrm>
          <a:prstGeom prst="rect">
            <a:avLst/>
          </a:prstGeom>
        </p:spPr>
        <p:txBody>
          <a:bodyPr vert="horz" wrap="square" lIns="0" tIns="0" rIns="0" bIns="0" rtlCol="0">
            <a:spAutoFit/>
          </a:bodyPr>
          <a:lstStyle/>
          <a:p>
            <a:pPr marL="302260"/>
            <a:r>
              <a:rPr sz="1400" spc="-10" dirty="0">
                <a:solidFill>
                  <a:prstClr val="black"/>
                </a:solidFill>
                <a:latin typeface="Arial"/>
                <a:cs typeface="Arial"/>
              </a:rPr>
              <a:t>MG</a:t>
            </a:r>
            <a:endParaRPr sz="1400">
              <a:solidFill>
                <a:prstClr val="black"/>
              </a:solidFill>
              <a:latin typeface="Arial"/>
              <a:cs typeface="Arial"/>
            </a:endParaRPr>
          </a:p>
        </p:txBody>
      </p:sp>
      <p:sp>
        <p:nvSpPr>
          <p:cNvPr id="135" name="object 135"/>
          <p:cNvSpPr txBox="1"/>
          <p:nvPr/>
        </p:nvSpPr>
        <p:spPr>
          <a:xfrm>
            <a:off x="3325368" y="4421123"/>
            <a:ext cx="864235" cy="215444"/>
          </a:xfrm>
          <a:prstGeom prst="rect">
            <a:avLst/>
          </a:prstGeom>
        </p:spPr>
        <p:txBody>
          <a:bodyPr vert="horz" wrap="square" lIns="0" tIns="0" rIns="0" bIns="0" rtlCol="0">
            <a:spAutoFit/>
          </a:bodyPr>
          <a:lstStyle/>
          <a:p>
            <a:pPr marL="5715" algn="ctr"/>
            <a:r>
              <a:rPr sz="1400" dirty="0">
                <a:solidFill>
                  <a:prstClr val="black"/>
                </a:solidFill>
                <a:latin typeface="Arial"/>
                <a:cs typeface="Arial"/>
              </a:rPr>
              <a:t>SP</a:t>
            </a:r>
            <a:endParaRPr sz="1400">
              <a:solidFill>
                <a:prstClr val="black"/>
              </a:solidFill>
              <a:latin typeface="Arial"/>
              <a:cs typeface="Arial"/>
            </a:endParaRPr>
          </a:p>
        </p:txBody>
      </p:sp>
      <p:sp>
        <p:nvSpPr>
          <p:cNvPr id="136" name="object 136"/>
          <p:cNvSpPr txBox="1"/>
          <p:nvPr/>
        </p:nvSpPr>
        <p:spPr>
          <a:xfrm>
            <a:off x="4296156" y="4421123"/>
            <a:ext cx="864235" cy="215444"/>
          </a:xfrm>
          <a:prstGeom prst="rect">
            <a:avLst/>
          </a:prstGeom>
        </p:spPr>
        <p:txBody>
          <a:bodyPr vert="horz" wrap="square" lIns="0" tIns="0" rIns="0" bIns="0" rtlCol="0">
            <a:spAutoFit/>
          </a:bodyPr>
          <a:lstStyle/>
          <a:p>
            <a:pPr marL="62865" algn="ctr"/>
            <a:r>
              <a:rPr sz="1400" spc="-10" dirty="0">
                <a:solidFill>
                  <a:prstClr val="black"/>
                </a:solidFill>
                <a:latin typeface="Arial"/>
                <a:cs typeface="Arial"/>
              </a:rPr>
              <a:t>FT</a:t>
            </a:r>
            <a:endParaRPr sz="1400">
              <a:solidFill>
                <a:prstClr val="black"/>
              </a:solidFill>
              <a:latin typeface="Arial"/>
              <a:cs typeface="Arial"/>
            </a:endParaRPr>
          </a:p>
        </p:txBody>
      </p:sp>
      <p:sp>
        <p:nvSpPr>
          <p:cNvPr id="137" name="object 137"/>
          <p:cNvSpPr txBox="1"/>
          <p:nvPr/>
        </p:nvSpPr>
        <p:spPr>
          <a:xfrm>
            <a:off x="5321809" y="4421123"/>
            <a:ext cx="864235" cy="215444"/>
          </a:xfrm>
          <a:prstGeom prst="rect">
            <a:avLst/>
          </a:prstGeom>
        </p:spPr>
        <p:txBody>
          <a:bodyPr vert="horz" wrap="square" lIns="0" tIns="0" rIns="0" bIns="0" rtlCol="0">
            <a:spAutoFit/>
          </a:bodyPr>
          <a:lstStyle/>
          <a:p>
            <a:pPr marL="14604" algn="ctr"/>
            <a:r>
              <a:rPr sz="1400" spc="-5" dirty="0">
                <a:solidFill>
                  <a:prstClr val="black"/>
                </a:solidFill>
                <a:latin typeface="Arial"/>
                <a:cs typeface="Arial"/>
              </a:rPr>
              <a:t>LU</a:t>
            </a:r>
            <a:endParaRPr sz="1400">
              <a:solidFill>
                <a:prstClr val="black"/>
              </a:solidFill>
              <a:latin typeface="Arial"/>
              <a:cs typeface="Arial"/>
            </a:endParaRPr>
          </a:p>
        </p:txBody>
      </p:sp>
      <p:sp>
        <p:nvSpPr>
          <p:cNvPr id="138" name="object 138"/>
          <p:cNvSpPr txBox="1"/>
          <p:nvPr/>
        </p:nvSpPr>
        <p:spPr>
          <a:xfrm>
            <a:off x="6312409" y="4421123"/>
            <a:ext cx="864235" cy="215444"/>
          </a:xfrm>
          <a:prstGeom prst="rect">
            <a:avLst/>
          </a:prstGeom>
        </p:spPr>
        <p:txBody>
          <a:bodyPr vert="horz" wrap="square" lIns="0" tIns="0" rIns="0" bIns="0" rtlCol="0">
            <a:spAutoFit/>
          </a:bodyPr>
          <a:lstStyle/>
          <a:p>
            <a:pPr marL="32384" algn="ctr"/>
            <a:r>
              <a:rPr sz="1400" spc="-10" dirty="0">
                <a:solidFill>
                  <a:prstClr val="black"/>
                </a:solidFill>
                <a:latin typeface="Arial"/>
                <a:cs typeface="Arial"/>
              </a:rPr>
              <a:t>IS</a:t>
            </a:r>
            <a:endParaRPr sz="1400">
              <a:solidFill>
                <a:prstClr val="black"/>
              </a:solidFill>
              <a:latin typeface="Arial"/>
              <a:cs typeface="Arial"/>
            </a:endParaRPr>
          </a:p>
        </p:txBody>
      </p:sp>
      <p:sp>
        <p:nvSpPr>
          <p:cNvPr id="139" name="object 139"/>
          <p:cNvSpPr txBox="1"/>
          <p:nvPr/>
        </p:nvSpPr>
        <p:spPr>
          <a:xfrm>
            <a:off x="7319772" y="4421123"/>
            <a:ext cx="864235" cy="215444"/>
          </a:xfrm>
          <a:prstGeom prst="rect">
            <a:avLst/>
          </a:prstGeom>
        </p:spPr>
        <p:txBody>
          <a:bodyPr vert="horz" wrap="square" lIns="0" tIns="0" rIns="0" bIns="0" rtlCol="0">
            <a:spAutoFit/>
          </a:bodyPr>
          <a:lstStyle/>
          <a:p>
            <a:pPr marL="19685" algn="ctr"/>
            <a:r>
              <a:rPr sz="1400" spc="-5" dirty="0">
                <a:solidFill>
                  <a:prstClr val="black"/>
                </a:solidFill>
                <a:latin typeface="Arial"/>
                <a:cs typeface="Arial"/>
              </a:rPr>
              <a:t>BT</a:t>
            </a:r>
            <a:endParaRPr sz="1400">
              <a:solidFill>
                <a:prstClr val="black"/>
              </a:solidFill>
              <a:latin typeface="Arial"/>
              <a:cs typeface="Arial"/>
            </a:endParaRPr>
          </a:p>
        </p:txBody>
      </p:sp>
      <p:sp>
        <p:nvSpPr>
          <p:cNvPr id="140" name="object 140"/>
          <p:cNvSpPr txBox="1"/>
          <p:nvPr/>
        </p:nvSpPr>
        <p:spPr>
          <a:xfrm>
            <a:off x="8328660" y="4421123"/>
            <a:ext cx="864235" cy="215444"/>
          </a:xfrm>
          <a:prstGeom prst="rect">
            <a:avLst/>
          </a:prstGeom>
        </p:spPr>
        <p:txBody>
          <a:bodyPr vert="horz" wrap="square" lIns="0" tIns="0" rIns="0" bIns="0" rtlCol="0">
            <a:spAutoFit/>
          </a:bodyPr>
          <a:lstStyle/>
          <a:p>
            <a:pPr marL="1905" algn="ctr"/>
            <a:r>
              <a:rPr sz="1400" spc="-10" dirty="0">
                <a:solidFill>
                  <a:prstClr val="black"/>
                </a:solidFill>
                <a:latin typeface="Arial"/>
                <a:cs typeface="Arial"/>
              </a:rPr>
              <a:t>CG</a:t>
            </a:r>
            <a:endParaRPr sz="1400">
              <a:solidFill>
                <a:prstClr val="black"/>
              </a:solidFill>
              <a:latin typeface="Arial"/>
              <a:cs typeface="Arial"/>
            </a:endParaRPr>
          </a:p>
        </p:txBody>
      </p:sp>
      <p:sp>
        <p:nvSpPr>
          <p:cNvPr id="141" name="object 141"/>
          <p:cNvSpPr txBox="1"/>
          <p:nvPr/>
        </p:nvSpPr>
        <p:spPr>
          <a:xfrm>
            <a:off x="9336024" y="4421123"/>
            <a:ext cx="864235" cy="215444"/>
          </a:xfrm>
          <a:prstGeom prst="rect">
            <a:avLst/>
          </a:prstGeom>
        </p:spPr>
        <p:txBody>
          <a:bodyPr vert="horz" wrap="square" lIns="0" tIns="0" rIns="0" bIns="0" rtlCol="0">
            <a:spAutoFit/>
          </a:bodyPr>
          <a:lstStyle/>
          <a:p>
            <a:pPr marR="1905" algn="ctr"/>
            <a:r>
              <a:rPr sz="1400" spc="-5" dirty="0">
                <a:solidFill>
                  <a:prstClr val="black"/>
                </a:solidFill>
                <a:latin typeface="Arial"/>
                <a:cs typeface="Arial"/>
              </a:rPr>
              <a:t>EP</a:t>
            </a:r>
            <a:endParaRPr sz="1400">
              <a:solidFill>
                <a:prstClr val="black"/>
              </a:solidFill>
              <a:latin typeface="Arial"/>
              <a:cs typeface="Arial"/>
            </a:endParaRPr>
          </a:p>
        </p:txBody>
      </p:sp>
      <p:sp>
        <p:nvSpPr>
          <p:cNvPr id="142" name="object 142"/>
          <p:cNvSpPr txBox="1"/>
          <p:nvPr/>
        </p:nvSpPr>
        <p:spPr>
          <a:xfrm>
            <a:off x="2300042" y="4788118"/>
            <a:ext cx="916940" cy="215444"/>
          </a:xfrm>
          <a:prstGeom prst="rect">
            <a:avLst/>
          </a:prstGeom>
        </p:spPr>
        <p:txBody>
          <a:bodyPr vert="horz" wrap="square" lIns="0" tIns="0" rIns="0" bIns="0" rtlCol="0">
            <a:spAutoFit/>
          </a:bodyPr>
          <a:lstStyle/>
          <a:p>
            <a:pPr marL="12700"/>
            <a:r>
              <a:rPr sz="1400" dirty="0">
                <a:solidFill>
                  <a:prstClr val="black"/>
                </a:solidFill>
                <a:latin typeface="MS UI Gothic"/>
                <a:cs typeface="MS UI Gothic"/>
              </a:rPr>
              <a:t>多重格子法</a:t>
            </a:r>
            <a:endParaRPr sz="1400">
              <a:solidFill>
                <a:prstClr val="black"/>
              </a:solidFill>
              <a:latin typeface="MS UI Gothic"/>
              <a:cs typeface="MS UI Gothic"/>
            </a:endParaRPr>
          </a:p>
        </p:txBody>
      </p:sp>
      <p:sp>
        <p:nvSpPr>
          <p:cNvPr id="143" name="object 143"/>
          <p:cNvSpPr txBox="1"/>
          <p:nvPr/>
        </p:nvSpPr>
        <p:spPr>
          <a:xfrm>
            <a:off x="3318781" y="4788118"/>
            <a:ext cx="2880360" cy="698076"/>
          </a:xfrm>
          <a:prstGeom prst="rect">
            <a:avLst/>
          </a:prstGeom>
        </p:spPr>
        <p:txBody>
          <a:bodyPr vert="horz" wrap="square" lIns="0" tIns="0" rIns="0" bIns="0" rtlCol="0">
            <a:spAutoFit/>
          </a:bodyPr>
          <a:lstStyle/>
          <a:p>
            <a:pPr marL="12700" marR="5080" indent="22860">
              <a:lnSpc>
                <a:spcPct val="107800"/>
              </a:lnSpc>
              <a:tabLst>
                <a:tab pos="1034415" algn="l"/>
                <a:tab pos="2194560" algn="l"/>
              </a:tabLst>
            </a:pPr>
            <a:r>
              <a:rPr sz="1400" spc="190" dirty="0">
                <a:solidFill>
                  <a:prstClr val="black"/>
                </a:solidFill>
                <a:latin typeface="MS UI Gothic"/>
                <a:cs typeface="MS UI Gothic"/>
              </a:rPr>
              <a:t>ス</a:t>
            </a:r>
            <a:r>
              <a:rPr sz="1400" spc="145" dirty="0">
                <a:solidFill>
                  <a:prstClr val="black"/>
                </a:solidFill>
                <a:latin typeface="MS UI Gothic"/>
                <a:cs typeface="MS UI Gothic"/>
              </a:rPr>
              <a:t>カ</a:t>
            </a:r>
            <a:r>
              <a:rPr sz="1400" spc="50" dirty="0">
                <a:solidFill>
                  <a:prstClr val="black"/>
                </a:solidFill>
                <a:latin typeface="MS UI Gothic"/>
                <a:cs typeface="MS UI Gothic"/>
              </a:rPr>
              <a:t>ラ五重</a:t>
            </a:r>
            <a:r>
              <a:rPr sz="1400" dirty="0">
                <a:solidFill>
                  <a:prstClr val="black"/>
                </a:solidFill>
                <a:latin typeface="MS UI Gothic"/>
                <a:cs typeface="MS UI Gothic"/>
              </a:rPr>
              <a:t>	離散</a:t>
            </a:r>
            <a:r>
              <a:rPr sz="1400" spc="-5" dirty="0">
                <a:solidFill>
                  <a:prstClr val="black"/>
                </a:solidFill>
                <a:latin typeface="Arial"/>
                <a:cs typeface="Arial"/>
              </a:rPr>
              <a:t>3</a:t>
            </a:r>
            <a:r>
              <a:rPr sz="1400" dirty="0">
                <a:solidFill>
                  <a:prstClr val="black"/>
                </a:solidFill>
                <a:latin typeface="MS UI Gothic"/>
                <a:cs typeface="MS UI Gothic"/>
              </a:rPr>
              <a:t>次元	</a:t>
            </a:r>
            <a:r>
              <a:rPr sz="1400" spc="215" dirty="0">
                <a:solidFill>
                  <a:prstClr val="black"/>
                </a:solidFill>
                <a:latin typeface="MS UI Gothic"/>
                <a:cs typeface="MS UI Gothic"/>
              </a:rPr>
              <a:t>ガウス</a:t>
            </a:r>
            <a:r>
              <a:rPr sz="1400" spc="85" dirty="0">
                <a:solidFill>
                  <a:prstClr val="black"/>
                </a:solidFill>
                <a:latin typeface="MS UI Gothic"/>
                <a:cs typeface="MS UI Gothic"/>
              </a:rPr>
              <a:t> </a:t>
            </a:r>
            <a:r>
              <a:rPr sz="1400" spc="110" dirty="0">
                <a:solidFill>
                  <a:prstClr val="black"/>
                </a:solidFill>
                <a:latin typeface="MS UI Gothic"/>
                <a:cs typeface="MS UI Gothic"/>
              </a:rPr>
              <a:t>対角ソルバ</a:t>
            </a:r>
            <a:r>
              <a:rPr sz="1400" dirty="0">
                <a:solidFill>
                  <a:prstClr val="black"/>
                </a:solidFill>
                <a:latin typeface="MS UI Gothic"/>
                <a:cs typeface="MS UI Gothic"/>
              </a:rPr>
              <a:t> </a:t>
            </a:r>
            <a:r>
              <a:rPr sz="1400" spc="-145" dirty="0">
                <a:solidFill>
                  <a:prstClr val="black"/>
                </a:solidFill>
                <a:latin typeface="MS UI Gothic"/>
                <a:cs typeface="MS UI Gothic"/>
              </a:rPr>
              <a:t> </a:t>
            </a:r>
            <a:r>
              <a:rPr sz="1400" spc="170" dirty="0">
                <a:solidFill>
                  <a:prstClr val="black"/>
                </a:solidFill>
                <a:latin typeface="MS UI Gothic"/>
                <a:cs typeface="MS UI Gothic"/>
              </a:rPr>
              <a:t>フ</a:t>
            </a:r>
            <a:r>
              <a:rPr sz="1400" spc="195" dirty="0">
                <a:solidFill>
                  <a:prstClr val="black"/>
                </a:solidFill>
                <a:latin typeface="MS UI Gothic"/>
                <a:cs typeface="MS UI Gothic"/>
              </a:rPr>
              <a:t>ー</a:t>
            </a:r>
            <a:r>
              <a:rPr sz="1400" spc="105" dirty="0">
                <a:solidFill>
                  <a:prstClr val="black"/>
                </a:solidFill>
                <a:latin typeface="MS UI Gothic"/>
                <a:cs typeface="MS UI Gothic"/>
              </a:rPr>
              <a:t>リエ変換</a:t>
            </a:r>
            <a:r>
              <a:rPr sz="1400" dirty="0">
                <a:solidFill>
                  <a:prstClr val="black"/>
                </a:solidFill>
                <a:latin typeface="MS UI Gothic"/>
                <a:cs typeface="MS UI Gothic"/>
              </a:rPr>
              <a:t> </a:t>
            </a:r>
            <a:r>
              <a:rPr sz="1400" spc="-130" dirty="0">
                <a:solidFill>
                  <a:prstClr val="black"/>
                </a:solidFill>
                <a:latin typeface="MS UI Gothic"/>
                <a:cs typeface="MS UI Gothic"/>
              </a:rPr>
              <a:t> </a:t>
            </a:r>
            <a:r>
              <a:rPr sz="1400" spc="195" dirty="0">
                <a:solidFill>
                  <a:prstClr val="black"/>
                </a:solidFill>
                <a:latin typeface="MS UI Gothic"/>
                <a:cs typeface="MS UI Gothic"/>
              </a:rPr>
              <a:t>ザ</a:t>
            </a:r>
            <a:r>
              <a:rPr sz="1400" spc="165" dirty="0">
                <a:solidFill>
                  <a:prstClr val="black"/>
                </a:solidFill>
                <a:latin typeface="MS UI Gothic"/>
                <a:cs typeface="MS UI Gothic"/>
              </a:rPr>
              <a:t>イ</a:t>
            </a:r>
            <a:r>
              <a:rPr sz="1400" spc="195" dirty="0">
                <a:solidFill>
                  <a:prstClr val="black"/>
                </a:solidFill>
                <a:latin typeface="MS UI Gothic"/>
                <a:cs typeface="MS UI Gothic"/>
              </a:rPr>
              <a:t>デ</a:t>
            </a:r>
            <a:r>
              <a:rPr sz="1400" spc="125" dirty="0">
                <a:solidFill>
                  <a:prstClr val="black"/>
                </a:solidFill>
                <a:latin typeface="MS UI Gothic"/>
                <a:cs typeface="MS UI Gothic"/>
              </a:rPr>
              <a:t>ル法</a:t>
            </a:r>
            <a:endParaRPr sz="1400">
              <a:solidFill>
                <a:prstClr val="black"/>
              </a:solidFill>
              <a:latin typeface="MS UI Gothic"/>
              <a:cs typeface="MS UI Gothic"/>
            </a:endParaRPr>
          </a:p>
        </p:txBody>
      </p:sp>
      <p:sp>
        <p:nvSpPr>
          <p:cNvPr id="144" name="object 144"/>
          <p:cNvSpPr txBox="1"/>
          <p:nvPr/>
        </p:nvSpPr>
        <p:spPr>
          <a:xfrm>
            <a:off x="6355139" y="4788118"/>
            <a:ext cx="811530" cy="215444"/>
          </a:xfrm>
          <a:prstGeom prst="rect">
            <a:avLst/>
          </a:prstGeom>
        </p:spPr>
        <p:txBody>
          <a:bodyPr vert="horz" wrap="square" lIns="0" tIns="0" rIns="0" bIns="0" rtlCol="0">
            <a:spAutoFit/>
          </a:bodyPr>
          <a:lstStyle/>
          <a:p>
            <a:pPr marL="12700"/>
            <a:r>
              <a:rPr sz="1400" spc="60" dirty="0">
                <a:solidFill>
                  <a:prstClr val="black"/>
                </a:solidFill>
                <a:latin typeface="MS UI Gothic"/>
                <a:cs typeface="MS UI Gothic"/>
              </a:rPr>
              <a:t>整数ソ</a:t>
            </a:r>
            <a:r>
              <a:rPr sz="1400" spc="45" dirty="0">
                <a:solidFill>
                  <a:prstClr val="black"/>
                </a:solidFill>
                <a:latin typeface="MS UI Gothic"/>
                <a:cs typeface="MS UI Gothic"/>
              </a:rPr>
              <a:t>ー</a:t>
            </a:r>
            <a:r>
              <a:rPr sz="1400" spc="-90" dirty="0">
                <a:solidFill>
                  <a:prstClr val="black"/>
                </a:solidFill>
                <a:latin typeface="MS UI Gothic"/>
                <a:cs typeface="MS UI Gothic"/>
              </a:rPr>
              <a:t>ト</a:t>
            </a:r>
            <a:endParaRPr sz="1400">
              <a:solidFill>
                <a:prstClr val="black"/>
              </a:solidFill>
              <a:latin typeface="MS UI Gothic"/>
              <a:cs typeface="MS UI Gothic"/>
            </a:endParaRPr>
          </a:p>
        </p:txBody>
      </p:sp>
      <p:sp>
        <p:nvSpPr>
          <p:cNvPr id="145" name="object 145"/>
          <p:cNvSpPr txBox="1"/>
          <p:nvPr/>
        </p:nvSpPr>
        <p:spPr>
          <a:xfrm>
            <a:off x="7277907" y="4788118"/>
            <a:ext cx="1827530" cy="465384"/>
          </a:xfrm>
          <a:prstGeom prst="rect">
            <a:avLst/>
          </a:prstGeom>
        </p:spPr>
        <p:txBody>
          <a:bodyPr vert="horz" wrap="square" lIns="0" tIns="0" rIns="0" bIns="0" rtlCol="0">
            <a:spAutoFit/>
          </a:bodyPr>
          <a:lstStyle/>
          <a:p>
            <a:pPr marL="55244" marR="5080" indent="-43180">
              <a:lnSpc>
                <a:spcPct val="107800"/>
              </a:lnSpc>
              <a:tabLst>
                <a:tab pos="1153160" algn="l"/>
              </a:tabLst>
            </a:pPr>
            <a:r>
              <a:rPr sz="1400" spc="120" dirty="0">
                <a:solidFill>
                  <a:prstClr val="black"/>
                </a:solidFill>
                <a:latin typeface="MS UI Gothic"/>
                <a:cs typeface="MS UI Gothic"/>
              </a:rPr>
              <a:t>ブロック三重	</a:t>
            </a:r>
            <a:r>
              <a:rPr sz="1400" spc="-5" dirty="0">
                <a:solidFill>
                  <a:prstClr val="black"/>
                </a:solidFill>
                <a:latin typeface="MS UI Gothic"/>
                <a:cs typeface="MS UI Gothic"/>
              </a:rPr>
              <a:t>  </a:t>
            </a:r>
            <a:r>
              <a:rPr sz="1400" spc="-10" dirty="0">
                <a:solidFill>
                  <a:prstClr val="black"/>
                </a:solidFill>
                <a:latin typeface="Arial"/>
                <a:cs typeface="Arial"/>
              </a:rPr>
              <a:t>C</a:t>
            </a:r>
            <a:r>
              <a:rPr sz="1400" spc="-5" dirty="0">
                <a:solidFill>
                  <a:prstClr val="black"/>
                </a:solidFill>
                <a:latin typeface="Arial"/>
                <a:cs typeface="Arial"/>
              </a:rPr>
              <a:t>G</a:t>
            </a:r>
            <a:r>
              <a:rPr sz="1400" dirty="0">
                <a:solidFill>
                  <a:prstClr val="black"/>
                </a:solidFill>
                <a:latin typeface="MS UI Gothic"/>
                <a:cs typeface="MS UI Gothic"/>
              </a:rPr>
              <a:t>法 </a:t>
            </a:r>
            <a:r>
              <a:rPr sz="1400" spc="110" dirty="0">
                <a:solidFill>
                  <a:prstClr val="black"/>
                </a:solidFill>
                <a:latin typeface="MS UI Gothic"/>
                <a:cs typeface="MS UI Gothic"/>
              </a:rPr>
              <a:t>対角ソルバ</a:t>
            </a:r>
            <a:r>
              <a:rPr sz="1400" dirty="0">
                <a:solidFill>
                  <a:prstClr val="black"/>
                </a:solidFill>
                <a:latin typeface="MS UI Gothic"/>
                <a:cs typeface="MS UI Gothic"/>
              </a:rPr>
              <a:t>	</a:t>
            </a:r>
            <a:r>
              <a:rPr sz="1400" spc="145" dirty="0">
                <a:solidFill>
                  <a:prstClr val="black"/>
                </a:solidFill>
                <a:latin typeface="MS UI Gothic"/>
                <a:cs typeface="MS UI Gothic"/>
              </a:rPr>
              <a:t>カ</a:t>
            </a:r>
            <a:r>
              <a:rPr sz="1400" spc="195" dirty="0">
                <a:solidFill>
                  <a:prstClr val="black"/>
                </a:solidFill>
                <a:latin typeface="MS UI Gothic"/>
                <a:cs typeface="MS UI Gothic"/>
              </a:rPr>
              <a:t>ー</a:t>
            </a:r>
            <a:r>
              <a:rPr sz="1400" spc="204" dirty="0">
                <a:solidFill>
                  <a:prstClr val="black"/>
                </a:solidFill>
                <a:latin typeface="MS UI Gothic"/>
                <a:cs typeface="MS UI Gothic"/>
              </a:rPr>
              <a:t>ネル</a:t>
            </a:r>
            <a:endParaRPr sz="1400">
              <a:solidFill>
                <a:prstClr val="black"/>
              </a:solidFill>
              <a:latin typeface="MS UI Gothic"/>
              <a:cs typeface="MS UI Gothic"/>
            </a:endParaRPr>
          </a:p>
        </p:txBody>
      </p:sp>
      <p:sp>
        <p:nvSpPr>
          <p:cNvPr id="146" name="object 146"/>
          <p:cNvSpPr txBox="1"/>
          <p:nvPr/>
        </p:nvSpPr>
        <p:spPr>
          <a:xfrm>
            <a:off x="9303246" y="4788118"/>
            <a:ext cx="916940" cy="215444"/>
          </a:xfrm>
          <a:prstGeom prst="rect">
            <a:avLst/>
          </a:prstGeom>
        </p:spPr>
        <p:txBody>
          <a:bodyPr vert="horz" wrap="square" lIns="0" tIns="0" rIns="0" bIns="0" rtlCol="0">
            <a:spAutoFit/>
          </a:bodyPr>
          <a:lstStyle/>
          <a:p>
            <a:pPr marL="12700"/>
            <a:r>
              <a:rPr sz="1400" dirty="0">
                <a:solidFill>
                  <a:prstClr val="black"/>
                </a:solidFill>
                <a:latin typeface="MS UI Gothic"/>
                <a:cs typeface="MS UI Gothic"/>
              </a:rPr>
              <a:t>驚異的並列</a:t>
            </a:r>
            <a:endParaRPr sz="1400">
              <a:solidFill>
                <a:prstClr val="black"/>
              </a:solidFill>
              <a:latin typeface="MS UI Gothic"/>
              <a:cs typeface="MS UI Gothic"/>
            </a:endParaRPr>
          </a:p>
        </p:txBody>
      </p:sp>
      <p:sp>
        <p:nvSpPr>
          <p:cNvPr id="147" name="object 147"/>
          <p:cNvSpPr/>
          <p:nvPr/>
        </p:nvSpPr>
        <p:spPr>
          <a:xfrm>
            <a:off x="5014989" y="5415019"/>
            <a:ext cx="114300" cy="114300"/>
          </a:xfrm>
          <a:custGeom>
            <a:avLst/>
            <a:gdLst/>
            <a:ahLst/>
            <a:cxnLst/>
            <a:rect l="l" t="t" r="r" b="b"/>
            <a:pathLst>
              <a:path w="114300" h="114300">
                <a:moveTo>
                  <a:pt x="0" y="114263"/>
                </a:moveTo>
                <a:lnTo>
                  <a:pt x="114282" y="114263"/>
                </a:lnTo>
                <a:lnTo>
                  <a:pt x="114282" y="0"/>
                </a:lnTo>
                <a:lnTo>
                  <a:pt x="0" y="0"/>
                </a:lnTo>
                <a:lnTo>
                  <a:pt x="0" y="114263"/>
                </a:lnTo>
                <a:close/>
              </a:path>
            </a:pathLst>
          </a:custGeom>
          <a:solidFill>
            <a:srgbClr val="9BBA58"/>
          </a:solidFill>
        </p:spPr>
        <p:txBody>
          <a:bodyPr wrap="square" lIns="0" tIns="0" rIns="0" bIns="0" rtlCol="0"/>
          <a:lstStyle/>
          <a:p>
            <a:endParaRPr>
              <a:solidFill>
                <a:prstClr val="black"/>
              </a:solidFill>
            </a:endParaRPr>
          </a:p>
        </p:txBody>
      </p:sp>
      <p:sp>
        <p:nvSpPr>
          <p:cNvPr id="148" name="object 148"/>
          <p:cNvSpPr/>
          <p:nvPr/>
        </p:nvSpPr>
        <p:spPr>
          <a:xfrm>
            <a:off x="7361589" y="5415019"/>
            <a:ext cx="114300" cy="114300"/>
          </a:xfrm>
          <a:custGeom>
            <a:avLst/>
            <a:gdLst/>
            <a:ahLst/>
            <a:cxnLst/>
            <a:rect l="l" t="t" r="r" b="b"/>
            <a:pathLst>
              <a:path w="114300" h="114300">
                <a:moveTo>
                  <a:pt x="0" y="114263"/>
                </a:moveTo>
                <a:lnTo>
                  <a:pt x="114282" y="114263"/>
                </a:lnTo>
                <a:lnTo>
                  <a:pt x="114282" y="0"/>
                </a:lnTo>
                <a:lnTo>
                  <a:pt x="0" y="0"/>
                </a:lnTo>
                <a:lnTo>
                  <a:pt x="0" y="114263"/>
                </a:lnTo>
                <a:close/>
              </a:path>
            </a:pathLst>
          </a:custGeom>
          <a:solidFill>
            <a:srgbClr val="4F81BC"/>
          </a:solidFill>
        </p:spPr>
        <p:txBody>
          <a:bodyPr wrap="square" lIns="0" tIns="0" rIns="0" bIns="0" rtlCol="0"/>
          <a:lstStyle/>
          <a:p>
            <a:endParaRPr>
              <a:solidFill>
                <a:prstClr val="black"/>
              </a:solidFill>
            </a:endParaRPr>
          </a:p>
        </p:txBody>
      </p:sp>
      <p:sp>
        <p:nvSpPr>
          <p:cNvPr id="149" name="object 149"/>
          <p:cNvSpPr/>
          <p:nvPr/>
        </p:nvSpPr>
        <p:spPr>
          <a:xfrm>
            <a:off x="5321809" y="4421124"/>
            <a:ext cx="864235" cy="277495"/>
          </a:xfrm>
          <a:custGeom>
            <a:avLst/>
            <a:gdLst/>
            <a:ahLst/>
            <a:cxnLst/>
            <a:rect l="l" t="t" r="r" b="b"/>
            <a:pathLst>
              <a:path w="864235" h="277495">
                <a:moveTo>
                  <a:pt x="0" y="277368"/>
                </a:moveTo>
                <a:lnTo>
                  <a:pt x="864108" y="277368"/>
                </a:lnTo>
                <a:lnTo>
                  <a:pt x="864108" y="0"/>
                </a:lnTo>
                <a:lnTo>
                  <a:pt x="0" y="0"/>
                </a:lnTo>
                <a:lnTo>
                  <a:pt x="0" y="277368"/>
                </a:lnTo>
                <a:close/>
              </a:path>
            </a:pathLst>
          </a:custGeom>
          <a:solidFill>
            <a:srgbClr val="FFFFFF"/>
          </a:solidFill>
        </p:spPr>
        <p:txBody>
          <a:bodyPr wrap="square" lIns="0" tIns="0" rIns="0" bIns="0" rtlCol="0"/>
          <a:lstStyle/>
          <a:p>
            <a:endParaRPr>
              <a:solidFill>
                <a:prstClr val="black"/>
              </a:solidFill>
            </a:endParaRPr>
          </a:p>
        </p:txBody>
      </p:sp>
      <p:sp>
        <p:nvSpPr>
          <p:cNvPr id="150" name="object 150"/>
          <p:cNvSpPr txBox="1"/>
          <p:nvPr/>
        </p:nvSpPr>
        <p:spPr>
          <a:xfrm>
            <a:off x="5595874" y="4440484"/>
            <a:ext cx="316865" cy="276999"/>
          </a:xfrm>
          <a:prstGeom prst="rect">
            <a:avLst/>
          </a:prstGeom>
        </p:spPr>
        <p:txBody>
          <a:bodyPr vert="horz" wrap="square" lIns="0" tIns="0" rIns="0" bIns="0" rtlCol="0">
            <a:spAutoFit/>
          </a:bodyPr>
          <a:lstStyle/>
          <a:p>
            <a:pPr marL="12700"/>
            <a:r>
              <a:rPr spc="-5" dirty="0">
                <a:solidFill>
                  <a:prstClr val="black"/>
                </a:solidFill>
                <a:latin typeface="Arial"/>
                <a:cs typeface="Arial"/>
              </a:rPr>
              <a:t>LU</a:t>
            </a:r>
            <a:endParaRPr>
              <a:solidFill>
                <a:prstClr val="black"/>
              </a:solidFill>
              <a:latin typeface="Arial"/>
              <a:cs typeface="Arial"/>
            </a:endParaRPr>
          </a:p>
        </p:txBody>
      </p:sp>
      <p:sp>
        <p:nvSpPr>
          <p:cNvPr id="151" name="object 151"/>
          <p:cNvSpPr/>
          <p:nvPr/>
        </p:nvSpPr>
        <p:spPr>
          <a:xfrm>
            <a:off x="9336024" y="4421124"/>
            <a:ext cx="864235" cy="277495"/>
          </a:xfrm>
          <a:custGeom>
            <a:avLst/>
            <a:gdLst/>
            <a:ahLst/>
            <a:cxnLst/>
            <a:rect l="l" t="t" r="r" b="b"/>
            <a:pathLst>
              <a:path w="864234" h="277495">
                <a:moveTo>
                  <a:pt x="0" y="277368"/>
                </a:moveTo>
                <a:lnTo>
                  <a:pt x="864107" y="277368"/>
                </a:lnTo>
                <a:lnTo>
                  <a:pt x="864107" y="0"/>
                </a:lnTo>
                <a:lnTo>
                  <a:pt x="0" y="0"/>
                </a:lnTo>
                <a:lnTo>
                  <a:pt x="0" y="277368"/>
                </a:lnTo>
                <a:close/>
              </a:path>
            </a:pathLst>
          </a:custGeom>
          <a:solidFill>
            <a:srgbClr val="FFFFFF"/>
          </a:solidFill>
        </p:spPr>
        <p:txBody>
          <a:bodyPr wrap="square" lIns="0" tIns="0" rIns="0" bIns="0" rtlCol="0"/>
          <a:lstStyle/>
          <a:p>
            <a:endParaRPr>
              <a:solidFill>
                <a:prstClr val="black"/>
              </a:solidFill>
            </a:endParaRPr>
          </a:p>
        </p:txBody>
      </p:sp>
      <p:sp>
        <p:nvSpPr>
          <p:cNvPr id="152" name="object 152"/>
          <p:cNvSpPr txBox="1"/>
          <p:nvPr/>
        </p:nvSpPr>
        <p:spPr>
          <a:xfrm>
            <a:off x="9603993" y="4440484"/>
            <a:ext cx="330200" cy="276999"/>
          </a:xfrm>
          <a:prstGeom prst="rect">
            <a:avLst/>
          </a:prstGeom>
        </p:spPr>
        <p:txBody>
          <a:bodyPr vert="horz" wrap="square" lIns="0" tIns="0" rIns="0" bIns="0" rtlCol="0">
            <a:spAutoFit/>
          </a:bodyPr>
          <a:lstStyle/>
          <a:p>
            <a:pPr marL="12700"/>
            <a:r>
              <a:rPr spc="-5" dirty="0">
                <a:solidFill>
                  <a:prstClr val="black"/>
                </a:solidFill>
                <a:latin typeface="Arial"/>
                <a:cs typeface="Arial"/>
              </a:rPr>
              <a:t>EP</a:t>
            </a:r>
            <a:endParaRPr>
              <a:solidFill>
                <a:prstClr val="black"/>
              </a:solidFill>
              <a:latin typeface="Arial"/>
              <a:cs typeface="Arial"/>
            </a:endParaRPr>
          </a:p>
        </p:txBody>
      </p:sp>
      <p:sp>
        <p:nvSpPr>
          <p:cNvPr id="153" name="object 153"/>
          <p:cNvSpPr/>
          <p:nvPr/>
        </p:nvSpPr>
        <p:spPr>
          <a:xfrm>
            <a:off x="6312409" y="4421124"/>
            <a:ext cx="864235" cy="277495"/>
          </a:xfrm>
          <a:custGeom>
            <a:avLst/>
            <a:gdLst/>
            <a:ahLst/>
            <a:cxnLst/>
            <a:rect l="l" t="t" r="r" b="b"/>
            <a:pathLst>
              <a:path w="864235" h="277495">
                <a:moveTo>
                  <a:pt x="0" y="277368"/>
                </a:moveTo>
                <a:lnTo>
                  <a:pt x="864108" y="277368"/>
                </a:lnTo>
                <a:lnTo>
                  <a:pt x="864108" y="0"/>
                </a:lnTo>
                <a:lnTo>
                  <a:pt x="0" y="0"/>
                </a:lnTo>
                <a:lnTo>
                  <a:pt x="0" y="277368"/>
                </a:lnTo>
                <a:close/>
              </a:path>
            </a:pathLst>
          </a:custGeom>
          <a:solidFill>
            <a:srgbClr val="FFFFFF"/>
          </a:solidFill>
        </p:spPr>
        <p:txBody>
          <a:bodyPr wrap="square" lIns="0" tIns="0" rIns="0" bIns="0" rtlCol="0"/>
          <a:lstStyle/>
          <a:p>
            <a:endParaRPr>
              <a:solidFill>
                <a:prstClr val="black"/>
              </a:solidFill>
            </a:endParaRPr>
          </a:p>
        </p:txBody>
      </p:sp>
      <p:sp>
        <p:nvSpPr>
          <p:cNvPr id="154" name="object 154"/>
          <p:cNvSpPr txBox="1"/>
          <p:nvPr/>
        </p:nvSpPr>
        <p:spPr>
          <a:xfrm>
            <a:off x="6623430" y="4440484"/>
            <a:ext cx="242570" cy="276999"/>
          </a:xfrm>
          <a:prstGeom prst="rect">
            <a:avLst/>
          </a:prstGeom>
        </p:spPr>
        <p:txBody>
          <a:bodyPr vert="horz" wrap="square" lIns="0" tIns="0" rIns="0" bIns="0" rtlCol="0">
            <a:spAutoFit/>
          </a:bodyPr>
          <a:lstStyle/>
          <a:p>
            <a:pPr marL="12700"/>
            <a:r>
              <a:rPr dirty="0">
                <a:solidFill>
                  <a:prstClr val="black"/>
                </a:solidFill>
                <a:latin typeface="Arial"/>
                <a:cs typeface="Arial"/>
              </a:rPr>
              <a:t>IS</a:t>
            </a:r>
            <a:endParaRPr>
              <a:solidFill>
                <a:prstClr val="black"/>
              </a:solidFill>
              <a:latin typeface="Arial"/>
              <a:cs typeface="Arial"/>
            </a:endParaRPr>
          </a:p>
        </p:txBody>
      </p:sp>
      <p:sp>
        <p:nvSpPr>
          <p:cNvPr id="155" name="object 155"/>
          <p:cNvSpPr/>
          <p:nvPr/>
        </p:nvSpPr>
        <p:spPr>
          <a:xfrm>
            <a:off x="2313432" y="4421124"/>
            <a:ext cx="864235" cy="277495"/>
          </a:xfrm>
          <a:custGeom>
            <a:avLst/>
            <a:gdLst/>
            <a:ahLst/>
            <a:cxnLst/>
            <a:rect l="l" t="t" r="r" b="b"/>
            <a:pathLst>
              <a:path w="864235" h="277495">
                <a:moveTo>
                  <a:pt x="0" y="277368"/>
                </a:moveTo>
                <a:lnTo>
                  <a:pt x="864107" y="277368"/>
                </a:lnTo>
                <a:lnTo>
                  <a:pt x="864107" y="0"/>
                </a:lnTo>
                <a:lnTo>
                  <a:pt x="0" y="0"/>
                </a:lnTo>
                <a:lnTo>
                  <a:pt x="0" y="277368"/>
                </a:lnTo>
                <a:close/>
              </a:path>
            </a:pathLst>
          </a:custGeom>
          <a:solidFill>
            <a:srgbClr val="FFFFFF"/>
          </a:solidFill>
        </p:spPr>
        <p:txBody>
          <a:bodyPr wrap="square" lIns="0" tIns="0" rIns="0" bIns="0" rtlCol="0"/>
          <a:lstStyle/>
          <a:p>
            <a:endParaRPr>
              <a:solidFill>
                <a:prstClr val="black"/>
              </a:solidFill>
            </a:endParaRPr>
          </a:p>
        </p:txBody>
      </p:sp>
      <p:sp>
        <p:nvSpPr>
          <p:cNvPr id="156" name="object 156"/>
          <p:cNvSpPr txBox="1"/>
          <p:nvPr/>
        </p:nvSpPr>
        <p:spPr>
          <a:xfrm>
            <a:off x="2548535" y="4440484"/>
            <a:ext cx="394335" cy="276999"/>
          </a:xfrm>
          <a:prstGeom prst="rect">
            <a:avLst/>
          </a:prstGeom>
        </p:spPr>
        <p:txBody>
          <a:bodyPr vert="horz" wrap="square" lIns="0" tIns="0" rIns="0" bIns="0" rtlCol="0">
            <a:spAutoFit/>
          </a:bodyPr>
          <a:lstStyle/>
          <a:p>
            <a:pPr marL="12700"/>
            <a:r>
              <a:rPr dirty="0">
                <a:solidFill>
                  <a:prstClr val="black"/>
                </a:solidFill>
                <a:latin typeface="Arial"/>
                <a:cs typeface="Arial"/>
              </a:rPr>
              <a:t>MG</a:t>
            </a:r>
            <a:endParaRPr>
              <a:solidFill>
                <a:prstClr val="black"/>
              </a:solidFill>
              <a:latin typeface="Arial"/>
              <a:cs typeface="Arial"/>
            </a:endParaRPr>
          </a:p>
        </p:txBody>
      </p:sp>
      <p:sp>
        <p:nvSpPr>
          <p:cNvPr id="157" name="object 157"/>
          <p:cNvSpPr/>
          <p:nvPr/>
        </p:nvSpPr>
        <p:spPr>
          <a:xfrm>
            <a:off x="4296156" y="4421124"/>
            <a:ext cx="864235" cy="277495"/>
          </a:xfrm>
          <a:custGeom>
            <a:avLst/>
            <a:gdLst/>
            <a:ahLst/>
            <a:cxnLst/>
            <a:rect l="l" t="t" r="r" b="b"/>
            <a:pathLst>
              <a:path w="864235" h="277495">
                <a:moveTo>
                  <a:pt x="0" y="277368"/>
                </a:moveTo>
                <a:lnTo>
                  <a:pt x="864107" y="277368"/>
                </a:lnTo>
                <a:lnTo>
                  <a:pt x="864107" y="0"/>
                </a:lnTo>
                <a:lnTo>
                  <a:pt x="0" y="0"/>
                </a:lnTo>
                <a:lnTo>
                  <a:pt x="0" y="277368"/>
                </a:lnTo>
                <a:close/>
              </a:path>
            </a:pathLst>
          </a:custGeom>
          <a:solidFill>
            <a:srgbClr val="FFFFFF"/>
          </a:solidFill>
        </p:spPr>
        <p:txBody>
          <a:bodyPr wrap="square" lIns="0" tIns="0" rIns="0" bIns="0" rtlCol="0"/>
          <a:lstStyle/>
          <a:p>
            <a:endParaRPr>
              <a:solidFill>
                <a:prstClr val="black"/>
              </a:solidFill>
            </a:endParaRPr>
          </a:p>
        </p:txBody>
      </p:sp>
      <p:sp>
        <p:nvSpPr>
          <p:cNvPr id="158" name="object 158"/>
          <p:cNvSpPr txBox="1"/>
          <p:nvPr/>
        </p:nvSpPr>
        <p:spPr>
          <a:xfrm>
            <a:off x="4574794" y="4440484"/>
            <a:ext cx="306070" cy="276999"/>
          </a:xfrm>
          <a:prstGeom prst="rect">
            <a:avLst/>
          </a:prstGeom>
        </p:spPr>
        <p:txBody>
          <a:bodyPr vert="horz" wrap="square" lIns="0" tIns="0" rIns="0" bIns="0" rtlCol="0">
            <a:spAutoFit/>
          </a:bodyPr>
          <a:lstStyle/>
          <a:p>
            <a:pPr marL="12700"/>
            <a:r>
              <a:rPr dirty="0">
                <a:solidFill>
                  <a:prstClr val="black"/>
                </a:solidFill>
                <a:latin typeface="Arial"/>
                <a:cs typeface="Arial"/>
              </a:rPr>
              <a:t>FT</a:t>
            </a:r>
            <a:endParaRPr>
              <a:solidFill>
                <a:prstClr val="black"/>
              </a:solidFill>
              <a:latin typeface="Arial"/>
              <a:cs typeface="Arial"/>
            </a:endParaRPr>
          </a:p>
        </p:txBody>
      </p:sp>
      <p:sp>
        <p:nvSpPr>
          <p:cNvPr id="159" name="object 159"/>
          <p:cNvSpPr/>
          <p:nvPr/>
        </p:nvSpPr>
        <p:spPr>
          <a:xfrm>
            <a:off x="8328660" y="4421124"/>
            <a:ext cx="864235" cy="277495"/>
          </a:xfrm>
          <a:custGeom>
            <a:avLst/>
            <a:gdLst/>
            <a:ahLst/>
            <a:cxnLst/>
            <a:rect l="l" t="t" r="r" b="b"/>
            <a:pathLst>
              <a:path w="864234" h="277495">
                <a:moveTo>
                  <a:pt x="0" y="277368"/>
                </a:moveTo>
                <a:lnTo>
                  <a:pt x="864107" y="277368"/>
                </a:lnTo>
                <a:lnTo>
                  <a:pt x="864107" y="0"/>
                </a:lnTo>
                <a:lnTo>
                  <a:pt x="0" y="0"/>
                </a:lnTo>
                <a:lnTo>
                  <a:pt x="0" y="277368"/>
                </a:lnTo>
                <a:close/>
              </a:path>
            </a:pathLst>
          </a:custGeom>
          <a:solidFill>
            <a:srgbClr val="FFFFFF"/>
          </a:solidFill>
        </p:spPr>
        <p:txBody>
          <a:bodyPr wrap="square" lIns="0" tIns="0" rIns="0" bIns="0" rtlCol="0"/>
          <a:lstStyle/>
          <a:p>
            <a:endParaRPr>
              <a:solidFill>
                <a:prstClr val="black"/>
              </a:solidFill>
            </a:endParaRPr>
          </a:p>
        </p:txBody>
      </p:sp>
      <p:sp>
        <p:nvSpPr>
          <p:cNvPr id="160" name="object 160"/>
          <p:cNvSpPr txBox="1"/>
          <p:nvPr/>
        </p:nvSpPr>
        <p:spPr>
          <a:xfrm>
            <a:off x="8577454" y="4440484"/>
            <a:ext cx="367665" cy="276999"/>
          </a:xfrm>
          <a:prstGeom prst="rect">
            <a:avLst/>
          </a:prstGeom>
        </p:spPr>
        <p:txBody>
          <a:bodyPr vert="horz" wrap="square" lIns="0" tIns="0" rIns="0" bIns="0" rtlCol="0">
            <a:spAutoFit/>
          </a:bodyPr>
          <a:lstStyle/>
          <a:p>
            <a:pPr marL="12700"/>
            <a:r>
              <a:rPr spc="-5" dirty="0">
                <a:solidFill>
                  <a:prstClr val="black"/>
                </a:solidFill>
                <a:latin typeface="Arial"/>
                <a:cs typeface="Arial"/>
              </a:rPr>
              <a:t>CG</a:t>
            </a:r>
            <a:endParaRPr>
              <a:solidFill>
                <a:prstClr val="black"/>
              </a:solidFill>
              <a:latin typeface="Arial"/>
              <a:cs typeface="Arial"/>
            </a:endParaRPr>
          </a:p>
        </p:txBody>
      </p:sp>
      <p:sp>
        <p:nvSpPr>
          <p:cNvPr id="161" name="object 161"/>
          <p:cNvSpPr/>
          <p:nvPr/>
        </p:nvSpPr>
        <p:spPr>
          <a:xfrm>
            <a:off x="3325368" y="4421124"/>
            <a:ext cx="864235" cy="277495"/>
          </a:xfrm>
          <a:custGeom>
            <a:avLst/>
            <a:gdLst/>
            <a:ahLst/>
            <a:cxnLst/>
            <a:rect l="l" t="t" r="r" b="b"/>
            <a:pathLst>
              <a:path w="864235" h="277495">
                <a:moveTo>
                  <a:pt x="0" y="277368"/>
                </a:moveTo>
                <a:lnTo>
                  <a:pt x="864107" y="277368"/>
                </a:lnTo>
                <a:lnTo>
                  <a:pt x="864107" y="0"/>
                </a:lnTo>
                <a:lnTo>
                  <a:pt x="0" y="0"/>
                </a:lnTo>
                <a:lnTo>
                  <a:pt x="0" y="277368"/>
                </a:lnTo>
                <a:close/>
              </a:path>
            </a:pathLst>
          </a:custGeom>
          <a:solidFill>
            <a:srgbClr val="FFFFFF"/>
          </a:solidFill>
        </p:spPr>
        <p:txBody>
          <a:bodyPr wrap="square" lIns="0" tIns="0" rIns="0" bIns="0" rtlCol="0"/>
          <a:lstStyle/>
          <a:p>
            <a:endParaRPr>
              <a:solidFill>
                <a:prstClr val="black"/>
              </a:solidFill>
            </a:endParaRPr>
          </a:p>
        </p:txBody>
      </p:sp>
      <p:sp>
        <p:nvSpPr>
          <p:cNvPr id="162" name="object 162"/>
          <p:cNvSpPr txBox="1"/>
          <p:nvPr/>
        </p:nvSpPr>
        <p:spPr>
          <a:xfrm>
            <a:off x="3591815" y="4440484"/>
            <a:ext cx="330835" cy="276999"/>
          </a:xfrm>
          <a:prstGeom prst="rect">
            <a:avLst/>
          </a:prstGeom>
        </p:spPr>
        <p:txBody>
          <a:bodyPr vert="horz" wrap="square" lIns="0" tIns="0" rIns="0" bIns="0" rtlCol="0">
            <a:spAutoFit/>
          </a:bodyPr>
          <a:lstStyle/>
          <a:p>
            <a:pPr marL="12700"/>
            <a:r>
              <a:rPr dirty="0">
                <a:solidFill>
                  <a:prstClr val="black"/>
                </a:solidFill>
                <a:latin typeface="Arial"/>
                <a:cs typeface="Arial"/>
              </a:rPr>
              <a:t>SP</a:t>
            </a:r>
            <a:endParaRPr>
              <a:solidFill>
                <a:prstClr val="black"/>
              </a:solidFill>
              <a:latin typeface="Arial"/>
              <a:cs typeface="Arial"/>
            </a:endParaRPr>
          </a:p>
        </p:txBody>
      </p:sp>
      <p:sp>
        <p:nvSpPr>
          <p:cNvPr id="163" name="object 163"/>
          <p:cNvSpPr/>
          <p:nvPr/>
        </p:nvSpPr>
        <p:spPr>
          <a:xfrm>
            <a:off x="7319772" y="4421124"/>
            <a:ext cx="864235" cy="277495"/>
          </a:xfrm>
          <a:custGeom>
            <a:avLst/>
            <a:gdLst/>
            <a:ahLst/>
            <a:cxnLst/>
            <a:rect l="l" t="t" r="r" b="b"/>
            <a:pathLst>
              <a:path w="864234" h="277495">
                <a:moveTo>
                  <a:pt x="0" y="277368"/>
                </a:moveTo>
                <a:lnTo>
                  <a:pt x="864107" y="277368"/>
                </a:lnTo>
                <a:lnTo>
                  <a:pt x="864107" y="0"/>
                </a:lnTo>
                <a:lnTo>
                  <a:pt x="0" y="0"/>
                </a:lnTo>
                <a:lnTo>
                  <a:pt x="0" y="277368"/>
                </a:lnTo>
                <a:close/>
              </a:path>
            </a:pathLst>
          </a:custGeom>
          <a:solidFill>
            <a:srgbClr val="FFFFFF"/>
          </a:solidFill>
        </p:spPr>
        <p:txBody>
          <a:bodyPr wrap="square" lIns="0" tIns="0" rIns="0" bIns="0" rtlCol="0"/>
          <a:lstStyle/>
          <a:p>
            <a:endParaRPr>
              <a:solidFill>
                <a:prstClr val="black"/>
              </a:solidFill>
            </a:endParaRPr>
          </a:p>
        </p:txBody>
      </p:sp>
      <p:sp>
        <p:nvSpPr>
          <p:cNvPr id="164" name="object 164"/>
          <p:cNvSpPr txBox="1"/>
          <p:nvPr/>
        </p:nvSpPr>
        <p:spPr>
          <a:xfrm>
            <a:off x="7593584" y="4440484"/>
            <a:ext cx="317500" cy="276999"/>
          </a:xfrm>
          <a:prstGeom prst="rect">
            <a:avLst/>
          </a:prstGeom>
        </p:spPr>
        <p:txBody>
          <a:bodyPr vert="horz" wrap="square" lIns="0" tIns="0" rIns="0" bIns="0" rtlCol="0">
            <a:spAutoFit/>
          </a:bodyPr>
          <a:lstStyle/>
          <a:p>
            <a:pPr marL="12700"/>
            <a:r>
              <a:rPr spc="-5" dirty="0">
                <a:solidFill>
                  <a:prstClr val="black"/>
                </a:solidFill>
                <a:latin typeface="Arial"/>
                <a:cs typeface="Arial"/>
              </a:rPr>
              <a:t>BT</a:t>
            </a:r>
            <a:endParaRPr>
              <a:solidFill>
                <a:prstClr val="black"/>
              </a:solidFill>
              <a:latin typeface="Arial"/>
              <a:cs typeface="Arial"/>
            </a:endParaRPr>
          </a:p>
        </p:txBody>
      </p:sp>
      <p:sp>
        <p:nvSpPr>
          <p:cNvPr id="166" name="object 166"/>
          <p:cNvSpPr txBox="1">
            <a:spLocks noGrp="1"/>
          </p:cNvSpPr>
          <p:nvPr>
            <p:ph type="sldNum" sz="quarter" idx="7"/>
          </p:nvPr>
        </p:nvSpPr>
        <p:spPr>
          <a:xfrm>
            <a:off x="7536224" y="6696679"/>
            <a:ext cx="163829" cy="123111"/>
          </a:xfrm>
          <a:prstGeom prst="rect">
            <a:avLst/>
          </a:prstGeom>
        </p:spPr>
        <p:txBody>
          <a:bodyPr vert="horz" wrap="square" lIns="0" tIns="0" rIns="0" bIns="0" rtlCol="0">
            <a:spAutoFit/>
          </a:bodyPr>
          <a:lstStyle/>
          <a:p>
            <a:pPr marL="25400"/>
            <a:fld id="{81D60167-4931-47E6-BA6A-407CBD079E47}" type="slidenum">
              <a:rPr dirty="0">
                <a:solidFill>
                  <a:prstClr val="black"/>
                </a:solidFill>
              </a:rPr>
              <a:pPr marL="25400"/>
              <a:t>15</a:t>
            </a:fld>
            <a:endParaRPr dirty="0">
              <a:solidFill>
                <a:prstClr val="black"/>
              </a:solidFill>
            </a:endParaRPr>
          </a:p>
        </p:txBody>
      </p:sp>
      <p:sp>
        <p:nvSpPr>
          <p:cNvPr id="167" name="object 167"/>
          <p:cNvSpPr txBox="1">
            <a:spLocks noGrp="1"/>
          </p:cNvSpPr>
          <p:nvPr>
            <p:ph type="ftr" sz="quarter" idx="5"/>
          </p:nvPr>
        </p:nvSpPr>
        <p:spPr>
          <a:prstGeom prst="rect">
            <a:avLst/>
          </a:prstGeom>
        </p:spPr>
        <p:txBody>
          <a:bodyPr vert="horz" wrap="square" lIns="0" tIns="0" rIns="0" bIns="0" rtlCol="0">
            <a:spAutoFit/>
          </a:bodyPr>
          <a:lstStyle/>
          <a:p>
            <a:pPr marL="12700"/>
            <a:r>
              <a:rPr spc="-5" dirty="0">
                <a:solidFill>
                  <a:prstClr val="black"/>
                </a:solidFill>
              </a:rPr>
              <a:t>Cop</a:t>
            </a:r>
            <a:r>
              <a:rPr spc="-10" dirty="0">
                <a:solidFill>
                  <a:prstClr val="black"/>
                </a:solidFill>
              </a:rPr>
              <a:t>y</a:t>
            </a:r>
            <a:r>
              <a:rPr spc="-5" dirty="0">
                <a:solidFill>
                  <a:prstClr val="black"/>
                </a:solidFill>
              </a:rPr>
              <a:t>r</a:t>
            </a:r>
            <a:r>
              <a:rPr dirty="0">
                <a:solidFill>
                  <a:prstClr val="black"/>
                </a:solidFill>
              </a:rPr>
              <a:t>ig</a:t>
            </a:r>
            <a:r>
              <a:rPr spc="-5" dirty="0">
                <a:solidFill>
                  <a:prstClr val="black"/>
                </a:solidFill>
              </a:rPr>
              <a:t>h</a:t>
            </a:r>
            <a:r>
              <a:rPr dirty="0">
                <a:solidFill>
                  <a:prstClr val="black"/>
                </a:solidFill>
              </a:rPr>
              <a:t>t</a:t>
            </a:r>
            <a:r>
              <a:rPr spc="20" dirty="0">
                <a:solidFill>
                  <a:prstClr val="black"/>
                </a:solidFill>
              </a:rPr>
              <a:t> </a:t>
            </a:r>
            <a:r>
              <a:rPr spc="-5" dirty="0">
                <a:solidFill>
                  <a:prstClr val="black"/>
                </a:solidFill>
              </a:rPr>
              <a:t>201</a:t>
            </a:r>
            <a:r>
              <a:rPr dirty="0">
                <a:solidFill>
                  <a:prstClr val="black"/>
                </a:solidFill>
              </a:rPr>
              <a:t>5</a:t>
            </a:r>
            <a:r>
              <a:rPr spc="25" dirty="0">
                <a:solidFill>
                  <a:prstClr val="black"/>
                </a:solidFill>
              </a:rPr>
              <a:t> </a:t>
            </a:r>
            <a:r>
              <a:rPr dirty="0">
                <a:solidFill>
                  <a:prstClr val="black"/>
                </a:solidFill>
              </a:rPr>
              <a:t>F</a:t>
            </a:r>
            <a:r>
              <a:rPr spc="-5" dirty="0">
                <a:solidFill>
                  <a:prstClr val="black"/>
                </a:solidFill>
              </a:rPr>
              <a:t>U</a:t>
            </a:r>
            <a:r>
              <a:rPr dirty="0">
                <a:solidFill>
                  <a:prstClr val="black"/>
                </a:solidFill>
              </a:rPr>
              <a:t>JITSU</a:t>
            </a:r>
            <a:r>
              <a:rPr spc="-25" dirty="0">
                <a:solidFill>
                  <a:prstClr val="black"/>
                </a:solidFill>
              </a:rPr>
              <a:t> </a:t>
            </a:r>
            <a:r>
              <a:rPr spc="-5" dirty="0">
                <a:solidFill>
                  <a:prstClr val="black"/>
                </a:solidFill>
              </a:rPr>
              <a:t>L</a:t>
            </a:r>
            <a:r>
              <a:rPr dirty="0">
                <a:solidFill>
                  <a:prstClr val="black"/>
                </a:solidFill>
              </a:rPr>
              <a:t>I</a:t>
            </a:r>
            <a:r>
              <a:rPr spc="-10" dirty="0">
                <a:solidFill>
                  <a:prstClr val="black"/>
                </a:solidFill>
              </a:rPr>
              <a:t>M</a:t>
            </a:r>
            <a:r>
              <a:rPr dirty="0">
                <a:solidFill>
                  <a:prstClr val="black"/>
                </a:solidFill>
              </a:rPr>
              <a:t>ITED</a:t>
            </a:r>
          </a:p>
        </p:txBody>
      </p:sp>
      <p:sp>
        <p:nvSpPr>
          <p:cNvPr id="165" name="object 165"/>
          <p:cNvSpPr txBox="1"/>
          <p:nvPr/>
        </p:nvSpPr>
        <p:spPr>
          <a:xfrm>
            <a:off x="1586743" y="2461386"/>
            <a:ext cx="246221" cy="1038860"/>
          </a:xfrm>
          <a:prstGeom prst="rect">
            <a:avLst/>
          </a:prstGeom>
        </p:spPr>
        <p:txBody>
          <a:bodyPr vert="vert270" wrap="square" lIns="0" tIns="0" rIns="0" bIns="0" rtlCol="0">
            <a:spAutoFit/>
          </a:bodyPr>
          <a:lstStyle/>
          <a:p>
            <a:pPr marL="12700"/>
            <a:r>
              <a:rPr sz="1600" dirty="0">
                <a:solidFill>
                  <a:prstClr val="black"/>
                </a:solidFill>
                <a:latin typeface="MS UI Gothic"/>
                <a:cs typeface="MS UI Gothic"/>
              </a:rPr>
              <a:t>性能向上比</a:t>
            </a:r>
            <a:endParaRPr sz="1600">
              <a:solidFill>
                <a:prstClr val="black"/>
              </a:solidFill>
              <a:latin typeface="MS UI Gothic"/>
              <a:cs typeface="MS UI Gothic"/>
            </a:endParaRPr>
          </a:p>
        </p:txBody>
      </p:sp>
      <p:sp>
        <p:nvSpPr>
          <p:cNvPr id="168" name="テキスト ボックス 167"/>
          <p:cNvSpPr txBox="1"/>
          <p:nvPr/>
        </p:nvSpPr>
        <p:spPr>
          <a:xfrm>
            <a:off x="73495" y="4224238"/>
            <a:ext cx="1957782" cy="1754326"/>
          </a:xfrm>
          <a:prstGeom prst="rect">
            <a:avLst/>
          </a:prstGeom>
          <a:noFill/>
        </p:spPr>
        <p:txBody>
          <a:bodyPr wrap="square" rtlCol="0">
            <a:spAutoFit/>
          </a:bodyPr>
          <a:lstStyle/>
          <a:p>
            <a:r>
              <a:rPr lang="en-US" altLang="ja-JP" dirty="0" smtClean="0">
                <a:solidFill>
                  <a:prstClr val="black"/>
                </a:solidFill>
              </a:rPr>
              <a:t>Note: Haswell: </a:t>
            </a:r>
            <a:br>
              <a:rPr lang="en-US" altLang="ja-JP" dirty="0" smtClean="0">
                <a:solidFill>
                  <a:prstClr val="black"/>
                </a:solidFill>
              </a:rPr>
            </a:br>
            <a:r>
              <a:rPr lang="en-US" altLang="ja-JP" dirty="0" smtClean="0">
                <a:solidFill>
                  <a:prstClr val="black"/>
                </a:solidFill>
              </a:rPr>
              <a:t>1 node = 2 chips 32 </a:t>
            </a:r>
            <a:r>
              <a:rPr lang="en-US" altLang="ja-JP" dirty="0" err="1" smtClean="0">
                <a:solidFill>
                  <a:prstClr val="black"/>
                </a:solidFill>
              </a:rPr>
              <a:t>threads&amp;cores</a:t>
            </a:r>
            <a:endParaRPr lang="en-US" altLang="ja-JP" dirty="0" smtClean="0">
              <a:solidFill>
                <a:prstClr val="black"/>
              </a:solidFill>
            </a:endParaRPr>
          </a:p>
          <a:p>
            <a:r>
              <a:rPr lang="en-US" altLang="ja-JP" dirty="0" smtClean="0">
                <a:solidFill>
                  <a:prstClr val="black"/>
                </a:solidFill>
              </a:rPr>
              <a:t>FX100: 1 node = </a:t>
            </a:r>
            <a:br>
              <a:rPr lang="en-US" altLang="ja-JP" dirty="0" smtClean="0">
                <a:solidFill>
                  <a:prstClr val="black"/>
                </a:solidFill>
              </a:rPr>
            </a:br>
            <a:r>
              <a:rPr lang="en-US" altLang="ja-JP" dirty="0" smtClean="0">
                <a:solidFill>
                  <a:prstClr val="black"/>
                </a:solidFill>
              </a:rPr>
              <a:t>1 chip</a:t>
            </a:r>
            <a:br>
              <a:rPr lang="en-US" altLang="ja-JP" dirty="0" smtClean="0">
                <a:solidFill>
                  <a:prstClr val="black"/>
                </a:solidFill>
              </a:rPr>
            </a:br>
            <a:r>
              <a:rPr lang="en-US" altLang="ja-JP" dirty="0" smtClean="0">
                <a:solidFill>
                  <a:prstClr val="black"/>
                </a:solidFill>
              </a:rPr>
              <a:t>32 </a:t>
            </a:r>
            <a:r>
              <a:rPr lang="en-US" altLang="ja-JP" dirty="0" err="1" smtClean="0">
                <a:solidFill>
                  <a:prstClr val="black"/>
                </a:solidFill>
              </a:rPr>
              <a:t>threads&amp;cores</a:t>
            </a:r>
            <a:endParaRPr lang="ja-JP" altLang="en-US" dirty="0">
              <a:solidFill>
                <a:prstClr val="black"/>
              </a:solidFill>
            </a:endParaRPr>
          </a:p>
        </p:txBody>
      </p:sp>
    </p:spTree>
    <p:extLst>
      <p:ext uri="{BB962C8B-B14F-4D97-AF65-F5344CB8AC3E}">
        <p14:creationId xmlns:p14="http://schemas.microsoft.com/office/powerpoint/2010/main" val="34482378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ãã¼ã¿ ã»ã³ã¿ã¼ Tesla V100 NVLin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45678" y="199557"/>
            <a:ext cx="3811079" cy="2012250"/>
          </a:xfrm>
          <a:prstGeom prst="rect">
            <a:avLst/>
          </a:prstGeom>
          <a:noFill/>
          <a:extLst>
            <a:ext uri="{909E8E84-426E-40DD-AFC4-6F175D3DCCD1}">
              <a14:hiddenFill xmlns:a14="http://schemas.microsoft.com/office/drawing/2010/main">
                <a:solidFill>
                  <a:srgbClr val="FFFFFF"/>
                </a:solidFill>
              </a14:hiddenFill>
            </a:ext>
          </a:extLst>
        </p:spPr>
      </p:pic>
      <p:sp>
        <p:nvSpPr>
          <p:cNvPr id="2" name="スライド番号プレースホルダー 1"/>
          <p:cNvSpPr>
            <a:spLocks noGrp="1"/>
          </p:cNvSpPr>
          <p:nvPr>
            <p:ph type="sldNum" sz="quarter" idx="10"/>
          </p:nvPr>
        </p:nvSpPr>
        <p:spPr>
          <a:xfrm>
            <a:off x="9319430" y="5417707"/>
            <a:ext cx="2743203" cy="324904"/>
          </a:xfrm>
        </p:spPr>
        <p:txBody>
          <a:bodyPr/>
          <a:lstStyle/>
          <a:p>
            <a:fld id="{86CB4B4D-7CA3-9044-876B-883B54F8677D}" type="slidenum">
              <a:rPr lang="en-US" altLang="ja-JP" smtClean="0"/>
              <a:pPr/>
              <a:t>16</a:t>
            </a:fld>
            <a:endParaRPr lang="ja-JP" altLang="en-US"/>
          </a:p>
        </p:txBody>
      </p:sp>
      <p:sp>
        <p:nvSpPr>
          <p:cNvPr id="3" name="テキスト プレースホルダー 2"/>
          <p:cNvSpPr>
            <a:spLocks noGrp="1"/>
          </p:cNvSpPr>
          <p:nvPr>
            <p:ph type="body" sz="quarter" idx="12"/>
          </p:nvPr>
        </p:nvSpPr>
        <p:spPr>
          <a:xfrm>
            <a:off x="75357" y="5604088"/>
            <a:ext cx="10841567" cy="5598581"/>
          </a:xfrm>
        </p:spPr>
        <p:txBody>
          <a:bodyPr/>
          <a:lstStyle/>
          <a:p>
            <a:endParaRPr kumimoji="1" lang="ja-JP" altLang="en-US" dirty="0"/>
          </a:p>
        </p:txBody>
      </p:sp>
      <p:sp>
        <p:nvSpPr>
          <p:cNvPr id="4" name="タイトル 3"/>
          <p:cNvSpPr>
            <a:spLocks noGrp="1"/>
          </p:cNvSpPr>
          <p:nvPr>
            <p:ph type="title"/>
          </p:nvPr>
        </p:nvSpPr>
        <p:spPr/>
        <p:txBody>
          <a:bodyPr/>
          <a:lstStyle/>
          <a:p>
            <a:r>
              <a:rPr kumimoji="1" lang="en-US" altLang="ja-JP" dirty="0" smtClean="0"/>
              <a:t>“</a:t>
            </a:r>
            <a:r>
              <a:rPr kumimoji="1" lang="en-US" altLang="ja-JP" dirty="0" err="1" smtClean="0"/>
              <a:t>Iso</a:t>
            </a:r>
            <a:r>
              <a:rPr kumimoji="1" lang="en-US" altLang="ja-JP" dirty="0" smtClean="0"/>
              <a:t>-power” </a:t>
            </a:r>
            <a:r>
              <a:rPr kumimoji="1" lang="en-US" altLang="ja-JP" dirty="0" err="1" smtClean="0"/>
              <a:t>Comparsion</a:t>
            </a:r>
            <a:r>
              <a:rPr kumimoji="1" lang="en-US" altLang="ja-JP" dirty="0" smtClean="0"/>
              <a:t> with the Best GPU</a:t>
            </a:r>
            <a:endParaRPr kumimoji="1" lang="ja-JP" altLang="en-US" dirty="0"/>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1883" y="669885"/>
            <a:ext cx="1006618" cy="1225548"/>
          </a:xfrm>
          <a:prstGeom prst="rect">
            <a:avLst/>
          </a:prstGeom>
        </p:spPr>
      </p:pic>
      <p:graphicFrame>
        <p:nvGraphicFramePr>
          <p:cNvPr id="5" name="表 4"/>
          <p:cNvGraphicFramePr>
            <a:graphicFrameLocks noGrp="1"/>
          </p:cNvGraphicFramePr>
          <p:nvPr>
            <p:extLst>
              <p:ext uri="{D42A27DB-BD31-4B8C-83A1-F6EECF244321}">
                <p14:modId xmlns:p14="http://schemas.microsoft.com/office/powerpoint/2010/main" val="1933573729"/>
              </p:ext>
            </p:extLst>
          </p:nvPr>
        </p:nvGraphicFramePr>
        <p:xfrm>
          <a:off x="827828" y="1816656"/>
          <a:ext cx="10929831" cy="4950890"/>
        </p:xfrm>
        <a:graphic>
          <a:graphicData uri="http://schemas.openxmlformats.org/drawingml/2006/table">
            <a:tbl>
              <a:tblPr firstRow="1" bandRow="1">
                <a:tableStyleId>{10A1B5D5-9B99-4C35-A422-299274C87663}</a:tableStyleId>
              </a:tblPr>
              <a:tblGrid>
                <a:gridCol w="3088011"/>
                <a:gridCol w="3821599"/>
                <a:gridCol w="4020221"/>
              </a:tblGrid>
              <a:tr h="368902">
                <a:tc>
                  <a:txBody>
                    <a:bodyPr/>
                    <a:lstStyle/>
                    <a:p>
                      <a:pPr algn="ctr"/>
                      <a:endParaRPr kumimoji="1" lang="ja-JP" altLang="en-US" sz="2000" dirty="0"/>
                    </a:p>
                  </a:txBody>
                  <a:tcPr/>
                </a:tc>
                <a:tc>
                  <a:txBody>
                    <a:bodyPr/>
                    <a:lstStyle/>
                    <a:p>
                      <a:pPr marL="0" marR="0" indent="0" algn="ctr" defTabSz="914400" rtl="0" fontAlgn="auto" latinLnBrk="1" hangingPunct="0">
                        <a:lnSpc>
                          <a:spcPct val="100000"/>
                        </a:lnSpc>
                        <a:spcBef>
                          <a:spcPts val="0"/>
                        </a:spcBef>
                        <a:spcAft>
                          <a:spcPts val="0"/>
                        </a:spcAft>
                        <a:buClrTx/>
                        <a:buSzTx/>
                        <a:buFontTx/>
                        <a:buNone/>
                        <a:tabLst/>
                      </a:pPr>
                      <a:r>
                        <a:rPr kumimoji="0" lang="en-US" altLang="ja-JP" sz="2000" b="0" i="0" u="none" strike="noStrike" cap="none" spc="0" normalizeH="0" baseline="0" dirty="0" smtClean="0">
                          <a:ln>
                            <a:noFill/>
                          </a:ln>
                          <a:solidFill>
                            <a:srgbClr val="000000"/>
                          </a:solidFill>
                          <a:effectLst/>
                          <a:uFillTx/>
                          <a:latin typeface="+mn-lt"/>
                          <a:ea typeface="+mn-ea"/>
                          <a:cs typeface="+mn-cs"/>
                          <a:sym typeface="Helvetica Neue"/>
                        </a:rPr>
                        <a:t>NVIDIA Volta</a:t>
                      </a:r>
                      <a:r>
                        <a:rPr kumimoji="0" lang="en-US" altLang="ja-JP" sz="2000" b="0" i="0" u="none" strike="noStrike" cap="none" spc="0" normalizeH="0" dirty="0" smtClean="0">
                          <a:ln>
                            <a:noFill/>
                          </a:ln>
                          <a:solidFill>
                            <a:srgbClr val="000000"/>
                          </a:solidFill>
                          <a:effectLst/>
                          <a:uFillTx/>
                          <a:latin typeface="+mn-lt"/>
                          <a:ea typeface="+mn-ea"/>
                          <a:cs typeface="+mn-cs"/>
                          <a:sym typeface="Helvetica Neue"/>
                        </a:rPr>
                        <a:t> v100</a:t>
                      </a:r>
                      <a:endParaRPr kumimoji="0" lang="ja-JP" altLang="en-US" sz="2000" b="0" i="0" u="none" strike="noStrike" cap="none" spc="0" normalizeH="0" baseline="0" dirty="0">
                        <a:ln>
                          <a:noFill/>
                        </a:ln>
                        <a:solidFill>
                          <a:srgbClr val="000000"/>
                        </a:solidFill>
                        <a:effectLst/>
                        <a:uFillTx/>
                        <a:latin typeface="+mn-lt"/>
                        <a:ea typeface="+mn-ea"/>
                        <a:cs typeface="+mn-cs"/>
                        <a:sym typeface="Helvetica Neue"/>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dirty="0" smtClean="0">
                          <a:solidFill>
                            <a:srgbClr val="000000"/>
                          </a:solidFill>
                          <a:latin typeface="+mn-lt"/>
                          <a:ea typeface="+mn-ea"/>
                          <a:cs typeface="+mn-cs"/>
                          <a:sym typeface="Helvetica Neue"/>
                        </a:rPr>
                        <a:t>Fujitsu A64fx</a:t>
                      </a:r>
                      <a:r>
                        <a:rPr kumimoji="0" lang="en-US" altLang="ja-JP" sz="2000" b="0" baseline="0" dirty="0" smtClean="0">
                          <a:solidFill>
                            <a:srgbClr val="000000"/>
                          </a:solidFill>
                          <a:latin typeface="+mn-lt"/>
                          <a:ea typeface="+mn-ea"/>
                          <a:cs typeface="+mn-cs"/>
                          <a:sym typeface="Helvetica Neue"/>
                        </a:rPr>
                        <a:t> </a:t>
                      </a:r>
                      <a:r>
                        <a:rPr kumimoji="0" lang="en-US" altLang="ja-JP" sz="2000" b="0" dirty="0" smtClean="0">
                          <a:solidFill>
                            <a:srgbClr val="000000"/>
                          </a:solidFill>
                          <a:latin typeface="+mn-lt"/>
                          <a:ea typeface="+mn-ea"/>
                          <a:cs typeface="+mn-cs"/>
                          <a:sym typeface="Helvetica Neue"/>
                        </a:rPr>
                        <a:t>(2 A0</a:t>
                      </a:r>
                      <a:r>
                        <a:rPr kumimoji="0" lang="en-US" altLang="ja-JP" sz="2000" b="0" baseline="0" dirty="0" smtClean="0">
                          <a:solidFill>
                            <a:srgbClr val="000000"/>
                          </a:solidFill>
                          <a:latin typeface="+mn-lt"/>
                          <a:ea typeface="+mn-ea"/>
                          <a:cs typeface="+mn-cs"/>
                          <a:sym typeface="Helvetica Neue"/>
                        </a:rPr>
                        <a:t> chip nodes</a:t>
                      </a:r>
                      <a:r>
                        <a:rPr kumimoji="0" lang="en-US" altLang="ja-JP" sz="2000" b="0" dirty="0" smtClean="0">
                          <a:solidFill>
                            <a:srgbClr val="000000"/>
                          </a:solidFill>
                          <a:latin typeface="+mn-lt"/>
                          <a:ea typeface="+mn-ea"/>
                          <a:cs typeface="+mn-cs"/>
                          <a:sym typeface="Helvetica Neue"/>
                        </a:rPr>
                        <a:t>)</a:t>
                      </a:r>
                      <a:endParaRPr kumimoji="0" lang="ja-JP" altLang="en-US" sz="2000" b="0" i="0" u="none" strike="noStrike" cap="none" spc="0" normalizeH="0" baseline="0" dirty="0" smtClean="0">
                        <a:ln>
                          <a:noFill/>
                        </a:ln>
                        <a:solidFill>
                          <a:srgbClr val="000000"/>
                        </a:solidFill>
                        <a:effectLst/>
                        <a:uFillTx/>
                        <a:latin typeface="+mn-lt"/>
                        <a:ea typeface="+mn-ea"/>
                        <a:cs typeface="+mn-cs"/>
                        <a:sym typeface="Helvetica Neue"/>
                      </a:endParaRPr>
                    </a:p>
                  </a:txBody>
                  <a:tcPr/>
                </a:tc>
              </a:tr>
              <a:tr h="490306">
                <a:tc>
                  <a:txBody>
                    <a:bodyPr/>
                    <a:lstStyle/>
                    <a:p>
                      <a:pPr algn="ctr"/>
                      <a:r>
                        <a:rPr kumimoji="1" lang="en-US" altLang="ja-JP" sz="2000" dirty="0" smtClean="0"/>
                        <a:t>Power</a:t>
                      </a:r>
                      <a:endParaRPr kumimoji="1" lang="ja-JP" altLang="en-US" sz="2000" dirty="0"/>
                    </a:p>
                  </a:txBody>
                  <a:tcPr/>
                </a:tc>
                <a:tc>
                  <a:txBody>
                    <a:bodyPr/>
                    <a:lstStyle/>
                    <a:p>
                      <a:pPr algn="ctr"/>
                      <a:r>
                        <a:rPr kumimoji="1" lang="en-US" altLang="ja-JP" sz="2000" baseline="0" dirty="0" smtClean="0"/>
                        <a:t>400 W (incl. CPUs, HCAs DGX-1)</a:t>
                      </a:r>
                      <a:endParaRPr kumimoji="1" lang="ja-JP" altLang="en-US" sz="2000" dirty="0"/>
                    </a:p>
                  </a:txBody>
                  <a:tcPr/>
                </a:tc>
                <a:tc>
                  <a:txBody>
                    <a:bodyPr/>
                    <a:lstStyle/>
                    <a:p>
                      <a:pPr algn="ctr"/>
                      <a:r>
                        <a:rPr kumimoji="1" lang="en-US" altLang="ja-JP" sz="2000" dirty="0" smtClean="0"/>
                        <a:t>“similar”</a:t>
                      </a:r>
                      <a:endParaRPr kumimoji="1" lang="ja-JP" altLang="en-US" sz="2000" dirty="0"/>
                    </a:p>
                  </a:txBody>
                  <a:tcPr/>
                </a:tc>
              </a:tr>
              <a:tr h="490306">
                <a:tc>
                  <a:txBody>
                    <a:bodyPr/>
                    <a:lstStyle/>
                    <a:p>
                      <a:pPr algn="ctr"/>
                      <a:r>
                        <a:rPr kumimoji="1" lang="en-US" altLang="ja-JP" sz="2000" dirty="0" smtClean="0"/>
                        <a:t>Vectorized</a:t>
                      </a:r>
                      <a:r>
                        <a:rPr kumimoji="1" lang="en-US" altLang="ja-JP" sz="2000" baseline="0" dirty="0" smtClean="0"/>
                        <a:t> MACC Formats</a:t>
                      </a:r>
                      <a:endParaRPr kumimoji="1" lang="ja-JP" altLang="en-US" sz="2000" dirty="0"/>
                    </a:p>
                  </a:txBody>
                  <a:tcPr/>
                </a:tc>
                <a:tc>
                  <a:txBody>
                    <a:bodyPr/>
                    <a:lstStyle/>
                    <a:p>
                      <a:pPr algn="ctr"/>
                      <a:r>
                        <a:rPr kumimoji="1" lang="en-US" altLang="ja-JP" sz="2000" dirty="0" smtClean="0"/>
                        <a:t>FP</a:t>
                      </a:r>
                      <a:r>
                        <a:rPr kumimoji="1" lang="en-US" altLang="ja-JP" sz="2000" baseline="0" dirty="0" smtClean="0"/>
                        <a:t> 64/32/16, INT 32(?)</a:t>
                      </a:r>
                      <a:endParaRPr kumimoji="1" lang="ja-JP" altLang="en-US" sz="2000" dirty="0"/>
                    </a:p>
                  </a:txBody>
                  <a:tcPr/>
                </a:tc>
                <a:tc>
                  <a:txBody>
                    <a:bodyPr/>
                    <a:lstStyle/>
                    <a:p>
                      <a:pPr algn="ctr"/>
                      <a:r>
                        <a:rPr kumimoji="1" lang="en-US" altLang="ja-JP" sz="2000" dirty="0" smtClean="0"/>
                        <a:t>FP 64/32/16, </a:t>
                      </a:r>
                      <a:r>
                        <a:rPr kumimoji="1" lang="en-US" altLang="ja-JP" sz="2000" dirty="0" smtClean="0">
                          <a:solidFill>
                            <a:srgbClr val="C00000"/>
                          </a:solidFill>
                        </a:rPr>
                        <a:t>INT 32/16/8 w/INT32</a:t>
                      </a:r>
                      <a:r>
                        <a:rPr kumimoji="1" lang="en-US" altLang="ja-JP" sz="2000" baseline="0" dirty="0" smtClean="0">
                          <a:solidFill>
                            <a:srgbClr val="C00000"/>
                          </a:solidFill>
                        </a:rPr>
                        <a:t> MACC</a:t>
                      </a:r>
                      <a:endParaRPr kumimoji="1" lang="ja-JP" altLang="en-US" sz="2000" dirty="0">
                        <a:solidFill>
                          <a:srgbClr val="C00000"/>
                        </a:solidFill>
                      </a:endParaRPr>
                    </a:p>
                  </a:txBody>
                  <a:tcPr/>
                </a:tc>
              </a:tr>
              <a:tr h="490306">
                <a:tc>
                  <a:txBody>
                    <a:bodyPr/>
                    <a:lstStyle/>
                    <a:p>
                      <a:pPr algn="ctr"/>
                      <a:r>
                        <a:rPr kumimoji="1" lang="en-US" altLang="ja-JP" sz="2000" dirty="0" smtClean="0"/>
                        <a:t>Multi-node Linpack</a:t>
                      </a:r>
                      <a:endParaRPr kumimoji="1" lang="ja-JP" altLang="en-US" sz="2000" dirty="0"/>
                    </a:p>
                  </a:txBody>
                  <a:tcPr/>
                </a:tc>
                <a:tc>
                  <a:txBody>
                    <a:bodyPr/>
                    <a:lstStyle/>
                    <a:p>
                      <a:pPr algn="ctr"/>
                      <a:r>
                        <a:rPr kumimoji="1" lang="en-US" altLang="ja-JP" sz="2000" dirty="0" smtClean="0"/>
                        <a:t>5.9 TF</a:t>
                      </a:r>
                      <a:r>
                        <a:rPr kumimoji="1" lang="en-US" altLang="ja-JP" sz="2000" baseline="0" dirty="0" smtClean="0"/>
                        <a:t> / chip (DGX-1)</a:t>
                      </a:r>
                      <a:endParaRPr kumimoji="1" lang="ja-JP" altLang="en-US" sz="2000" dirty="0"/>
                    </a:p>
                  </a:txBody>
                  <a:tcPr/>
                </a:tc>
                <a:tc>
                  <a:txBody>
                    <a:bodyPr/>
                    <a:lstStyle/>
                    <a:p>
                      <a:pPr algn="ctr"/>
                      <a:r>
                        <a:rPr kumimoji="1" lang="en-US" altLang="ja-JP" sz="2000" dirty="0" smtClean="0"/>
                        <a:t> &gt; 5.3</a:t>
                      </a:r>
                      <a:r>
                        <a:rPr kumimoji="1" lang="en-US" altLang="ja-JP" sz="2000" baseline="0" dirty="0" smtClean="0"/>
                        <a:t> TF / 2 chip blade</a:t>
                      </a:r>
                      <a:endParaRPr kumimoji="1" lang="ja-JP" altLang="en-US" sz="2000" dirty="0"/>
                    </a:p>
                  </a:txBody>
                  <a:tcPr/>
                </a:tc>
              </a:tr>
              <a:tr h="490306">
                <a:tc>
                  <a:txBody>
                    <a:bodyPr/>
                    <a:lstStyle/>
                    <a:p>
                      <a:pPr algn="ctr"/>
                      <a:r>
                        <a:rPr kumimoji="1" lang="en-US" altLang="ja-JP" sz="2000" dirty="0" smtClean="0"/>
                        <a:t>Flops/W</a:t>
                      </a:r>
                      <a:r>
                        <a:rPr kumimoji="1" lang="en-US" altLang="ja-JP" sz="2000" baseline="0" dirty="0" smtClean="0"/>
                        <a:t> Linpack</a:t>
                      </a:r>
                      <a:endParaRPr kumimoji="1" lang="ja-JP" altLang="en-US" sz="2000" dirty="0"/>
                    </a:p>
                  </a:txBody>
                  <a:tcPr/>
                </a:tc>
                <a:tc>
                  <a:txBody>
                    <a:bodyPr/>
                    <a:lstStyle/>
                    <a:p>
                      <a:pPr algn="ctr"/>
                      <a:r>
                        <a:rPr kumimoji="1" lang="en-US" altLang="ja-JP" sz="2000" dirty="0" smtClean="0"/>
                        <a:t>15.1</a:t>
                      </a:r>
                      <a:r>
                        <a:rPr kumimoji="1" lang="en-US" altLang="ja-JP" sz="2000" baseline="0" dirty="0" smtClean="0"/>
                        <a:t> </a:t>
                      </a:r>
                      <a:r>
                        <a:rPr kumimoji="1" lang="en-US" altLang="ja-JP" sz="2000" baseline="0" dirty="0" err="1" smtClean="0"/>
                        <a:t>GFlops</a:t>
                      </a:r>
                      <a:r>
                        <a:rPr kumimoji="1" lang="en-US" altLang="ja-JP" sz="2000" baseline="0" dirty="0" smtClean="0"/>
                        <a:t>/W (DGX-2)</a:t>
                      </a:r>
                      <a:endParaRPr kumimoji="1" lang="ja-JP" altLang="en-US" sz="2000" dirty="0"/>
                    </a:p>
                  </a:txBody>
                  <a:tcPr/>
                </a:tc>
                <a:tc>
                  <a:txBody>
                    <a:bodyPr/>
                    <a:lstStyle/>
                    <a:p>
                      <a:pPr algn="ctr"/>
                      <a:r>
                        <a:rPr kumimoji="1" lang="en-US" altLang="ja-JP" sz="2000" dirty="0" smtClean="0"/>
                        <a:t>&gt; 15 Glops/W</a:t>
                      </a:r>
                      <a:endParaRPr kumimoji="1" lang="ja-JP" altLang="en-US" sz="2000" dirty="0"/>
                    </a:p>
                  </a:txBody>
                  <a:tcPr/>
                </a:tc>
              </a:tr>
              <a:tr h="490306">
                <a:tc>
                  <a:txBody>
                    <a:bodyPr/>
                    <a:lstStyle/>
                    <a:p>
                      <a:pPr algn="ctr"/>
                      <a:r>
                        <a:rPr kumimoji="1" lang="en-US" altLang="ja-JP" sz="2000" dirty="0" smtClean="0"/>
                        <a:t>Stream Triad</a:t>
                      </a:r>
                      <a:endParaRPr kumimoji="1" lang="ja-JP" altLang="en-US" sz="2000" dirty="0"/>
                    </a:p>
                  </a:txBody>
                  <a:tcPr/>
                </a:tc>
                <a:tc>
                  <a:txBody>
                    <a:bodyPr/>
                    <a:lstStyle/>
                    <a:p>
                      <a:pPr algn="ctr"/>
                      <a:r>
                        <a:rPr kumimoji="1" lang="en-US" altLang="ja-JP" sz="2000" dirty="0" smtClean="0"/>
                        <a:t>855 GB/s</a:t>
                      </a:r>
                      <a:endParaRPr kumimoji="1" lang="ja-JP" altLang="en-US" sz="2000" dirty="0"/>
                    </a:p>
                  </a:txBody>
                  <a:tcPr/>
                </a:tc>
                <a:tc>
                  <a:txBody>
                    <a:bodyPr/>
                    <a:lstStyle/>
                    <a:p>
                      <a:pPr algn="ctr"/>
                      <a:r>
                        <a:rPr kumimoji="1" lang="en-US" altLang="ja-JP" sz="2000" dirty="0" smtClean="0">
                          <a:solidFill>
                            <a:srgbClr val="C00000"/>
                          </a:solidFill>
                        </a:rPr>
                        <a:t>1.68</a:t>
                      </a:r>
                      <a:r>
                        <a:rPr kumimoji="1" lang="en-US" altLang="ja-JP" sz="2000" baseline="0" dirty="0" smtClean="0">
                          <a:solidFill>
                            <a:srgbClr val="C00000"/>
                          </a:solidFill>
                        </a:rPr>
                        <a:t> TB / s</a:t>
                      </a:r>
                      <a:endParaRPr kumimoji="1" lang="ja-JP" altLang="en-US" sz="2000" dirty="0">
                        <a:solidFill>
                          <a:srgbClr val="C00000"/>
                        </a:solidFill>
                      </a:endParaRPr>
                    </a:p>
                  </a:txBody>
                  <a:tcPr/>
                </a:tc>
              </a:tr>
              <a:tr h="490306">
                <a:tc>
                  <a:txBody>
                    <a:bodyPr/>
                    <a:lstStyle/>
                    <a:p>
                      <a:pPr algn="ctr"/>
                      <a:r>
                        <a:rPr kumimoji="1" lang="en-US" altLang="ja-JP" sz="2000" dirty="0" smtClean="0"/>
                        <a:t>Memory Capacity</a:t>
                      </a:r>
                      <a:endParaRPr kumimoji="1" lang="ja-JP" altLang="en-US" sz="2000" dirty="0"/>
                    </a:p>
                  </a:txBody>
                  <a:tcPr/>
                </a:tc>
                <a:tc>
                  <a:txBody>
                    <a:bodyPr/>
                    <a:lstStyle/>
                    <a:p>
                      <a:pPr algn="ctr"/>
                      <a:r>
                        <a:rPr kumimoji="1" lang="en-US" altLang="ja-JP" sz="2000" dirty="0" smtClean="0"/>
                        <a:t>16 / 32</a:t>
                      </a:r>
                      <a:r>
                        <a:rPr kumimoji="1" lang="en-US" altLang="ja-JP" sz="2000" baseline="0" dirty="0" smtClean="0"/>
                        <a:t> GB</a:t>
                      </a:r>
                      <a:endParaRPr kumimoji="1" lang="ja-JP" altLang="en-US" sz="2000" dirty="0"/>
                    </a:p>
                  </a:txBody>
                  <a:tcPr/>
                </a:tc>
                <a:tc>
                  <a:txBody>
                    <a:bodyPr/>
                    <a:lstStyle/>
                    <a:p>
                      <a:pPr algn="ctr"/>
                      <a:r>
                        <a:rPr kumimoji="1" lang="en-US" altLang="ja-JP" sz="2000" dirty="0" smtClean="0">
                          <a:solidFill>
                            <a:srgbClr val="C00000"/>
                          </a:solidFill>
                        </a:rPr>
                        <a:t>64 GB</a:t>
                      </a:r>
                      <a:r>
                        <a:rPr kumimoji="1" lang="en-US" altLang="ja-JP" sz="2000" baseline="0" dirty="0" smtClean="0">
                          <a:solidFill>
                            <a:srgbClr val="C00000"/>
                          </a:solidFill>
                        </a:rPr>
                        <a:t> (32 x 2)</a:t>
                      </a:r>
                      <a:endParaRPr kumimoji="1" lang="ja-JP" altLang="en-US" sz="2000" dirty="0">
                        <a:solidFill>
                          <a:srgbClr val="C00000"/>
                        </a:solidFill>
                      </a:endParaRPr>
                    </a:p>
                  </a:txBody>
                  <a:tcPr/>
                </a:tc>
              </a:tr>
              <a:tr h="490306">
                <a:tc>
                  <a:txBody>
                    <a:bodyPr/>
                    <a:lstStyle/>
                    <a:p>
                      <a:pPr algn="ctr"/>
                      <a:r>
                        <a:rPr kumimoji="1" lang="en-US" altLang="ja-JP" sz="2000" dirty="0" smtClean="0"/>
                        <a:t>AI</a:t>
                      </a:r>
                      <a:r>
                        <a:rPr kumimoji="1" lang="en-US" altLang="ja-JP" sz="2000" baseline="0" dirty="0" smtClean="0"/>
                        <a:t> Performance</a:t>
                      </a:r>
                      <a:endParaRPr kumimoji="1" lang="ja-JP" altLang="en-US" sz="2000" dirty="0"/>
                    </a:p>
                  </a:txBody>
                  <a:tcPr/>
                </a:tc>
                <a:tc>
                  <a:txBody>
                    <a:bodyPr/>
                    <a:lstStyle/>
                    <a:p>
                      <a:pPr algn="ctr"/>
                      <a:r>
                        <a:rPr kumimoji="1" lang="en-US" altLang="ja-JP" sz="2000" dirty="0" smtClean="0">
                          <a:solidFill>
                            <a:srgbClr val="C00000"/>
                          </a:solidFill>
                        </a:rPr>
                        <a:t>125 (peak) / ~95 (measured) </a:t>
                      </a:r>
                      <a:r>
                        <a:rPr kumimoji="1" lang="en-US" altLang="ja-JP" sz="2000" dirty="0" err="1" smtClean="0">
                          <a:solidFill>
                            <a:srgbClr val="C00000"/>
                          </a:solidFill>
                        </a:rPr>
                        <a:t>Tflops</a:t>
                      </a:r>
                      <a:r>
                        <a:rPr kumimoji="1" lang="en-US" altLang="ja-JP" sz="2000" dirty="0" smtClean="0">
                          <a:solidFill>
                            <a:srgbClr val="C00000"/>
                          </a:solidFill>
                        </a:rPr>
                        <a:t> FP16 Tensor Cores</a:t>
                      </a:r>
                      <a:endParaRPr kumimoji="1" lang="ja-JP" altLang="en-US" sz="2000" dirty="0">
                        <a:solidFill>
                          <a:srgbClr val="C00000"/>
                        </a:solidFill>
                      </a:endParaRPr>
                    </a:p>
                  </a:txBody>
                  <a:tcPr/>
                </a:tc>
                <a:tc>
                  <a:txBody>
                    <a:bodyPr/>
                    <a:lstStyle/>
                    <a:p>
                      <a:pPr algn="ctr"/>
                      <a:r>
                        <a:rPr kumimoji="1" lang="en-US" altLang="ja-JP" sz="2000" dirty="0" smtClean="0"/>
                        <a:t>~48</a:t>
                      </a:r>
                      <a:r>
                        <a:rPr kumimoji="1" lang="en-US" altLang="ja-JP" sz="2000" baseline="0" dirty="0" smtClean="0"/>
                        <a:t> TOPS (INT8 MACC peak)</a:t>
                      </a:r>
                      <a:endParaRPr kumimoji="1" lang="ja-JP" altLang="en-US" sz="2000" dirty="0"/>
                    </a:p>
                  </a:txBody>
                  <a:tcPr/>
                </a:tc>
              </a:tr>
              <a:tr h="490306">
                <a:tc>
                  <a:txBody>
                    <a:bodyPr/>
                    <a:lstStyle/>
                    <a:p>
                      <a:pPr algn="ctr"/>
                      <a:r>
                        <a:rPr kumimoji="1" lang="en-US" altLang="ja-JP" sz="2000" dirty="0" smtClean="0"/>
                        <a:t>Price</a:t>
                      </a:r>
                      <a:endParaRPr kumimoji="1" lang="ja-JP" altLang="en-US" sz="2000" dirty="0"/>
                    </a:p>
                  </a:txBody>
                  <a:tcPr/>
                </a:tc>
                <a:tc>
                  <a:txBody>
                    <a:bodyPr/>
                    <a:lstStyle/>
                    <a:p>
                      <a:pPr algn="ctr"/>
                      <a:r>
                        <a:rPr kumimoji="1" lang="en-US" altLang="ja-JP" sz="2000" dirty="0" smtClean="0"/>
                        <a:t>~$11,000 (SXM2</a:t>
                      </a:r>
                      <a:r>
                        <a:rPr kumimoji="1" lang="en-US" altLang="ja-JP" sz="2000" baseline="0" dirty="0" smtClean="0"/>
                        <a:t> 32GB board only)</a:t>
                      </a:r>
                      <a:br>
                        <a:rPr kumimoji="1" lang="en-US" altLang="ja-JP" sz="2000" baseline="0" dirty="0" smtClean="0"/>
                      </a:br>
                      <a:r>
                        <a:rPr kumimoji="1" lang="en-US" altLang="ja-JP" sz="2000" baseline="0" dirty="0" smtClean="0"/>
                        <a:t>~$13,000 (DGX-1, per 16GB GPU)</a:t>
                      </a:r>
                      <a:endParaRPr kumimoji="1" lang="ja-JP" altLang="en-US" sz="2000" dirty="0"/>
                    </a:p>
                  </a:txBody>
                  <a:tcPr/>
                </a:tc>
                <a:tc>
                  <a:txBody>
                    <a:bodyPr/>
                    <a:lstStyle/>
                    <a:p>
                      <a:pPr algn="ctr"/>
                      <a:r>
                        <a:rPr kumimoji="1" lang="en-US" altLang="ja-JP" sz="2000" dirty="0" smtClean="0"/>
                        <a:t>Tal</a:t>
                      </a:r>
                      <a:r>
                        <a:rPr kumimoji="1" lang="en-US" altLang="ja-JP" sz="2000" baseline="0" dirty="0" smtClean="0"/>
                        <a:t>k to Fujitsu </a:t>
                      </a:r>
                      <a:r>
                        <a:rPr kumimoji="1" lang="en-US" altLang="ja-JP" sz="2000" baseline="0" dirty="0" smtClean="0">
                          <a:sym typeface="Wingdings" panose="05000000000000000000" pitchFamily="2" charset="2"/>
                        </a:rPr>
                        <a:t></a:t>
                      </a:r>
                      <a:endParaRPr kumimoji="1" lang="ja-JP" altLang="en-US" sz="2000" dirty="0"/>
                    </a:p>
                  </a:txBody>
                  <a:tcPr/>
                </a:tc>
              </a:tr>
            </a:tbl>
          </a:graphicData>
        </a:graphic>
      </p:graphicFrame>
    </p:spTree>
    <p:extLst>
      <p:ext uri="{BB962C8B-B14F-4D97-AF65-F5344CB8AC3E}">
        <p14:creationId xmlns:p14="http://schemas.microsoft.com/office/powerpoint/2010/main" val="3469916252"/>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en-US" altLang="ja-JP" dirty="0" smtClean="0"/>
              <a:t>Post-K</a:t>
            </a:r>
            <a:r>
              <a:rPr lang="ja-JP" altLang="en-US" dirty="0" smtClean="0"/>
              <a:t> </a:t>
            </a:r>
            <a:r>
              <a:rPr lang="en-US" altLang="ja-JP" dirty="0" smtClean="0"/>
              <a:t>performance evaluation</a:t>
            </a:r>
            <a:endParaRPr lang="ja-JP" altLang="en-US" dirty="0"/>
          </a:p>
        </p:txBody>
      </p:sp>
      <p:sp>
        <p:nvSpPr>
          <p:cNvPr id="7" name="コンテンツ プレースホルダー 6"/>
          <p:cNvSpPr>
            <a:spLocks noGrp="1"/>
          </p:cNvSpPr>
          <p:nvPr>
            <p:ph idx="1"/>
          </p:nvPr>
        </p:nvSpPr>
        <p:spPr/>
        <p:txBody>
          <a:bodyPr/>
          <a:lstStyle/>
          <a:p>
            <a:r>
              <a:rPr lang="en-US" altLang="ja-JP" dirty="0" err="1" smtClean="0"/>
              <a:t>Himeno</a:t>
            </a:r>
            <a:r>
              <a:rPr lang="en-US" altLang="ja-JP" dirty="0" smtClean="0"/>
              <a:t> Benchmark (Fortran90)</a:t>
            </a:r>
          </a:p>
          <a:p>
            <a:endParaRPr lang="en-US" altLang="ja-JP" dirty="0" smtClean="0"/>
          </a:p>
          <a:p>
            <a:endParaRPr lang="en-US" altLang="ja-JP" dirty="0" smtClean="0"/>
          </a:p>
          <a:p>
            <a:endParaRPr lang="en-US" altLang="ja-JP" dirty="0" smtClean="0"/>
          </a:p>
          <a:p>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p:txBody>
      </p:sp>
      <p:sp>
        <p:nvSpPr>
          <p:cNvPr id="11" name="正方形/長方形 10"/>
          <p:cNvSpPr/>
          <p:nvPr/>
        </p:nvSpPr>
        <p:spPr>
          <a:xfrm>
            <a:off x="4175787" y="5803715"/>
            <a:ext cx="7968885" cy="954300"/>
          </a:xfrm>
          <a:prstGeom prst="rect">
            <a:avLst/>
          </a:prstGeom>
        </p:spPr>
        <p:txBody>
          <a:bodyPr wrap="square">
            <a:spAutoFit/>
          </a:bodyPr>
          <a:lstStyle/>
          <a:p>
            <a:r>
              <a:rPr kumimoji="0" lang="en-US" altLang="ja-JP" sz="1867" dirty="0">
                <a:solidFill>
                  <a:srgbClr val="000000"/>
                </a:solidFill>
                <a:latin typeface="Fujitsu Sans" panose="020B0404060202020204" pitchFamily="34" charset="0"/>
              </a:rPr>
              <a:t>† “Performance evaluation of a vector supercomputer SX-aurora TSUBASA”,</a:t>
            </a:r>
          </a:p>
          <a:p>
            <a:r>
              <a:rPr kumimoji="0" lang="en-US" altLang="ja-JP" sz="1867" dirty="0">
                <a:solidFill>
                  <a:srgbClr val="000000"/>
                </a:solidFill>
                <a:latin typeface="Fujitsu Sans" panose="020B0404060202020204" pitchFamily="34" charset="0"/>
              </a:rPr>
              <a:t>    SC18,  </a:t>
            </a:r>
            <a:r>
              <a:rPr kumimoji="0" lang="ja-JP" altLang="en-US" sz="1867" dirty="0">
                <a:solidFill>
                  <a:srgbClr val="000000"/>
                </a:solidFill>
                <a:latin typeface="Fujitsu Sans" panose="020B0404060202020204" pitchFamily="34" charset="0"/>
              </a:rPr>
              <a:t> </a:t>
            </a:r>
            <a:r>
              <a:rPr kumimoji="0" lang="en-US" altLang="ja-JP" sz="1867" dirty="0">
                <a:solidFill>
                  <a:srgbClr val="000000"/>
                </a:solidFill>
                <a:latin typeface="Fujitsu Sans" panose="020B0404060202020204" pitchFamily="34" charset="0"/>
              </a:rPr>
              <a:t>https://dl.acm.org/citation.cfm?id=3291728</a:t>
            </a:r>
            <a:endParaRPr kumimoji="0" lang="ja-JP" altLang="en-US" sz="1867" dirty="0">
              <a:solidFill>
                <a:srgbClr val="000000"/>
              </a:solidFill>
              <a:latin typeface="Fujitsu Sans" panose="020B0404060202020204" pitchFamily="34" charset="0"/>
            </a:endParaRPr>
          </a:p>
        </p:txBody>
      </p:sp>
      <p:pic>
        <p:nvPicPr>
          <p:cNvPr id="2" name="図 1"/>
          <p:cNvPicPr>
            <a:picLocks noChangeAspect="1"/>
          </p:cNvPicPr>
          <p:nvPr/>
        </p:nvPicPr>
        <p:blipFill>
          <a:blip r:embed="rId3"/>
          <a:stretch>
            <a:fillRect/>
          </a:stretch>
        </p:blipFill>
        <p:spPr>
          <a:xfrm>
            <a:off x="815414" y="1892829"/>
            <a:ext cx="9941405" cy="4340728"/>
          </a:xfrm>
          <a:prstGeom prst="rect">
            <a:avLst/>
          </a:prstGeom>
        </p:spPr>
      </p:pic>
      <p:sp>
        <p:nvSpPr>
          <p:cNvPr id="8" name="フッター プレースホルダー 2"/>
          <p:cNvSpPr>
            <a:spLocks noGrp="1"/>
          </p:cNvSpPr>
          <p:nvPr>
            <p:ph type="ftr" sz="quarter" idx="3"/>
          </p:nvPr>
        </p:nvSpPr>
        <p:spPr>
          <a:xfrm>
            <a:off x="0" y="6557889"/>
            <a:ext cx="1583499" cy="300112"/>
          </a:xfrm>
          <a:prstGeom prst="rect">
            <a:avLst/>
          </a:prstGeom>
        </p:spPr>
        <p:txBody>
          <a:bodyPr vert="horz" lIns="121920" tIns="60960" rIns="121920" bIns="60960" rtlCol="0" anchor="ctr"/>
          <a:lstStyle>
            <a:lvl1pPr algn="ctr">
              <a:defRPr sz="1067">
                <a:solidFill>
                  <a:schemeClr val="tx1"/>
                </a:solidFill>
                <a:latin typeface="Fujitsu Sans" panose="020B0404060202020204" pitchFamily="34" charset="0"/>
              </a:defRPr>
            </a:lvl1pPr>
          </a:lstStyle>
          <a:p>
            <a:endParaRPr kumimoji="1" lang="ja-JP" altLang="en-US" dirty="0">
              <a:solidFill>
                <a:srgbClr val="000000"/>
              </a:solidFill>
            </a:endParaRPr>
          </a:p>
        </p:txBody>
      </p:sp>
    </p:spTree>
    <p:extLst>
      <p:ext uri="{BB962C8B-B14F-4D97-AF65-F5344CB8AC3E}">
        <p14:creationId xmlns:p14="http://schemas.microsoft.com/office/powerpoint/2010/main" val="3930585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TOFU-D 6D Mesh/Torus Network</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Six coordinate</a:t>
            </a:r>
            <a:r>
              <a:rPr lang="ja-JP" altLang="en-US" dirty="0"/>
              <a:t> </a:t>
            </a:r>
            <a:r>
              <a:rPr lang="en-US" altLang="ja-JP" dirty="0" smtClean="0"/>
              <a:t>axes: X</a:t>
            </a:r>
            <a:r>
              <a:rPr lang="en-US" altLang="ja-JP" dirty="0"/>
              <a:t>, Y, </a:t>
            </a:r>
            <a:r>
              <a:rPr lang="en-US" altLang="ja-JP" dirty="0" smtClean="0"/>
              <a:t>Z, A</a:t>
            </a:r>
            <a:r>
              <a:rPr lang="en-US" altLang="ja-JP" dirty="0"/>
              <a:t>, </a:t>
            </a:r>
            <a:r>
              <a:rPr lang="en-US" altLang="ja-JP" dirty="0" smtClean="0"/>
              <a:t>B, C</a:t>
            </a:r>
          </a:p>
          <a:p>
            <a:pPr lvl="1"/>
            <a:r>
              <a:rPr lang="en-US" altLang="ja-JP" dirty="0" smtClean="0"/>
              <a:t>X</a:t>
            </a:r>
            <a:r>
              <a:rPr lang="en-US" altLang="ja-JP" dirty="0"/>
              <a:t>, </a:t>
            </a:r>
            <a:r>
              <a:rPr lang="en-US" altLang="ja-JP" dirty="0" smtClean="0"/>
              <a:t>Y, Z: the size varies according to </a:t>
            </a:r>
            <a:r>
              <a:rPr lang="en-US" altLang="ja-JP" dirty="0"/>
              <a:t>the system </a:t>
            </a:r>
            <a:r>
              <a:rPr lang="en-US" altLang="ja-JP" dirty="0" smtClean="0"/>
              <a:t>configuration</a:t>
            </a:r>
          </a:p>
          <a:p>
            <a:pPr lvl="1"/>
            <a:r>
              <a:rPr lang="en-US" altLang="ja-JP" dirty="0" smtClean="0"/>
              <a:t>A, B, C: the size is fixed to 2×3×2</a:t>
            </a:r>
          </a:p>
          <a:p>
            <a:r>
              <a:rPr lang="en-US" altLang="ja-JP" dirty="0"/>
              <a:t>Tofu stands for “torus fusion</a:t>
            </a:r>
            <a:r>
              <a:rPr lang="en-US" altLang="ja-JP" dirty="0" smtClean="0"/>
              <a:t>”: (X, Y, Z)×(A, B, C)</a:t>
            </a:r>
          </a:p>
        </p:txBody>
      </p:sp>
      <p:sp>
        <p:nvSpPr>
          <p:cNvPr id="5" name="フッター プレースホルダー 4"/>
          <p:cNvSpPr>
            <a:spLocks noGrp="1"/>
          </p:cNvSpPr>
          <p:nvPr>
            <p:ph type="ftr" sz="quarter" idx="11"/>
          </p:nvPr>
        </p:nvSpPr>
        <p:spPr/>
        <p:txBody>
          <a:bodyPr/>
          <a:lstStyle/>
          <a:p>
            <a:r>
              <a:rPr lang="de-DE" altLang="ja-JP" smtClean="0">
                <a:solidFill>
                  <a:srgbClr val="000000"/>
                </a:solidFill>
              </a:rPr>
              <a:t>Copyright 2018 FUJITSU LIMITED</a:t>
            </a:r>
            <a:endParaRPr lang="de-DE" altLang="ja-JP" dirty="0">
              <a:solidFill>
                <a:srgbClr val="000000"/>
              </a:solidFill>
            </a:endParaRPr>
          </a:p>
        </p:txBody>
      </p:sp>
      <p:sp>
        <p:nvSpPr>
          <p:cNvPr id="6" name="日付プレースホルダー 5"/>
          <p:cNvSpPr>
            <a:spLocks noGrp="1"/>
          </p:cNvSpPr>
          <p:nvPr>
            <p:ph type="dt" sz="half" idx="2"/>
          </p:nvPr>
        </p:nvSpPr>
        <p:spPr>
          <a:xfrm rot="10800000">
            <a:off x="239350" y="6653213"/>
            <a:ext cx="5376597" cy="204787"/>
          </a:xfrm>
        </p:spPr>
        <p:txBody>
          <a:bodyPr/>
          <a:lstStyle/>
          <a:p>
            <a:r>
              <a:rPr lang="en-US" altLang="ja-JP" smtClean="0">
                <a:solidFill>
                  <a:srgbClr val="000000"/>
                </a:solidFill>
              </a:rPr>
              <a:t>September 11th, 2018, IEEE Cluster 2018</a:t>
            </a:r>
            <a:endParaRPr lang="ja-JP" altLang="en-US" dirty="0">
              <a:solidFill>
                <a:srgbClr val="000000"/>
              </a:solidFill>
            </a:endParaRPr>
          </a:p>
        </p:txBody>
      </p:sp>
      <p:pic>
        <p:nvPicPr>
          <p:cNvPr id="7" name="Picture 4" descr="IMG_1355_1024_tonecurve"/>
          <p:cNvPicPr>
            <a:picLocks noChangeAspect="1" noChangeArrowheads="1"/>
          </p:cNvPicPr>
          <p:nvPr/>
        </p:nvPicPr>
        <p:blipFill>
          <a:blip r:embed="rId3">
            <a:extLst>
              <a:ext uri="{28A0092B-C50C-407E-A947-70E740481C1C}">
                <a14:useLocalDpi xmlns:a14="http://schemas.microsoft.com/office/drawing/2010/main" val="0"/>
              </a:ext>
            </a:extLst>
          </a:blip>
          <a:srcRect l="9412" t="4732" r="14351" b="4289"/>
          <a:stretch>
            <a:fillRect/>
          </a:stretch>
        </p:blipFill>
        <p:spPr bwMode="auto">
          <a:xfrm>
            <a:off x="2063750" y="2498076"/>
            <a:ext cx="4419600"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0"/>
          <p:cNvSpPr>
            <a:spLocks noChangeArrowheads="1"/>
          </p:cNvSpPr>
          <p:nvPr/>
        </p:nvSpPr>
        <p:spPr bwMode="auto">
          <a:xfrm>
            <a:off x="2139950" y="4022076"/>
            <a:ext cx="215900" cy="288925"/>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ctr" eaLnBrk="1" fontAlgn="ctr" hangingPunct="1">
              <a:spcBef>
                <a:spcPct val="0"/>
              </a:spcBef>
              <a:spcAft>
                <a:spcPct val="0"/>
              </a:spcAft>
            </a:pPr>
            <a:r>
              <a:rPr lang="en-US" altLang="ja-JP">
                <a:solidFill>
                  <a:srgbClr val="0080FF"/>
                </a:solidFill>
                <a:latin typeface="Arial Black" pitchFamily="34" charset="0"/>
                <a:cs typeface="Tahoma" pitchFamily="34" charset="0"/>
              </a:rPr>
              <a:t>Z</a:t>
            </a:r>
          </a:p>
        </p:txBody>
      </p:sp>
      <p:sp>
        <p:nvSpPr>
          <p:cNvPr id="9" name="Rectangle 48"/>
          <p:cNvSpPr>
            <a:spLocks noChangeArrowheads="1"/>
          </p:cNvSpPr>
          <p:nvPr/>
        </p:nvSpPr>
        <p:spPr bwMode="auto">
          <a:xfrm>
            <a:off x="3511551" y="5850876"/>
            <a:ext cx="288925" cy="288925"/>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ctr" eaLnBrk="1" fontAlgn="ctr" hangingPunct="1">
              <a:spcBef>
                <a:spcPct val="0"/>
              </a:spcBef>
              <a:spcAft>
                <a:spcPct val="0"/>
              </a:spcAft>
            </a:pPr>
            <a:r>
              <a:rPr lang="en-US" altLang="ja-JP">
                <a:solidFill>
                  <a:srgbClr val="FF0000"/>
                </a:solidFill>
                <a:latin typeface="Arial Black" pitchFamily="34" charset="0"/>
                <a:cs typeface="Tahoma" pitchFamily="34" charset="0"/>
              </a:rPr>
              <a:t>X</a:t>
            </a:r>
          </a:p>
        </p:txBody>
      </p:sp>
      <p:sp>
        <p:nvSpPr>
          <p:cNvPr id="10" name="AutoShape 11"/>
          <p:cNvSpPr>
            <a:spLocks noChangeArrowheads="1"/>
          </p:cNvSpPr>
          <p:nvPr/>
        </p:nvSpPr>
        <p:spPr bwMode="gray">
          <a:xfrm>
            <a:off x="6770688" y="3247976"/>
            <a:ext cx="3200400" cy="3200400"/>
          </a:xfrm>
          <a:prstGeom prst="wedgeEllipseCallout">
            <a:avLst>
              <a:gd name="adj1" fmla="val -113699"/>
              <a:gd name="adj2" fmla="val 662"/>
            </a:avLst>
          </a:prstGeom>
          <a:solidFill>
            <a:srgbClr val="FFFFFF">
              <a:alpha val="50195"/>
            </a:srgbClr>
          </a:solidFill>
          <a:ln w="38100" algn="ctr">
            <a:solidFill>
              <a:srgbClr val="000000">
                <a:alpha val="50195"/>
              </a:srgbClr>
            </a:solidFill>
            <a:miter lim="800000"/>
            <a:headEnd/>
            <a:tailEn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anchor="ct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ctr" eaLnBrk="1" fontAlgn="ctr" hangingPunct="1">
              <a:spcBef>
                <a:spcPct val="0"/>
              </a:spcBef>
              <a:spcAft>
                <a:spcPct val="0"/>
              </a:spcAft>
            </a:pPr>
            <a:endParaRPr lang="ja-JP" altLang="ja-JP">
              <a:solidFill>
                <a:srgbClr val="000000"/>
              </a:solidFill>
            </a:endParaRPr>
          </a:p>
        </p:txBody>
      </p:sp>
      <p:pic>
        <p:nvPicPr>
          <p:cNvPr id="11" name="Picture 27" descr="triangular-square duoprism_tofu1_colorfu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4089" y="3628976"/>
            <a:ext cx="21431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8"/>
          <p:cNvSpPr>
            <a:spLocks noChangeArrowheads="1"/>
          </p:cNvSpPr>
          <p:nvPr/>
        </p:nvSpPr>
        <p:spPr bwMode="gray">
          <a:xfrm>
            <a:off x="9285289" y="5533977"/>
            <a:ext cx="388937" cy="263525"/>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ctr" eaLnBrk="1" fontAlgn="ctr" hangingPunct="1">
              <a:spcBef>
                <a:spcPct val="0"/>
              </a:spcBef>
              <a:spcAft>
                <a:spcPct val="0"/>
              </a:spcAft>
            </a:pPr>
            <a:r>
              <a:rPr lang="en-US" altLang="ja-JP">
                <a:solidFill>
                  <a:srgbClr val="FF00FF"/>
                </a:solidFill>
                <a:latin typeface="Arial Black" pitchFamily="34" charset="0"/>
                <a:ea typeface="HGP創英角ｺﾞｼｯｸUB" pitchFamily="50" charset="-128"/>
              </a:rPr>
              <a:t>C</a:t>
            </a:r>
          </a:p>
        </p:txBody>
      </p:sp>
      <p:sp>
        <p:nvSpPr>
          <p:cNvPr id="13" name="Rectangle 28"/>
          <p:cNvSpPr>
            <a:spLocks noChangeArrowheads="1"/>
          </p:cNvSpPr>
          <p:nvPr/>
        </p:nvSpPr>
        <p:spPr bwMode="gray">
          <a:xfrm>
            <a:off x="7837488" y="5914977"/>
            <a:ext cx="392112" cy="263525"/>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ctr" eaLnBrk="1" fontAlgn="ctr" hangingPunct="1">
              <a:spcBef>
                <a:spcPct val="0"/>
              </a:spcBef>
              <a:spcAft>
                <a:spcPct val="0"/>
              </a:spcAft>
            </a:pPr>
            <a:r>
              <a:rPr lang="en-US" altLang="ja-JP">
                <a:solidFill>
                  <a:srgbClr val="FF6600"/>
                </a:solidFill>
                <a:latin typeface="Arial Black" pitchFamily="34" charset="0"/>
                <a:ea typeface="HGP創英角ｺﾞｼｯｸUB" pitchFamily="50" charset="-128"/>
              </a:rPr>
              <a:t>A</a:t>
            </a:r>
          </a:p>
        </p:txBody>
      </p:sp>
      <p:sp>
        <p:nvSpPr>
          <p:cNvPr id="14" name="Rectangle 28"/>
          <p:cNvSpPr>
            <a:spLocks noChangeArrowheads="1"/>
          </p:cNvSpPr>
          <p:nvPr/>
        </p:nvSpPr>
        <p:spPr bwMode="gray">
          <a:xfrm>
            <a:off x="6816726" y="4654502"/>
            <a:ext cx="392113" cy="263525"/>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ctr" eaLnBrk="1" fontAlgn="ctr" hangingPunct="1">
              <a:spcBef>
                <a:spcPct val="0"/>
              </a:spcBef>
              <a:spcAft>
                <a:spcPct val="0"/>
              </a:spcAft>
            </a:pPr>
            <a:r>
              <a:rPr lang="en-US" altLang="ja-JP">
                <a:solidFill>
                  <a:srgbClr val="00CC00"/>
                </a:solidFill>
                <a:latin typeface="Arial Black" pitchFamily="34" charset="0"/>
                <a:ea typeface="HGP創英角ｺﾞｼｯｸUB" pitchFamily="50" charset="-128"/>
              </a:rPr>
              <a:t>B</a:t>
            </a:r>
          </a:p>
        </p:txBody>
      </p:sp>
      <p:sp>
        <p:nvSpPr>
          <p:cNvPr id="15" name="Line 92"/>
          <p:cNvSpPr>
            <a:spLocks noChangeShapeType="1"/>
          </p:cNvSpPr>
          <p:nvPr/>
        </p:nvSpPr>
        <p:spPr bwMode="gray">
          <a:xfrm flipH="1">
            <a:off x="8980488" y="5152976"/>
            <a:ext cx="533400" cy="838200"/>
          </a:xfrm>
          <a:prstGeom prst="line">
            <a:avLst/>
          </a:prstGeom>
          <a:noFill/>
          <a:ln w="57150">
            <a:solidFill>
              <a:srgbClr val="FF00FF"/>
            </a:solidFill>
            <a:round/>
            <a:headEnd type="arrow" w="med" len="med"/>
            <a:tailEnd type="arrow" w="med" len="med"/>
          </a:ln>
          <a:effectLst>
            <a:outerShdw dist="45791" dir="2021404" algn="ctr" rotWithShape="0">
              <a:srgbClr val="000000"/>
            </a:outerShdw>
          </a:effectLst>
          <a:extLst>
            <a:ext uri="{909E8E84-426E-40DD-AFC4-6F175D3DCCD1}">
              <a14:hiddenFill xmlns:a14="http://schemas.microsoft.com/office/drawing/2010/main">
                <a:noFill/>
              </a14:hiddenFill>
            </a:ext>
          </a:extLst>
        </p:spPr>
        <p:txBody>
          <a:bodyPr wrap="none" anchor="ct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6" name="Line 100"/>
          <p:cNvSpPr>
            <a:spLocks noChangeShapeType="1"/>
          </p:cNvSpPr>
          <p:nvPr/>
        </p:nvSpPr>
        <p:spPr bwMode="gray">
          <a:xfrm flipH="1" flipV="1">
            <a:off x="7380288" y="5610176"/>
            <a:ext cx="1371600" cy="381000"/>
          </a:xfrm>
          <a:prstGeom prst="line">
            <a:avLst/>
          </a:prstGeom>
          <a:noFill/>
          <a:ln w="57150">
            <a:solidFill>
              <a:srgbClr val="FF6600"/>
            </a:solidFill>
            <a:round/>
            <a:headEnd type="arrow" w="med" len="med"/>
            <a:tailEnd type="arrow" w="med" len="med"/>
          </a:ln>
          <a:effectLst>
            <a:outerShdw dist="45791" dir="2021404" algn="ctr" rotWithShape="0">
              <a:srgbClr val="000000"/>
            </a:outerShdw>
          </a:effectLst>
          <a:extLst>
            <a:ext uri="{909E8E84-426E-40DD-AFC4-6F175D3DCCD1}">
              <a14:hiddenFill xmlns:a14="http://schemas.microsoft.com/office/drawing/2010/main">
                <a:noFill/>
              </a14:hiddenFill>
            </a:ext>
          </a:extLst>
        </p:spPr>
        <p:txBody>
          <a:bodyPr wrap="none" anchor="ct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17" name="テキスト ボックス 15"/>
          <p:cNvSpPr txBox="1">
            <a:spLocks noChangeArrowheads="1"/>
          </p:cNvSpPr>
          <p:nvPr/>
        </p:nvSpPr>
        <p:spPr bwMode="auto">
          <a:xfrm>
            <a:off x="6356300" y="2608626"/>
            <a:ext cx="2907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r" eaLnBrk="1" fontAlgn="ctr" hangingPunct="1">
              <a:spcBef>
                <a:spcPct val="0"/>
              </a:spcBef>
              <a:spcAft>
                <a:spcPct val="0"/>
              </a:spcAft>
            </a:pPr>
            <a:r>
              <a:rPr lang="en-US" altLang="ja-JP" sz="2400" b="1" dirty="0">
                <a:solidFill>
                  <a:srgbClr val="000000"/>
                </a:solidFill>
              </a:rPr>
              <a:t>X×Y×Z×2×3×2</a:t>
            </a:r>
            <a:r>
              <a:rPr lang="ja-JP" altLang="en-US" sz="2400" b="1" dirty="0">
                <a:solidFill>
                  <a:srgbClr val="000000"/>
                </a:solidFill>
              </a:rPr>
              <a:t> </a:t>
            </a:r>
          </a:p>
        </p:txBody>
      </p:sp>
      <p:sp>
        <p:nvSpPr>
          <p:cNvPr id="18" name="右中かっこ 16"/>
          <p:cNvSpPr>
            <a:spLocks/>
          </p:cNvSpPr>
          <p:nvPr/>
        </p:nvSpPr>
        <p:spPr bwMode="auto">
          <a:xfrm rot="5400000">
            <a:off x="7036018" y="2497018"/>
            <a:ext cx="207963" cy="1224000"/>
          </a:xfrm>
          <a:prstGeom prst="rightBrace">
            <a:avLst>
              <a:gd name="adj1" fmla="val 31118"/>
              <a:gd name="adj2" fmla="val 76075"/>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ctr" eaLnBrk="1" fontAlgn="ctr" hangingPunct="1">
              <a:spcBef>
                <a:spcPct val="0"/>
              </a:spcBef>
              <a:spcAft>
                <a:spcPct val="0"/>
              </a:spcAft>
            </a:pPr>
            <a:endParaRPr lang="ja-JP" altLang="en-US" sz="1800">
              <a:solidFill>
                <a:srgbClr val="000000"/>
              </a:solidFill>
              <a:latin typeface="ＭＳ Ｐゴシック" charset="-128"/>
            </a:endParaRPr>
          </a:p>
        </p:txBody>
      </p:sp>
      <p:sp>
        <p:nvSpPr>
          <p:cNvPr id="19" name="右中かっこ 17"/>
          <p:cNvSpPr>
            <a:spLocks/>
          </p:cNvSpPr>
          <p:nvPr/>
        </p:nvSpPr>
        <p:spPr bwMode="auto">
          <a:xfrm rot="5400000">
            <a:off x="8494026" y="2552051"/>
            <a:ext cx="207963" cy="1116013"/>
          </a:xfrm>
          <a:prstGeom prst="rightBrace">
            <a:avLst>
              <a:gd name="adj1" fmla="val 31105"/>
              <a:gd name="adj2" fmla="val 73875"/>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ctr" eaLnBrk="1" fontAlgn="ctr" hangingPunct="1">
              <a:spcBef>
                <a:spcPct val="0"/>
              </a:spcBef>
              <a:spcAft>
                <a:spcPct val="0"/>
              </a:spcAft>
            </a:pPr>
            <a:endParaRPr lang="ja-JP" altLang="en-US" sz="1800">
              <a:solidFill>
                <a:srgbClr val="000000"/>
              </a:solidFill>
              <a:latin typeface="ＭＳ Ｐゴシック" charset="-128"/>
            </a:endParaRPr>
          </a:p>
        </p:txBody>
      </p:sp>
      <p:sp>
        <p:nvSpPr>
          <p:cNvPr id="22" name="Line 100"/>
          <p:cNvSpPr>
            <a:spLocks noChangeShapeType="1"/>
          </p:cNvSpPr>
          <p:nvPr/>
        </p:nvSpPr>
        <p:spPr bwMode="gray">
          <a:xfrm flipH="1" flipV="1">
            <a:off x="7175501" y="4078239"/>
            <a:ext cx="73025" cy="1439863"/>
          </a:xfrm>
          <a:prstGeom prst="line">
            <a:avLst/>
          </a:prstGeom>
          <a:noFill/>
          <a:ln w="57150">
            <a:solidFill>
              <a:srgbClr val="00CC00"/>
            </a:solidFill>
            <a:round/>
            <a:headEnd type="arrow" w="med" len="med"/>
            <a:tailEnd type="arrow" w="med" len="med"/>
          </a:ln>
          <a:effectLst>
            <a:outerShdw dist="45791" dir="2021404" algn="ctr" rotWithShape="0">
              <a:srgbClr val="000000"/>
            </a:outerShdw>
          </a:effectLst>
          <a:extLst>
            <a:ext uri="{909E8E84-426E-40DD-AFC4-6F175D3DCCD1}">
              <a14:hiddenFill xmlns:a14="http://schemas.microsoft.com/office/drawing/2010/main">
                <a:noFill/>
              </a14:hiddenFill>
            </a:ext>
          </a:extLst>
        </p:spPr>
        <p:txBody>
          <a:bodyPr wrap="none" anchor="ct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3" name="Line 100"/>
          <p:cNvSpPr>
            <a:spLocks noChangeShapeType="1"/>
          </p:cNvSpPr>
          <p:nvPr/>
        </p:nvSpPr>
        <p:spPr bwMode="gray">
          <a:xfrm flipV="1">
            <a:off x="5016500" y="5450825"/>
            <a:ext cx="935038" cy="647700"/>
          </a:xfrm>
          <a:prstGeom prst="line">
            <a:avLst/>
          </a:prstGeom>
          <a:noFill/>
          <a:ln w="57150">
            <a:solidFill>
              <a:srgbClr val="FFFF00"/>
            </a:solidFill>
            <a:round/>
            <a:headEnd type="arrow" w="med" len="med"/>
            <a:tailEnd type="arrow" w="med" len="med"/>
          </a:ln>
          <a:effectLst>
            <a:outerShdw dist="45791" dir="2021404" algn="ctr" rotWithShape="0">
              <a:srgbClr val="000000"/>
            </a:outerShdw>
          </a:effectLst>
          <a:extLst>
            <a:ext uri="{909E8E84-426E-40DD-AFC4-6F175D3DCCD1}">
              <a14:hiddenFill xmlns:a14="http://schemas.microsoft.com/office/drawing/2010/main">
                <a:noFill/>
              </a14:hiddenFill>
            </a:ext>
          </a:extLst>
        </p:spPr>
        <p:txBody>
          <a:bodyPr wrap="none" anchor="ct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4" name="Rectangle 46"/>
          <p:cNvSpPr>
            <a:spLocks noChangeArrowheads="1"/>
          </p:cNvSpPr>
          <p:nvPr/>
        </p:nvSpPr>
        <p:spPr bwMode="auto">
          <a:xfrm>
            <a:off x="5416551" y="5850876"/>
            <a:ext cx="288925" cy="288925"/>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kumimoji="1" sz="2800">
                <a:solidFill>
                  <a:schemeClr val="tx1"/>
                </a:solidFill>
                <a:latin typeface="Arial" charset="0"/>
                <a:ea typeface="ＭＳ Ｐゴシック" charset="-128"/>
              </a:defRPr>
            </a:lvl1pPr>
            <a:lvl2pPr marL="742950" indent="-285750" eaLnBrk="0" hangingPunct="0">
              <a:defRPr kumimoji="1" sz="2800">
                <a:solidFill>
                  <a:schemeClr val="tx1"/>
                </a:solidFill>
                <a:latin typeface="Arial" charset="0"/>
                <a:ea typeface="ＭＳ Ｐゴシック" charset="-128"/>
              </a:defRPr>
            </a:lvl2pPr>
            <a:lvl3pPr marL="1143000" indent="-228600" eaLnBrk="0" hangingPunct="0">
              <a:defRPr kumimoji="1" sz="2800">
                <a:solidFill>
                  <a:schemeClr val="tx1"/>
                </a:solidFill>
                <a:latin typeface="Arial" charset="0"/>
                <a:ea typeface="ＭＳ Ｐゴシック" charset="-128"/>
              </a:defRPr>
            </a:lvl3pPr>
            <a:lvl4pPr marL="1600200" indent="-228600" eaLnBrk="0" hangingPunct="0">
              <a:defRPr kumimoji="1" sz="2800">
                <a:solidFill>
                  <a:schemeClr val="tx1"/>
                </a:solidFill>
                <a:latin typeface="Arial" charset="0"/>
                <a:ea typeface="ＭＳ Ｐゴシック" charset="-128"/>
              </a:defRPr>
            </a:lvl4pPr>
            <a:lvl5pPr marL="2057400" indent="-228600" eaLnBrk="0" hangingPunct="0">
              <a:defRPr kumimoji="1" sz="2800">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sz="2800">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sz="2800">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sz="2800">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sz="2800">
                <a:solidFill>
                  <a:schemeClr val="tx1"/>
                </a:solidFill>
                <a:latin typeface="Arial" charset="0"/>
                <a:ea typeface="ＭＳ Ｐゴシック" charset="-128"/>
              </a:defRPr>
            </a:lvl9pPr>
          </a:lstStyle>
          <a:p>
            <a:pPr algn="ctr" eaLnBrk="1" fontAlgn="ctr" hangingPunct="1">
              <a:spcBef>
                <a:spcPct val="0"/>
              </a:spcBef>
              <a:spcAft>
                <a:spcPct val="0"/>
              </a:spcAft>
            </a:pPr>
            <a:r>
              <a:rPr lang="en-US" altLang="ja-JP">
                <a:solidFill>
                  <a:srgbClr val="FFFF00"/>
                </a:solidFill>
                <a:latin typeface="Arial Black" pitchFamily="34" charset="0"/>
                <a:cs typeface="Tahoma" pitchFamily="34" charset="0"/>
              </a:rPr>
              <a:t>Y</a:t>
            </a:r>
          </a:p>
        </p:txBody>
      </p:sp>
      <p:sp>
        <p:nvSpPr>
          <p:cNvPr id="25" name="Line 100"/>
          <p:cNvSpPr>
            <a:spLocks noChangeShapeType="1"/>
          </p:cNvSpPr>
          <p:nvPr/>
        </p:nvSpPr>
        <p:spPr bwMode="gray">
          <a:xfrm flipH="1" flipV="1">
            <a:off x="3071813" y="5595288"/>
            <a:ext cx="1371600" cy="381000"/>
          </a:xfrm>
          <a:prstGeom prst="line">
            <a:avLst/>
          </a:prstGeom>
          <a:noFill/>
          <a:ln w="57150">
            <a:solidFill>
              <a:srgbClr val="FF0000"/>
            </a:solidFill>
            <a:round/>
            <a:headEnd type="arrow" w="med" len="med"/>
            <a:tailEnd type="arrow" w="med" len="med"/>
          </a:ln>
          <a:effectLst>
            <a:outerShdw dist="45791" dir="2021404" algn="ctr" rotWithShape="0">
              <a:srgbClr val="000000"/>
            </a:outerShdw>
          </a:effectLst>
          <a:extLst>
            <a:ext uri="{909E8E84-426E-40DD-AFC4-6F175D3DCCD1}">
              <a14:hiddenFill xmlns:a14="http://schemas.microsoft.com/office/drawing/2010/main">
                <a:noFill/>
              </a14:hiddenFill>
            </a:ext>
          </a:extLst>
        </p:spPr>
        <p:txBody>
          <a:bodyPr wrap="none" anchor="ct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6" name="Line 100"/>
          <p:cNvSpPr>
            <a:spLocks noChangeShapeType="1"/>
          </p:cNvSpPr>
          <p:nvPr/>
        </p:nvSpPr>
        <p:spPr bwMode="gray">
          <a:xfrm flipH="1" flipV="1">
            <a:off x="2495550" y="3363264"/>
            <a:ext cx="0" cy="1584325"/>
          </a:xfrm>
          <a:prstGeom prst="line">
            <a:avLst/>
          </a:prstGeom>
          <a:noFill/>
          <a:ln w="57150">
            <a:solidFill>
              <a:srgbClr val="0080FF"/>
            </a:solidFill>
            <a:round/>
            <a:headEnd type="arrow" w="med" len="med"/>
            <a:tailEnd type="arrow" w="med" len="med"/>
          </a:ln>
          <a:effectLst>
            <a:outerShdw dist="45791" dir="2021404" algn="ctr" rotWithShape="0">
              <a:srgbClr val="000000"/>
            </a:outerShdw>
          </a:effectLst>
          <a:extLst>
            <a:ext uri="{909E8E84-426E-40DD-AFC4-6F175D3DCCD1}">
              <a14:hiddenFill xmlns:a14="http://schemas.microsoft.com/office/drawing/2010/main">
                <a:noFill/>
              </a14:hiddenFill>
            </a:ext>
          </a:extLst>
        </p:spPr>
        <p:txBody>
          <a:bodyPr wrap="none" anchor="ct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39" name="円弧 38"/>
          <p:cNvSpPr/>
          <p:nvPr/>
        </p:nvSpPr>
        <p:spPr bwMode="auto">
          <a:xfrm flipV="1">
            <a:off x="5088000" y="2354187"/>
            <a:ext cx="1728000" cy="1728000"/>
          </a:xfrm>
          <a:prstGeom prst="arc">
            <a:avLst/>
          </a:prstGeom>
          <a:noFill/>
          <a:ln w="19050" cap="flat" cmpd="sng" algn="ctr">
            <a:solidFill>
              <a:schemeClr val="tx1"/>
            </a:solidFill>
            <a:prstDash val="solid"/>
            <a:round/>
            <a:headEnd type="arrow" w="med" len="med"/>
            <a:tailEnd type="none" w="med" len="med"/>
          </a:ln>
          <a:effectLst/>
          <a:extLst/>
        </p:spPr>
        <p:txBody>
          <a:bodyPr vert="horz" wrap="none" lIns="91440" tIns="45720" rIns="91440" bIns="45720" numCol="1" rtlCol="0" anchor="ctr" anchorCtr="0" compatLnSpc="1">
            <a:prstTxWarp prst="textNoShape">
              <a:avLst/>
            </a:prstTxWarp>
          </a:bodyPr>
          <a:lstStyle/>
          <a:p>
            <a:pPr algn="ctr" fontAlgn="ctr">
              <a:spcBef>
                <a:spcPct val="0"/>
              </a:spcBef>
              <a:spcAft>
                <a:spcPct val="0"/>
              </a:spcAft>
            </a:pPr>
            <a:endParaRPr lang="ja-JP" altLang="en-US">
              <a:solidFill>
                <a:srgbClr val="000000"/>
              </a:solidFill>
              <a:latin typeface="ＭＳ Ｐゴシック" pitchFamily="50" charset="-128"/>
            </a:endParaRPr>
          </a:p>
        </p:txBody>
      </p:sp>
      <p:sp>
        <p:nvSpPr>
          <p:cNvPr id="29" name="スライド番号プレースホルダー 28"/>
          <p:cNvSpPr>
            <a:spLocks noGrp="1"/>
          </p:cNvSpPr>
          <p:nvPr>
            <p:ph type="sldNum" sz="quarter" idx="10"/>
          </p:nvPr>
        </p:nvSpPr>
        <p:spPr/>
        <p:txBody>
          <a:bodyPr/>
          <a:lstStyle/>
          <a:p>
            <a:fld id="{DE2B87E1-F9DF-4BEE-B07D-635D26011F4B}" type="slidenum">
              <a:rPr lang="de-DE" altLang="ja-JP" smtClean="0">
                <a:solidFill>
                  <a:srgbClr val="000000"/>
                </a:solidFill>
              </a:rPr>
              <a:pPr/>
              <a:t>18</a:t>
            </a:fld>
            <a:endParaRPr lang="de-DE" altLang="ja-JP">
              <a:solidFill>
                <a:srgbClr val="000000"/>
              </a:solidFill>
            </a:endParaRPr>
          </a:p>
        </p:txBody>
      </p:sp>
    </p:spTree>
    <p:extLst>
      <p:ext uri="{BB962C8B-B14F-4D97-AF65-F5344CB8AC3E}">
        <p14:creationId xmlns:p14="http://schemas.microsoft.com/office/powerpoint/2010/main" val="6472507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A64FX: Tofu interconnect D</a:t>
            </a:r>
            <a:endParaRPr lang="ja-JP" altLang="en-US" dirty="0"/>
          </a:p>
        </p:txBody>
      </p:sp>
      <p:sp>
        <p:nvSpPr>
          <p:cNvPr id="3" name="コンテンツ プレースホルダー 2"/>
          <p:cNvSpPr>
            <a:spLocks noGrp="1"/>
          </p:cNvSpPr>
          <p:nvPr>
            <p:ph idx="1"/>
          </p:nvPr>
        </p:nvSpPr>
        <p:spPr>
          <a:xfrm>
            <a:off x="311154" y="1073152"/>
            <a:ext cx="11527367" cy="2511849"/>
          </a:xfrm>
        </p:spPr>
        <p:txBody>
          <a:bodyPr>
            <a:normAutofit lnSpcReduction="10000"/>
          </a:bodyPr>
          <a:lstStyle/>
          <a:p>
            <a:r>
              <a:rPr lang="en-US" altLang="ja-JP" dirty="0" smtClean="0"/>
              <a:t>Integrated w/ rich resources</a:t>
            </a:r>
          </a:p>
          <a:p>
            <a:pPr lvl="1"/>
            <a:r>
              <a:rPr lang="en-US" altLang="ja-JP" dirty="0" smtClean="0"/>
              <a:t>Increased TNIs achieves higher injection BW &amp; flexible comm. patterns</a:t>
            </a:r>
          </a:p>
          <a:p>
            <a:pPr lvl="1"/>
            <a:r>
              <a:rPr lang="en-US" altLang="ja-JP" dirty="0" smtClean="0"/>
              <a:t>Increased barrier resources allow flexible collective comm. algorithms</a:t>
            </a:r>
          </a:p>
          <a:p>
            <a:r>
              <a:rPr lang="en-US" altLang="ja-JP" dirty="0" smtClean="0"/>
              <a:t>Memory bypassing achieves low latency</a:t>
            </a:r>
          </a:p>
          <a:p>
            <a:pPr lvl="1"/>
            <a:r>
              <a:rPr lang="en-US" altLang="ja-JP" dirty="0" smtClean="0"/>
              <a:t>Direct descriptor &amp; cache injection</a:t>
            </a:r>
            <a:endParaRPr lang="en-US" altLang="ja-JP" dirty="0"/>
          </a:p>
        </p:txBody>
      </p:sp>
      <p:graphicFrame>
        <p:nvGraphicFramePr>
          <p:cNvPr id="162" name="表 161"/>
          <p:cNvGraphicFramePr>
            <a:graphicFrameLocks noGrp="1"/>
          </p:cNvGraphicFramePr>
          <p:nvPr>
            <p:extLst>
              <p:ext uri="{D42A27DB-BD31-4B8C-83A1-F6EECF244321}">
                <p14:modId xmlns:p14="http://schemas.microsoft.com/office/powerpoint/2010/main" val="1433935652"/>
              </p:ext>
            </p:extLst>
          </p:nvPr>
        </p:nvGraphicFramePr>
        <p:xfrm>
          <a:off x="773161" y="3809960"/>
          <a:ext cx="5470855" cy="2499360"/>
        </p:xfrm>
        <a:graphic>
          <a:graphicData uri="http://schemas.openxmlformats.org/drawingml/2006/table">
            <a:tbl>
              <a:tblPr firstRow="1" bandRow="1">
                <a:tableStyleId>{5C22544A-7EE6-4342-B048-85BDC9FD1C3A}</a:tableStyleId>
              </a:tblPr>
              <a:tblGrid>
                <a:gridCol w="2833120">
                  <a:extLst>
                    <a:ext uri="{9D8B030D-6E8A-4147-A177-3AD203B41FA5}">
                      <a16:colId xmlns:a16="http://schemas.microsoft.com/office/drawing/2014/main" xmlns="" val="20000"/>
                    </a:ext>
                  </a:extLst>
                </a:gridCol>
                <a:gridCol w="2637735">
                  <a:extLst>
                    <a:ext uri="{9D8B030D-6E8A-4147-A177-3AD203B41FA5}">
                      <a16:colId xmlns:a16="http://schemas.microsoft.com/office/drawing/2014/main" xmlns="" val="20001"/>
                    </a:ext>
                  </a:extLst>
                </a:gridCol>
              </a:tblGrid>
              <a:tr h="457200">
                <a:tc>
                  <a:txBody>
                    <a:bodyPr/>
                    <a:lstStyle/>
                    <a:p>
                      <a:endParaRPr lang="en-US" sz="2000" dirty="0">
                        <a:latin typeface="Fujitsu Sans" pitchFamily="34" charset="0"/>
                        <a:cs typeface="Adobe Devanagari" panose="02040503050201020203" pitchFamily="18" charset="0"/>
                      </a:endParaRPr>
                    </a:p>
                  </a:txBody>
                  <a:tcPr anchor="ctr">
                    <a:lnL w="12700" cap="flat" cmpd="sng" algn="ctr">
                      <a:solidFill>
                        <a:schemeClr val="tx1">
                          <a:lumMod val="50000"/>
                          <a:lumOff val="50000"/>
                        </a:schemeClr>
                      </a:solidFill>
                      <a:prstDash val="solid"/>
                      <a:round/>
                      <a:headEnd type="none" w="med" len="med"/>
                      <a:tailEnd type="none" w="med" len="med"/>
                    </a:lnL>
                    <a:lnT w="12700" cap="flat" cmpd="sng" algn="ctr">
                      <a:solidFill>
                        <a:schemeClr val="tx1">
                          <a:lumMod val="50000"/>
                          <a:lumOff val="50000"/>
                        </a:schemeClr>
                      </a:solidFill>
                      <a:prstDash val="solid"/>
                      <a:round/>
                      <a:headEnd type="none" w="med" len="med"/>
                      <a:tailEnd type="none" w="med" len="med"/>
                    </a:lnT>
                    <a:solidFill>
                      <a:schemeClr val="tx1">
                        <a:lumMod val="75000"/>
                        <a:lumOff val="25000"/>
                      </a:schemeClr>
                    </a:solidFill>
                  </a:tcPr>
                </a:tc>
                <a:tc>
                  <a:txBody>
                    <a:bodyPr/>
                    <a:lstStyle/>
                    <a:p>
                      <a:pPr algn="ctr">
                        <a:spcAft>
                          <a:spcPts val="0"/>
                        </a:spcAft>
                      </a:pPr>
                      <a:r>
                        <a:rPr lang="en-US" altLang="ja-JP" sz="2400" b="0" dirty="0" err="1" smtClean="0">
                          <a:effectLst/>
                          <a:latin typeface="Fujitsu Sans Medium" panose="020B0504060202020204" pitchFamily="34" charset="0"/>
                          <a:ea typeface="Arial Unicode MS" panose="020B0604020202020204" pitchFamily="50" charset="-128"/>
                        </a:rPr>
                        <a:t>TofuD</a:t>
                      </a:r>
                      <a:r>
                        <a:rPr lang="ja-JP" altLang="en-US" sz="2400" b="0" baseline="0" dirty="0" smtClean="0">
                          <a:effectLst/>
                          <a:latin typeface="Fujitsu Sans Medium" panose="020B0504060202020204" pitchFamily="34" charset="0"/>
                          <a:ea typeface="Arial Unicode MS" panose="020B0604020202020204" pitchFamily="50" charset="-128"/>
                        </a:rPr>
                        <a:t> </a:t>
                      </a:r>
                      <a:r>
                        <a:rPr lang="en-US" altLang="ja-JP" sz="2400" b="0" baseline="0" dirty="0" smtClean="0">
                          <a:effectLst/>
                          <a:latin typeface="Fujitsu Sans Medium" panose="020B0504060202020204" pitchFamily="34" charset="0"/>
                          <a:ea typeface="Arial Unicode MS" panose="020B0604020202020204" pitchFamily="50" charset="-128"/>
                        </a:rPr>
                        <a:t>spec</a:t>
                      </a:r>
                      <a:endParaRPr lang="ja-JP" altLang="ja-JP" sz="2400" b="0" i="1" dirty="0">
                        <a:effectLst/>
                        <a:latin typeface="Fujitsu Sans Medium" panose="020B0504060202020204" pitchFamily="34" charset="0"/>
                        <a:ea typeface="Microsoft YaHei" panose="020B0503020204020204" pitchFamily="34" charset="-122"/>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28575" cap="flat" cmpd="sng" algn="ctr">
                      <a:solidFill>
                        <a:schemeClr val="tx1">
                          <a:lumMod val="50000"/>
                          <a:lumOff val="50000"/>
                        </a:schemeClr>
                      </a:solidFill>
                      <a:prstDash val="solid"/>
                      <a:round/>
                      <a:headEnd type="none" w="med" len="med"/>
                      <a:tailEnd type="none" w="med" len="med"/>
                    </a:lnB>
                    <a:solidFill>
                      <a:srgbClr val="404040"/>
                    </a:solidFill>
                  </a:tcPr>
                </a:tc>
                <a:extLst>
                  <a:ext uri="{0D108BD9-81ED-4DB2-BD59-A6C34878D82A}">
                    <a16:rowId xmlns:a16="http://schemas.microsoft.com/office/drawing/2014/main" xmlns="" val="10000"/>
                  </a:ext>
                </a:extLst>
              </a:tr>
              <a:tr h="396240">
                <a:tc>
                  <a:txBody>
                    <a:bodyPr/>
                    <a:lstStyle/>
                    <a:p>
                      <a:pPr algn="just">
                        <a:spcAft>
                          <a:spcPts val="0"/>
                        </a:spcAft>
                      </a:pPr>
                      <a:r>
                        <a:rPr lang="en-US" altLang="ja-JP" sz="2000" dirty="0" smtClean="0">
                          <a:solidFill>
                            <a:schemeClr val="bg1"/>
                          </a:solidFill>
                          <a:effectLst/>
                          <a:latin typeface="Fujitsu Sans" panose="020B0404060202020204" pitchFamily="34" charset="0"/>
                          <a:ea typeface="Arial Unicode MS" panose="020B0604020202020204" pitchFamily="50" charset="-128"/>
                        </a:rPr>
                        <a:t>Port bandwidth</a:t>
                      </a:r>
                      <a:endParaRPr lang="ja-JP" altLang="ja-JP" sz="2000" dirty="0">
                        <a:solidFill>
                          <a:schemeClr val="bg1"/>
                        </a:solidFill>
                        <a:effectLst/>
                        <a:latin typeface="Fujitsu Sans" panose="020B0404060202020204" pitchFamily="34" charset="0"/>
                        <a:ea typeface="Microsoft YaHei" panose="020B0503020204020204" pitchFamily="34" charset="-122"/>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50000"/>
                          <a:lumOff val="50000"/>
                        </a:schemeClr>
                      </a:fgClr>
                      <a:bgClr>
                        <a:schemeClr val="tx1">
                          <a:lumMod val="75000"/>
                          <a:lumOff val="25000"/>
                        </a:schemeClr>
                      </a:bgClr>
                    </a:pattFill>
                  </a:tcPr>
                </a:tc>
                <a:tc>
                  <a:txBody>
                    <a:bodyPr/>
                    <a:lstStyle/>
                    <a:p>
                      <a:pPr algn="ctr">
                        <a:spcAft>
                          <a:spcPts val="0"/>
                        </a:spcAft>
                      </a:pPr>
                      <a:r>
                        <a:rPr lang="en-US" altLang="ja-JP" sz="2000" b="0" dirty="0" smtClean="0">
                          <a:solidFill>
                            <a:schemeClr val="tx1"/>
                          </a:solidFill>
                          <a:effectLst/>
                          <a:latin typeface="Fujitsu Sans" panose="020B0404060202020204" pitchFamily="34" charset="0"/>
                          <a:ea typeface="Arial Unicode MS" panose="020B0604020202020204" pitchFamily="50" charset="-128"/>
                        </a:rPr>
                        <a:t>6.8 GB/s</a:t>
                      </a:r>
                      <a:endParaRPr lang="ja-JP" altLang="ja-JP" sz="2000" b="0" dirty="0">
                        <a:solidFill>
                          <a:schemeClr val="tx1"/>
                        </a:solidFill>
                        <a:effectLst/>
                        <a:latin typeface="Fujitsu Sans" panose="020B0404060202020204" pitchFamily="34" charset="0"/>
                        <a:ea typeface="Microsoft YaHei" panose="020B0503020204020204" pitchFamily="34" charset="-122"/>
                      </a:endParaRPr>
                    </a:p>
                  </a:txBody>
                  <a:tcPr anchor="ctr">
                    <a:lnR w="12700" cap="flat" cmpd="sng" algn="ctr">
                      <a:solidFill>
                        <a:schemeClr val="tx1">
                          <a:lumMod val="50000"/>
                          <a:lumOff val="50000"/>
                        </a:schemeClr>
                      </a:solidFill>
                      <a:prstDash val="solid"/>
                      <a:round/>
                      <a:headEnd type="none" w="med" len="med"/>
                      <a:tailEnd type="none" w="med" len="med"/>
                    </a:lnR>
                    <a:lnT w="28575"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396240">
                <a:tc>
                  <a:txBody>
                    <a:bodyPr/>
                    <a:lstStyle/>
                    <a:p>
                      <a:pPr algn="just">
                        <a:spcAft>
                          <a:spcPts val="0"/>
                        </a:spcAft>
                      </a:pPr>
                      <a:r>
                        <a:rPr lang="en-US" altLang="ja-JP" sz="2000" dirty="0" smtClean="0">
                          <a:solidFill>
                            <a:schemeClr val="bg1"/>
                          </a:solidFill>
                          <a:effectLst/>
                          <a:latin typeface="Fujitsu Sans" panose="020B0404060202020204" pitchFamily="34" charset="0"/>
                          <a:ea typeface="Arial Unicode MS" panose="020B0604020202020204" pitchFamily="50" charset="-128"/>
                        </a:rPr>
                        <a:t>Injection bandwidth</a:t>
                      </a:r>
                      <a:endParaRPr lang="ja-JP" altLang="ja-JP" sz="2000" dirty="0">
                        <a:solidFill>
                          <a:schemeClr val="bg1"/>
                        </a:solidFill>
                        <a:effectLst/>
                        <a:latin typeface="Fujitsu Sans" panose="020B0404060202020204" pitchFamily="34" charset="0"/>
                        <a:ea typeface="Microsoft YaHei" panose="020B0503020204020204" pitchFamily="34" charset="-122"/>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50000"/>
                          <a:lumOff val="50000"/>
                        </a:schemeClr>
                      </a:fgClr>
                      <a:bgClr>
                        <a:schemeClr val="tx1">
                          <a:lumMod val="75000"/>
                          <a:lumOff val="25000"/>
                        </a:schemeClr>
                      </a:bgClr>
                    </a:pattFill>
                  </a:tcPr>
                </a:tc>
                <a:tc>
                  <a:txBody>
                    <a:bodyPr/>
                    <a:lstStyle/>
                    <a:p>
                      <a:pPr algn="ctr">
                        <a:spcAft>
                          <a:spcPts val="0"/>
                        </a:spcAft>
                      </a:pPr>
                      <a:r>
                        <a:rPr lang="en-US" altLang="ja-JP" sz="2000" b="0" dirty="0" smtClean="0">
                          <a:solidFill>
                            <a:schemeClr val="tx1"/>
                          </a:solidFill>
                          <a:effectLst/>
                          <a:latin typeface="Fujitsu Sans" panose="020B0404060202020204" pitchFamily="34" charset="0"/>
                          <a:ea typeface="Arial Unicode MS" panose="020B0604020202020204" pitchFamily="50" charset="-128"/>
                        </a:rPr>
                        <a:t>40.8 GB/s</a:t>
                      </a:r>
                      <a:endParaRPr lang="ja-JP" altLang="ja-JP" sz="2000" b="0" dirty="0">
                        <a:solidFill>
                          <a:schemeClr val="tx1"/>
                        </a:solidFill>
                        <a:effectLst/>
                        <a:latin typeface="Fujitsu Sans" panose="020B0404060202020204" pitchFamily="34" charset="0"/>
                        <a:ea typeface="Microsoft YaHei" panose="020B0503020204020204" pitchFamily="34" charset="-122"/>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457200">
                <a:tc>
                  <a:txBody>
                    <a:bodyPr/>
                    <a:lstStyle/>
                    <a:p>
                      <a:endParaRPr lang="ja-JP" altLang="en-US" sz="2000" b="0" dirty="0">
                        <a:solidFill>
                          <a:schemeClr val="bg1"/>
                        </a:solidFill>
                        <a:latin typeface="Fujitsu Sans" panose="020B0404060202020204" pitchFamily="34" charset="0"/>
                        <a:ea typeface="Arial Unicode MS" panose="020B0604020202020204" pitchFamily="50" charset="-128"/>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solidFill>
                      <a:schemeClr val="tx1">
                        <a:lumMod val="75000"/>
                        <a:lumOff val="25000"/>
                      </a:schemeClr>
                    </a:solidFill>
                  </a:tcPr>
                </a:tc>
                <a:tc>
                  <a:txBody>
                    <a:bodyPr/>
                    <a:lstStyle/>
                    <a:p>
                      <a:pPr algn="ctr">
                        <a:spcAft>
                          <a:spcPts val="0"/>
                        </a:spcAft>
                      </a:pPr>
                      <a:r>
                        <a:rPr lang="en-US" altLang="ja-JP" sz="2400" dirty="0" smtClean="0">
                          <a:solidFill>
                            <a:schemeClr val="bg1"/>
                          </a:solidFill>
                          <a:effectLst/>
                          <a:latin typeface="Fujitsu Sans Medium" panose="020B0504060202020204" pitchFamily="34" charset="0"/>
                          <a:ea typeface="Arial Unicode MS" panose="020B0604020202020204" pitchFamily="50" charset="-128"/>
                        </a:rPr>
                        <a:t>Measured</a:t>
                      </a:r>
                      <a:endParaRPr lang="ja-JP" altLang="ja-JP" sz="2400" dirty="0">
                        <a:solidFill>
                          <a:schemeClr val="bg1"/>
                        </a:solidFill>
                        <a:effectLst/>
                        <a:latin typeface="Fujitsu Sans Medium" panose="020B0504060202020204" pitchFamily="34" charset="0"/>
                        <a:ea typeface="Microsoft YaHei" panose="020B0503020204020204" pitchFamily="34" charset="-122"/>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xmlns="" val="10004"/>
                  </a:ext>
                </a:extLst>
              </a:tr>
              <a:tr h="396240">
                <a:tc>
                  <a:txBody>
                    <a:bodyPr/>
                    <a:lstStyle/>
                    <a:p>
                      <a:pPr algn="l">
                        <a:spcAft>
                          <a:spcPts val="0"/>
                        </a:spcAft>
                      </a:pPr>
                      <a:r>
                        <a:rPr lang="en-US" altLang="ja-JP" sz="2000" dirty="0" smtClean="0">
                          <a:solidFill>
                            <a:schemeClr val="bg1"/>
                          </a:solidFill>
                          <a:effectLst/>
                          <a:latin typeface="Fujitsu Sans" panose="020B0404060202020204" pitchFamily="34" charset="0"/>
                          <a:ea typeface="Microsoft YaHei" panose="020B0503020204020204" pitchFamily="34" charset="-122"/>
                        </a:rPr>
                        <a:t>Put throughput</a:t>
                      </a:r>
                      <a:endParaRPr lang="ja-JP" altLang="ja-JP" sz="2000" dirty="0">
                        <a:solidFill>
                          <a:schemeClr val="bg1"/>
                        </a:solidFill>
                        <a:effectLst/>
                        <a:latin typeface="Fujitsu Sans" panose="020B0404060202020204" pitchFamily="34" charset="0"/>
                        <a:ea typeface="Microsoft YaHei" panose="020B0503020204020204" pitchFamily="34" charset="-122"/>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50000"/>
                          <a:lumOff val="50000"/>
                        </a:schemeClr>
                      </a:fgClr>
                      <a:bgClr>
                        <a:schemeClr val="tx1">
                          <a:lumMod val="75000"/>
                          <a:lumOff val="25000"/>
                        </a:schemeClr>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000" dirty="0" smtClean="0">
                          <a:effectLst/>
                          <a:latin typeface="Fujitsu Sans" panose="020B0404060202020204" pitchFamily="34" charset="0"/>
                          <a:ea typeface="Arial Unicode MS" panose="020B0604020202020204" pitchFamily="50" charset="-128"/>
                        </a:rPr>
                        <a:t>38.1 </a:t>
                      </a:r>
                      <a:r>
                        <a:rPr lang="en-US" altLang="ja-JP" sz="2000" dirty="0" smtClean="0">
                          <a:effectLst/>
                          <a:latin typeface="Fujitsu Sans" panose="020B0404060202020204" pitchFamily="34" charset="0"/>
                          <a:ea typeface="Arial Unicode MS" panose="020B0604020202020204" pitchFamily="50" charset="-128"/>
                        </a:rPr>
                        <a:t>GB/s</a:t>
                      </a:r>
                      <a:endParaRPr lang="ja-JP" altLang="ja-JP" sz="2000" dirty="0" smtClean="0">
                        <a:effectLst/>
                        <a:latin typeface="Fujitsu Sans" panose="020B0404060202020204" pitchFamily="34" charset="0"/>
                        <a:ea typeface="Microsoft YaHei" panose="020B0503020204020204" pitchFamily="34" charset="-122"/>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396240">
                <a:tc>
                  <a:txBody>
                    <a:bodyPr/>
                    <a:lstStyle/>
                    <a:p>
                      <a:pPr algn="l">
                        <a:spcAft>
                          <a:spcPts val="0"/>
                        </a:spcAft>
                      </a:pPr>
                      <a:r>
                        <a:rPr lang="en-US" altLang="ja-JP" sz="2000" dirty="0" smtClean="0">
                          <a:solidFill>
                            <a:schemeClr val="bg1"/>
                          </a:solidFill>
                          <a:effectLst/>
                          <a:latin typeface="Fujitsu Sans" panose="020B0404060202020204" pitchFamily="34" charset="0"/>
                          <a:ea typeface="Microsoft YaHei" panose="020B0503020204020204" pitchFamily="34" charset="-122"/>
                        </a:rPr>
                        <a:t>Ping-pong latency</a:t>
                      </a:r>
                      <a:endParaRPr lang="ja-JP" altLang="ja-JP" sz="2000" dirty="0">
                        <a:solidFill>
                          <a:schemeClr val="bg1"/>
                        </a:solidFill>
                        <a:effectLst/>
                        <a:latin typeface="Fujitsu Sans" panose="020B0404060202020204" pitchFamily="34" charset="0"/>
                        <a:ea typeface="Microsoft YaHei" panose="020B0503020204020204" pitchFamily="34" charset="-122"/>
                      </a:endParaRPr>
                    </a:p>
                  </a:txBody>
                  <a:tcPr anchor="ctr">
                    <a:lnL w="12700" cap="flat" cmpd="sng" algn="ctr">
                      <a:solidFill>
                        <a:schemeClr val="tx1">
                          <a:lumMod val="50000"/>
                          <a:lumOff val="50000"/>
                        </a:schemeClr>
                      </a:solidFill>
                      <a:prstDash val="solid"/>
                      <a:round/>
                      <a:headEnd type="none" w="med" len="med"/>
                      <a:tailEnd type="none" w="med" len="med"/>
                    </a:lnL>
                    <a:pattFill prst="dkUpDiag">
                      <a:fgClr>
                        <a:schemeClr val="tx1">
                          <a:lumMod val="50000"/>
                          <a:lumOff val="50000"/>
                        </a:schemeClr>
                      </a:fgClr>
                      <a:bgClr>
                        <a:schemeClr val="tx1">
                          <a:lumMod val="75000"/>
                          <a:lumOff val="25000"/>
                        </a:schemeClr>
                      </a:bgClr>
                    </a:pattFill>
                  </a:tcPr>
                </a:tc>
                <a:tc>
                  <a:txBody>
                    <a:bodyPr/>
                    <a:lstStyle/>
                    <a:p>
                      <a:pPr algn="ctr">
                        <a:spcAft>
                          <a:spcPts val="0"/>
                        </a:spcAft>
                      </a:pPr>
                      <a:r>
                        <a:rPr lang="en-US" altLang="ja-JP" sz="2000" dirty="0" smtClean="0">
                          <a:effectLst/>
                          <a:latin typeface="Fujitsu Sans" panose="020B0404060202020204" pitchFamily="34" charset="0"/>
                          <a:ea typeface="Arial Unicode MS" panose="020B0604020202020204" pitchFamily="50" charset="-128"/>
                        </a:rPr>
                        <a:t>0.49~0.54 µs</a:t>
                      </a:r>
                      <a:endParaRPr lang="ja-JP" altLang="ja-JP" sz="2000" dirty="0">
                        <a:effectLst/>
                        <a:latin typeface="Fujitsu Sans" panose="020B0404060202020204" pitchFamily="34" charset="0"/>
                        <a:ea typeface="Microsoft YaHei" panose="020B0503020204020204" pitchFamily="34" charset="-122"/>
                      </a:endParaRPr>
                    </a:p>
                  </a:txBody>
                  <a:tcPr anchor="ctr">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bl>
          </a:graphicData>
        </a:graphic>
      </p:graphicFrame>
      <p:grpSp>
        <p:nvGrpSpPr>
          <p:cNvPr id="9" name="グループ化 8"/>
          <p:cNvGrpSpPr/>
          <p:nvPr/>
        </p:nvGrpSpPr>
        <p:grpSpPr>
          <a:xfrm>
            <a:off x="6958984" y="2708920"/>
            <a:ext cx="4969664" cy="3816424"/>
            <a:chOff x="7030992" y="3238195"/>
            <a:chExt cx="4249584" cy="3215141"/>
          </a:xfrm>
        </p:grpSpPr>
        <p:sp>
          <p:nvSpPr>
            <p:cNvPr id="1922" name="Rectangle 673"/>
            <p:cNvSpPr>
              <a:spLocks noChangeArrowheads="1"/>
            </p:cNvSpPr>
            <p:nvPr/>
          </p:nvSpPr>
          <p:spPr bwMode="auto">
            <a:xfrm>
              <a:off x="7030992" y="3647771"/>
              <a:ext cx="3744009" cy="2420937"/>
            </a:xfrm>
            <a:prstGeom prst="rect">
              <a:avLst/>
            </a:prstGeom>
            <a:solidFill>
              <a:schemeClr val="bg1">
                <a:lumMod val="95000"/>
              </a:schemeClr>
            </a:solidFill>
            <a:ln w="25400">
              <a:solidFill>
                <a:schemeClr val="bg1">
                  <a:lumMod val="85000"/>
                </a:schemeClr>
              </a:solidFill>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47" name="角丸四角形 1846"/>
            <p:cNvSpPr/>
            <p:nvPr/>
          </p:nvSpPr>
          <p:spPr bwMode="gray">
            <a:xfrm>
              <a:off x="9389471" y="4051678"/>
              <a:ext cx="1891105" cy="2159706"/>
            </a:xfrm>
            <a:prstGeom prst="roundRect">
              <a:avLst>
                <a:gd name="adj" fmla="val 7373"/>
              </a:avLst>
            </a:prstGeom>
            <a:solidFill>
              <a:srgbClr val="A5E9AB">
                <a:alpha val="10000"/>
              </a:srgbClr>
            </a:solidFill>
            <a:ln w="19050" cap="flat" cmpd="sng" algn="ctr">
              <a:solidFill>
                <a:srgbClr val="267A08"/>
              </a:solidFill>
              <a:prstDash val="sysDash"/>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267A08"/>
                </a:solidFill>
                <a:latin typeface="Fujitsu Sans" panose="020B0404060202020204" pitchFamily="34" charset="0"/>
              </a:endParaRPr>
            </a:p>
          </p:txBody>
        </p:sp>
        <p:sp>
          <p:nvSpPr>
            <p:cNvPr id="1300" name="角丸四角形 1299"/>
            <p:cNvSpPr/>
            <p:nvPr/>
          </p:nvSpPr>
          <p:spPr bwMode="gray">
            <a:xfrm>
              <a:off x="7192763" y="3238195"/>
              <a:ext cx="910182" cy="1386341"/>
            </a:xfrm>
            <a:prstGeom prst="roundRect">
              <a:avLst>
                <a:gd name="adj" fmla="val 7373"/>
              </a:avLst>
            </a:prstGeom>
            <a:solidFill>
              <a:schemeClr val="accent2">
                <a:lumMod val="20000"/>
                <a:lumOff val="80000"/>
                <a:alpha val="10000"/>
              </a:schemeClr>
            </a:solidFill>
            <a:ln w="19050" cap="flat" cmpd="sng" algn="ctr">
              <a:solidFill>
                <a:schemeClr val="accent2">
                  <a:lumMod val="75000"/>
                </a:schemeClr>
              </a:solidFill>
              <a:prstDash val="sysDash"/>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729" name="角丸四角形 1728"/>
            <p:cNvSpPr/>
            <p:nvPr/>
          </p:nvSpPr>
          <p:spPr bwMode="gray">
            <a:xfrm>
              <a:off x="8159551" y="3238195"/>
              <a:ext cx="910182" cy="1386341"/>
            </a:xfrm>
            <a:prstGeom prst="roundRect">
              <a:avLst>
                <a:gd name="adj" fmla="val 7373"/>
              </a:avLst>
            </a:prstGeom>
            <a:solidFill>
              <a:schemeClr val="accent2">
                <a:lumMod val="20000"/>
                <a:lumOff val="80000"/>
                <a:alpha val="10000"/>
              </a:schemeClr>
            </a:solidFill>
            <a:ln w="19050" cap="flat" cmpd="sng" algn="ctr">
              <a:solidFill>
                <a:schemeClr val="accent2">
                  <a:lumMod val="75000"/>
                </a:schemeClr>
              </a:solidFill>
              <a:prstDash val="sysDash"/>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779" name="角丸四角形 1778"/>
            <p:cNvSpPr/>
            <p:nvPr/>
          </p:nvSpPr>
          <p:spPr bwMode="gray">
            <a:xfrm>
              <a:off x="7192763" y="5066995"/>
              <a:ext cx="910182" cy="1386341"/>
            </a:xfrm>
            <a:prstGeom prst="roundRect">
              <a:avLst>
                <a:gd name="adj" fmla="val 7373"/>
              </a:avLst>
            </a:prstGeom>
            <a:solidFill>
              <a:schemeClr val="accent2">
                <a:lumMod val="20000"/>
                <a:lumOff val="80000"/>
                <a:alpha val="10000"/>
              </a:schemeClr>
            </a:solidFill>
            <a:ln w="19050" cap="flat" cmpd="sng" algn="ctr">
              <a:solidFill>
                <a:schemeClr val="accent2">
                  <a:lumMod val="75000"/>
                </a:schemeClr>
              </a:solidFill>
              <a:prstDash val="sysDash"/>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833" name="角丸四角形 1832"/>
            <p:cNvSpPr/>
            <p:nvPr/>
          </p:nvSpPr>
          <p:spPr bwMode="gray">
            <a:xfrm>
              <a:off x="8159551" y="5066995"/>
              <a:ext cx="910182" cy="1386341"/>
            </a:xfrm>
            <a:prstGeom prst="roundRect">
              <a:avLst>
                <a:gd name="adj" fmla="val 7373"/>
              </a:avLst>
            </a:prstGeom>
            <a:solidFill>
              <a:schemeClr val="accent2">
                <a:lumMod val="20000"/>
                <a:lumOff val="80000"/>
                <a:alpha val="10000"/>
              </a:schemeClr>
            </a:solidFill>
            <a:ln w="19050" cap="flat" cmpd="sng" algn="ctr">
              <a:solidFill>
                <a:schemeClr val="accent2">
                  <a:lumMod val="75000"/>
                </a:schemeClr>
              </a:solidFill>
              <a:prstDash val="sysDash"/>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945" name="Rectangle 694"/>
            <p:cNvSpPr>
              <a:spLocks noChangeArrowheads="1"/>
            </p:cNvSpPr>
            <p:nvPr/>
          </p:nvSpPr>
          <p:spPr bwMode="gray">
            <a:xfrm>
              <a:off x="7286426" y="3777174"/>
              <a:ext cx="728663" cy="727075"/>
            </a:xfrm>
            <a:prstGeom prst="rect">
              <a:avLst/>
            </a:prstGeom>
            <a:solidFill>
              <a:srgbClr val="EBD9D9"/>
            </a:solidFill>
            <a:ln w="9525">
              <a:solidFill>
                <a:srgbClr val="CEA2A2"/>
              </a:solidFill>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grpSp>
          <p:nvGrpSpPr>
            <p:cNvPr id="1298" name="グループ化 1297"/>
            <p:cNvGrpSpPr/>
            <p:nvPr/>
          </p:nvGrpSpPr>
          <p:grpSpPr>
            <a:xfrm>
              <a:off x="7327700" y="3820037"/>
              <a:ext cx="644526" cy="642937"/>
              <a:chOff x="5002213" y="3675063"/>
              <a:chExt cx="644526" cy="642937"/>
            </a:xfrm>
          </p:grpSpPr>
          <p:sp>
            <p:nvSpPr>
              <p:cNvPr id="1947" name="Freeform 696"/>
              <p:cNvSpPr>
                <a:spLocks/>
              </p:cNvSpPr>
              <p:nvPr/>
            </p:nvSpPr>
            <p:spPr bwMode="gray">
              <a:xfrm>
                <a:off x="5518151" y="36750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48" name="Freeform 697"/>
              <p:cNvSpPr>
                <a:spLocks/>
              </p:cNvSpPr>
              <p:nvPr/>
            </p:nvSpPr>
            <p:spPr bwMode="gray">
              <a:xfrm>
                <a:off x="5518151" y="36750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50" name="Freeform 699"/>
              <p:cNvSpPr>
                <a:spLocks/>
              </p:cNvSpPr>
              <p:nvPr/>
            </p:nvSpPr>
            <p:spPr bwMode="gray">
              <a:xfrm>
                <a:off x="55181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51" name="Freeform 700"/>
              <p:cNvSpPr>
                <a:spLocks/>
              </p:cNvSpPr>
              <p:nvPr/>
            </p:nvSpPr>
            <p:spPr bwMode="gray">
              <a:xfrm>
                <a:off x="55181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53" name="Freeform 702"/>
              <p:cNvSpPr>
                <a:spLocks/>
              </p:cNvSpPr>
              <p:nvPr/>
            </p:nvSpPr>
            <p:spPr bwMode="gray">
              <a:xfrm>
                <a:off x="55181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54" name="Freeform 703"/>
              <p:cNvSpPr>
                <a:spLocks/>
              </p:cNvSpPr>
              <p:nvPr/>
            </p:nvSpPr>
            <p:spPr bwMode="gray">
              <a:xfrm>
                <a:off x="55181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56" name="Freeform 705"/>
              <p:cNvSpPr>
                <a:spLocks/>
              </p:cNvSpPr>
              <p:nvPr/>
            </p:nvSpPr>
            <p:spPr bwMode="gray">
              <a:xfrm>
                <a:off x="55181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57" name="Freeform 706"/>
              <p:cNvSpPr>
                <a:spLocks/>
              </p:cNvSpPr>
              <p:nvPr/>
            </p:nvSpPr>
            <p:spPr bwMode="gray">
              <a:xfrm>
                <a:off x="55181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63" name="Freeform 708"/>
              <p:cNvSpPr>
                <a:spLocks/>
              </p:cNvSpPr>
              <p:nvPr/>
            </p:nvSpPr>
            <p:spPr bwMode="gray">
              <a:xfrm>
                <a:off x="5002213" y="384651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64" name="Freeform 709"/>
              <p:cNvSpPr>
                <a:spLocks/>
              </p:cNvSpPr>
              <p:nvPr/>
            </p:nvSpPr>
            <p:spPr bwMode="gray">
              <a:xfrm>
                <a:off x="5002213" y="384651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66" name="Freeform 711"/>
              <p:cNvSpPr>
                <a:spLocks/>
              </p:cNvSpPr>
              <p:nvPr/>
            </p:nvSpPr>
            <p:spPr bwMode="gray">
              <a:xfrm>
                <a:off x="534670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71" name="Freeform 712"/>
              <p:cNvSpPr>
                <a:spLocks/>
              </p:cNvSpPr>
              <p:nvPr/>
            </p:nvSpPr>
            <p:spPr bwMode="gray">
              <a:xfrm>
                <a:off x="534670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73" name="Freeform 714"/>
              <p:cNvSpPr>
                <a:spLocks/>
              </p:cNvSpPr>
              <p:nvPr/>
            </p:nvSpPr>
            <p:spPr bwMode="gray">
              <a:xfrm>
                <a:off x="534670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74" name="Freeform 715"/>
              <p:cNvSpPr>
                <a:spLocks/>
              </p:cNvSpPr>
              <p:nvPr/>
            </p:nvSpPr>
            <p:spPr bwMode="gray">
              <a:xfrm>
                <a:off x="534670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76" name="Freeform 717"/>
              <p:cNvSpPr>
                <a:spLocks/>
              </p:cNvSpPr>
              <p:nvPr/>
            </p:nvSpPr>
            <p:spPr bwMode="gray">
              <a:xfrm>
                <a:off x="534670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77" name="Freeform 718"/>
              <p:cNvSpPr>
                <a:spLocks/>
              </p:cNvSpPr>
              <p:nvPr/>
            </p:nvSpPr>
            <p:spPr bwMode="gray">
              <a:xfrm>
                <a:off x="534670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79" name="Freeform 720"/>
              <p:cNvSpPr>
                <a:spLocks/>
              </p:cNvSpPr>
              <p:nvPr/>
            </p:nvSpPr>
            <p:spPr bwMode="gray">
              <a:xfrm>
                <a:off x="5002213" y="401796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80" name="Freeform 721"/>
              <p:cNvSpPr>
                <a:spLocks/>
              </p:cNvSpPr>
              <p:nvPr/>
            </p:nvSpPr>
            <p:spPr bwMode="gray">
              <a:xfrm>
                <a:off x="5002213" y="401796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82" name="Freeform 723"/>
              <p:cNvSpPr>
                <a:spLocks/>
              </p:cNvSpPr>
              <p:nvPr/>
            </p:nvSpPr>
            <p:spPr bwMode="gray">
              <a:xfrm>
                <a:off x="51752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83" name="Freeform 724"/>
              <p:cNvSpPr>
                <a:spLocks/>
              </p:cNvSpPr>
              <p:nvPr/>
            </p:nvSpPr>
            <p:spPr bwMode="gray">
              <a:xfrm>
                <a:off x="51752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85" name="Freeform 726"/>
              <p:cNvSpPr>
                <a:spLocks/>
              </p:cNvSpPr>
              <p:nvPr/>
            </p:nvSpPr>
            <p:spPr bwMode="gray">
              <a:xfrm>
                <a:off x="51752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90" name="Freeform 727"/>
              <p:cNvSpPr>
                <a:spLocks/>
              </p:cNvSpPr>
              <p:nvPr/>
            </p:nvSpPr>
            <p:spPr bwMode="gray">
              <a:xfrm>
                <a:off x="51752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92" name="Freeform 729"/>
              <p:cNvSpPr>
                <a:spLocks/>
              </p:cNvSpPr>
              <p:nvPr/>
            </p:nvSpPr>
            <p:spPr bwMode="gray">
              <a:xfrm>
                <a:off x="51752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93" name="Freeform 730"/>
              <p:cNvSpPr>
                <a:spLocks/>
              </p:cNvSpPr>
              <p:nvPr/>
            </p:nvSpPr>
            <p:spPr bwMode="gray">
              <a:xfrm>
                <a:off x="51752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95" name="Freeform 732"/>
              <p:cNvSpPr>
                <a:spLocks/>
              </p:cNvSpPr>
              <p:nvPr/>
            </p:nvSpPr>
            <p:spPr bwMode="gray">
              <a:xfrm>
                <a:off x="5002213" y="4187825"/>
                <a:ext cx="130175"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996" name="Freeform 733"/>
              <p:cNvSpPr>
                <a:spLocks/>
              </p:cNvSpPr>
              <p:nvPr/>
            </p:nvSpPr>
            <p:spPr bwMode="gray">
              <a:xfrm>
                <a:off x="5002213" y="4187825"/>
                <a:ext cx="130175"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grpSp>
        <p:grpSp>
          <p:nvGrpSpPr>
            <p:cNvPr id="1299" name="グループ化 1298"/>
            <p:cNvGrpSpPr/>
            <p:nvPr/>
          </p:nvGrpSpPr>
          <p:grpSpPr>
            <a:xfrm>
              <a:off x="7353100" y="3777174"/>
              <a:ext cx="602077" cy="718604"/>
              <a:chOff x="5022851" y="3632200"/>
              <a:chExt cx="602077" cy="718604"/>
            </a:xfrm>
          </p:grpSpPr>
          <p:sp>
            <p:nvSpPr>
              <p:cNvPr id="1949" name="Rectangle 698"/>
              <p:cNvSpPr>
                <a:spLocks noChangeArrowheads="1"/>
              </p:cNvSpPr>
              <p:nvPr/>
            </p:nvSpPr>
            <p:spPr bwMode="auto">
              <a:xfrm>
                <a:off x="5537201" y="3632200"/>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52" name="Rectangle 701"/>
              <p:cNvSpPr>
                <a:spLocks noChangeArrowheads="1"/>
              </p:cNvSpPr>
              <p:nvPr/>
            </p:nvSpPr>
            <p:spPr bwMode="auto">
              <a:xfrm>
                <a:off x="553720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55" name="Rectangle 704"/>
              <p:cNvSpPr>
                <a:spLocks noChangeArrowheads="1"/>
              </p:cNvSpPr>
              <p:nvPr/>
            </p:nvSpPr>
            <p:spPr bwMode="auto">
              <a:xfrm>
                <a:off x="5537201" y="3971926"/>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58" name="Rectangle 707"/>
              <p:cNvSpPr>
                <a:spLocks noChangeArrowheads="1"/>
              </p:cNvSpPr>
              <p:nvPr/>
            </p:nvSpPr>
            <p:spPr bwMode="auto">
              <a:xfrm>
                <a:off x="5537201" y="41433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65" name="Rectangle 710"/>
              <p:cNvSpPr>
                <a:spLocks noChangeArrowheads="1"/>
              </p:cNvSpPr>
              <p:nvPr/>
            </p:nvSpPr>
            <p:spPr bwMode="auto">
              <a:xfrm>
                <a:off x="502285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72" name="Rectangle 713"/>
              <p:cNvSpPr>
                <a:spLocks noChangeArrowheads="1"/>
              </p:cNvSpPr>
              <p:nvPr/>
            </p:nvSpPr>
            <p:spPr bwMode="auto">
              <a:xfrm>
                <a:off x="536575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75" name="Rectangle 716"/>
              <p:cNvSpPr>
                <a:spLocks noChangeArrowheads="1"/>
              </p:cNvSpPr>
              <p:nvPr/>
            </p:nvSpPr>
            <p:spPr bwMode="auto">
              <a:xfrm>
                <a:off x="536575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78" name="Rectangle 719"/>
              <p:cNvSpPr>
                <a:spLocks noChangeArrowheads="1"/>
              </p:cNvSpPr>
              <p:nvPr/>
            </p:nvSpPr>
            <p:spPr bwMode="auto">
              <a:xfrm>
                <a:off x="536575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81" name="Rectangle 722"/>
              <p:cNvSpPr>
                <a:spLocks noChangeArrowheads="1"/>
              </p:cNvSpPr>
              <p:nvPr/>
            </p:nvSpPr>
            <p:spPr bwMode="auto">
              <a:xfrm>
                <a:off x="502285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84" name="Rectangle 725"/>
              <p:cNvSpPr>
                <a:spLocks noChangeArrowheads="1"/>
              </p:cNvSpPr>
              <p:nvPr/>
            </p:nvSpPr>
            <p:spPr bwMode="auto">
              <a:xfrm>
                <a:off x="519430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91" name="Rectangle 728"/>
              <p:cNvSpPr>
                <a:spLocks noChangeArrowheads="1"/>
              </p:cNvSpPr>
              <p:nvPr/>
            </p:nvSpPr>
            <p:spPr bwMode="auto">
              <a:xfrm>
                <a:off x="519430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94" name="Rectangle 731"/>
              <p:cNvSpPr>
                <a:spLocks noChangeArrowheads="1"/>
              </p:cNvSpPr>
              <p:nvPr/>
            </p:nvSpPr>
            <p:spPr bwMode="auto">
              <a:xfrm>
                <a:off x="519430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997" name="Rectangle 734"/>
              <p:cNvSpPr>
                <a:spLocks noChangeArrowheads="1"/>
              </p:cNvSpPr>
              <p:nvPr/>
            </p:nvSpPr>
            <p:spPr bwMode="auto">
              <a:xfrm>
                <a:off x="502285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grpSp>
        <p:sp>
          <p:nvSpPr>
            <p:cNvPr id="1305" name="角丸四角形 1304"/>
            <p:cNvSpPr/>
            <p:nvPr/>
          </p:nvSpPr>
          <p:spPr bwMode="gray">
            <a:xfrm>
              <a:off x="7191515" y="4746546"/>
              <a:ext cx="1888787" cy="222250"/>
            </a:xfrm>
            <a:prstGeom prst="roundRect">
              <a:avLst/>
            </a:prstGeom>
            <a:solidFill>
              <a:srgbClr val="87867E"/>
            </a:solidFill>
            <a:ln w="9525" cap="flat" cmpd="sng" algn="ctr">
              <a:solidFill>
                <a:srgbClr val="87867E"/>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2000" dirty="0">
                  <a:solidFill>
                    <a:srgbClr val="FFFFFF"/>
                  </a:solidFill>
                  <a:latin typeface="Fujitsu Sans" panose="020B0404060202020204" pitchFamily="34" charset="0"/>
                </a:rPr>
                <a:t>NOC</a:t>
              </a:r>
              <a:endParaRPr kumimoji="0" lang="ja-JP" altLang="en-US" sz="2000" dirty="0" err="1">
                <a:solidFill>
                  <a:srgbClr val="FFFFFF"/>
                </a:solidFill>
                <a:latin typeface="Fujitsu Sans" panose="020B0404060202020204" pitchFamily="34" charset="0"/>
              </a:endParaRPr>
            </a:p>
          </p:txBody>
        </p:sp>
        <p:sp>
          <p:nvSpPr>
            <p:cNvPr id="1016" name="角丸四角形 1015"/>
            <p:cNvSpPr/>
            <p:nvPr/>
          </p:nvSpPr>
          <p:spPr bwMode="gray">
            <a:xfrm>
              <a:off x="7271902" y="3294247"/>
              <a:ext cx="743187" cy="222250"/>
            </a:xfrm>
            <a:prstGeom prst="roundRect">
              <a:avLst/>
            </a:prstGeom>
            <a:solidFill>
              <a:srgbClr val="DAD9D6"/>
            </a:solidFill>
            <a:ln w="9525" cap="flat" cmpd="sng" algn="ctr">
              <a:solidFill>
                <a:srgbClr val="B1B1AC"/>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dirty="0">
                  <a:solidFill>
                    <a:srgbClr val="000000"/>
                  </a:solidFill>
                  <a:latin typeface="Fujitsu Sans" panose="020B0404060202020204" pitchFamily="34" charset="0"/>
                </a:rPr>
                <a:t>HBM2</a:t>
              </a:r>
              <a:endParaRPr kumimoji="0" lang="ja-JP" altLang="en-US" dirty="0" err="1">
                <a:solidFill>
                  <a:srgbClr val="000000"/>
                </a:solidFill>
                <a:latin typeface="Fujitsu Sans" panose="020B0404060202020204" pitchFamily="34" charset="0"/>
              </a:endParaRPr>
            </a:p>
          </p:txBody>
        </p:sp>
        <p:sp>
          <p:nvSpPr>
            <p:cNvPr id="1011" name="左右矢印 1010"/>
            <p:cNvSpPr/>
            <p:nvPr/>
          </p:nvSpPr>
          <p:spPr bwMode="gray">
            <a:xfrm rot="16200000">
              <a:off x="7533608" y="4571324"/>
              <a:ext cx="231557" cy="115492"/>
            </a:xfrm>
            <a:prstGeom prst="leftRightArrow">
              <a:avLst/>
            </a:prstGeom>
            <a:solidFill>
              <a:schemeClr val="accent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292" name="左右矢印 1291"/>
            <p:cNvSpPr/>
            <p:nvPr/>
          </p:nvSpPr>
          <p:spPr bwMode="gray">
            <a:xfrm rot="16200000">
              <a:off x="7528830" y="3594103"/>
              <a:ext cx="231557" cy="115492"/>
            </a:xfrm>
            <a:prstGeom prst="leftRightArrow">
              <a:avLst/>
            </a:prstGeom>
            <a:solidFill>
              <a:schemeClr val="accent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307" name="テキスト ボックス 1306"/>
            <p:cNvSpPr txBox="1"/>
            <p:nvPr/>
          </p:nvSpPr>
          <p:spPr>
            <a:xfrm>
              <a:off x="7114042" y="3505094"/>
              <a:ext cx="618476" cy="311143"/>
            </a:xfrm>
            <a:prstGeom prst="rect">
              <a:avLst/>
            </a:prstGeom>
            <a:noFill/>
          </p:spPr>
          <p:txBody>
            <a:bodyPr wrap="none" rtlCol="0">
              <a:spAutoFit/>
            </a:bodyPr>
            <a:lstStyle/>
            <a:p>
              <a:r>
                <a:rPr kumimoji="0" lang="en-US" altLang="ja-JP" b="1" dirty="0">
                  <a:solidFill>
                    <a:srgbClr val="A30B1A">
                      <a:lumMod val="75000"/>
                    </a:srgbClr>
                  </a:solidFill>
                  <a:latin typeface="Fujitsu Sans" panose="020B0404060202020204" pitchFamily="34" charset="0"/>
                </a:rPr>
                <a:t>CMG</a:t>
              </a:r>
              <a:endParaRPr kumimoji="0" lang="ja-JP" altLang="en-US" b="1" dirty="0">
                <a:solidFill>
                  <a:srgbClr val="A30B1A">
                    <a:lumMod val="75000"/>
                  </a:srgbClr>
                </a:solidFill>
                <a:latin typeface="Fujitsu Sans" panose="020B0404060202020204" pitchFamily="34" charset="0"/>
              </a:endParaRPr>
            </a:p>
          </p:txBody>
        </p:sp>
        <p:sp>
          <p:nvSpPr>
            <p:cNvPr id="1674" name="Rectangle 694"/>
            <p:cNvSpPr>
              <a:spLocks noChangeArrowheads="1"/>
            </p:cNvSpPr>
            <p:nvPr/>
          </p:nvSpPr>
          <p:spPr bwMode="gray">
            <a:xfrm>
              <a:off x="8253214" y="3777174"/>
              <a:ext cx="728663" cy="727075"/>
            </a:xfrm>
            <a:prstGeom prst="rect">
              <a:avLst/>
            </a:prstGeom>
            <a:solidFill>
              <a:srgbClr val="EBD9D9"/>
            </a:solidFill>
            <a:ln w="9525">
              <a:solidFill>
                <a:srgbClr val="CEA2A2"/>
              </a:solidFill>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grpSp>
          <p:nvGrpSpPr>
            <p:cNvPr id="1675" name="グループ化 1674"/>
            <p:cNvGrpSpPr/>
            <p:nvPr/>
          </p:nvGrpSpPr>
          <p:grpSpPr>
            <a:xfrm>
              <a:off x="8294488" y="3820037"/>
              <a:ext cx="644526" cy="642937"/>
              <a:chOff x="5002213" y="3675063"/>
              <a:chExt cx="644526" cy="642937"/>
            </a:xfrm>
          </p:grpSpPr>
          <p:sp>
            <p:nvSpPr>
              <p:cNvPr id="1676" name="Freeform 696"/>
              <p:cNvSpPr>
                <a:spLocks/>
              </p:cNvSpPr>
              <p:nvPr/>
            </p:nvSpPr>
            <p:spPr bwMode="gray">
              <a:xfrm>
                <a:off x="5518151" y="36750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77" name="Freeform 697"/>
              <p:cNvSpPr>
                <a:spLocks/>
              </p:cNvSpPr>
              <p:nvPr/>
            </p:nvSpPr>
            <p:spPr bwMode="gray">
              <a:xfrm>
                <a:off x="5518151" y="36750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78" name="Freeform 699"/>
              <p:cNvSpPr>
                <a:spLocks/>
              </p:cNvSpPr>
              <p:nvPr/>
            </p:nvSpPr>
            <p:spPr bwMode="gray">
              <a:xfrm>
                <a:off x="55181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79" name="Freeform 700"/>
              <p:cNvSpPr>
                <a:spLocks/>
              </p:cNvSpPr>
              <p:nvPr/>
            </p:nvSpPr>
            <p:spPr bwMode="gray">
              <a:xfrm>
                <a:off x="55181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0" name="Freeform 702"/>
              <p:cNvSpPr>
                <a:spLocks/>
              </p:cNvSpPr>
              <p:nvPr/>
            </p:nvSpPr>
            <p:spPr bwMode="gray">
              <a:xfrm>
                <a:off x="55181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1" name="Freeform 703"/>
              <p:cNvSpPr>
                <a:spLocks/>
              </p:cNvSpPr>
              <p:nvPr/>
            </p:nvSpPr>
            <p:spPr bwMode="gray">
              <a:xfrm>
                <a:off x="55181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2" name="Freeform 705"/>
              <p:cNvSpPr>
                <a:spLocks/>
              </p:cNvSpPr>
              <p:nvPr/>
            </p:nvSpPr>
            <p:spPr bwMode="gray">
              <a:xfrm>
                <a:off x="55181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3" name="Freeform 706"/>
              <p:cNvSpPr>
                <a:spLocks/>
              </p:cNvSpPr>
              <p:nvPr/>
            </p:nvSpPr>
            <p:spPr bwMode="gray">
              <a:xfrm>
                <a:off x="55181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4" name="Freeform 708"/>
              <p:cNvSpPr>
                <a:spLocks/>
              </p:cNvSpPr>
              <p:nvPr/>
            </p:nvSpPr>
            <p:spPr bwMode="gray">
              <a:xfrm>
                <a:off x="5002213" y="384651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5" name="Freeform 709"/>
              <p:cNvSpPr>
                <a:spLocks/>
              </p:cNvSpPr>
              <p:nvPr/>
            </p:nvSpPr>
            <p:spPr bwMode="gray">
              <a:xfrm>
                <a:off x="5002213" y="384651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6" name="Freeform 711"/>
              <p:cNvSpPr>
                <a:spLocks/>
              </p:cNvSpPr>
              <p:nvPr/>
            </p:nvSpPr>
            <p:spPr bwMode="gray">
              <a:xfrm>
                <a:off x="534670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7" name="Freeform 712"/>
              <p:cNvSpPr>
                <a:spLocks/>
              </p:cNvSpPr>
              <p:nvPr/>
            </p:nvSpPr>
            <p:spPr bwMode="gray">
              <a:xfrm>
                <a:off x="534670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8" name="Freeform 714"/>
              <p:cNvSpPr>
                <a:spLocks/>
              </p:cNvSpPr>
              <p:nvPr/>
            </p:nvSpPr>
            <p:spPr bwMode="gray">
              <a:xfrm>
                <a:off x="534670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89" name="Freeform 715"/>
              <p:cNvSpPr>
                <a:spLocks/>
              </p:cNvSpPr>
              <p:nvPr/>
            </p:nvSpPr>
            <p:spPr bwMode="gray">
              <a:xfrm>
                <a:off x="534670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90" name="Freeform 717"/>
              <p:cNvSpPr>
                <a:spLocks/>
              </p:cNvSpPr>
              <p:nvPr/>
            </p:nvSpPr>
            <p:spPr bwMode="gray">
              <a:xfrm>
                <a:off x="534670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91" name="Freeform 718"/>
              <p:cNvSpPr>
                <a:spLocks/>
              </p:cNvSpPr>
              <p:nvPr/>
            </p:nvSpPr>
            <p:spPr bwMode="gray">
              <a:xfrm>
                <a:off x="534670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92" name="Freeform 720"/>
              <p:cNvSpPr>
                <a:spLocks/>
              </p:cNvSpPr>
              <p:nvPr/>
            </p:nvSpPr>
            <p:spPr bwMode="gray">
              <a:xfrm>
                <a:off x="5002213" y="401796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93" name="Freeform 721"/>
              <p:cNvSpPr>
                <a:spLocks/>
              </p:cNvSpPr>
              <p:nvPr/>
            </p:nvSpPr>
            <p:spPr bwMode="gray">
              <a:xfrm>
                <a:off x="5002213" y="401796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94" name="Freeform 723"/>
              <p:cNvSpPr>
                <a:spLocks/>
              </p:cNvSpPr>
              <p:nvPr/>
            </p:nvSpPr>
            <p:spPr bwMode="gray">
              <a:xfrm>
                <a:off x="51752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97" name="Freeform 724"/>
              <p:cNvSpPr>
                <a:spLocks/>
              </p:cNvSpPr>
              <p:nvPr/>
            </p:nvSpPr>
            <p:spPr bwMode="gray">
              <a:xfrm>
                <a:off x="51752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698" name="Freeform 726"/>
              <p:cNvSpPr>
                <a:spLocks/>
              </p:cNvSpPr>
              <p:nvPr/>
            </p:nvSpPr>
            <p:spPr bwMode="gray">
              <a:xfrm>
                <a:off x="51752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03" name="Freeform 727"/>
              <p:cNvSpPr>
                <a:spLocks/>
              </p:cNvSpPr>
              <p:nvPr/>
            </p:nvSpPr>
            <p:spPr bwMode="gray">
              <a:xfrm>
                <a:off x="51752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04" name="Freeform 729"/>
              <p:cNvSpPr>
                <a:spLocks/>
              </p:cNvSpPr>
              <p:nvPr/>
            </p:nvSpPr>
            <p:spPr bwMode="gray">
              <a:xfrm>
                <a:off x="51752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05" name="Freeform 730"/>
              <p:cNvSpPr>
                <a:spLocks/>
              </p:cNvSpPr>
              <p:nvPr/>
            </p:nvSpPr>
            <p:spPr bwMode="gray">
              <a:xfrm>
                <a:off x="51752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10" name="Freeform 732"/>
              <p:cNvSpPr>
                <a:spLocks/>
              </p:cNvSpPr>
              <p:nvPr/>
            </p:nvSpPr>
            <p:spPr bwMode="gray">
              <a:xfrm>
                <a:off x="5002213" y="4187825"/>
                <a:ext cx="130175"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11" name="Freeform 733"/>
              <p:cNvSpPr>
                <a:spLocks/>
              </p:cNvSpPr>
              <p:nvPr/>
            </p:nvSpPr>
            <p:spPr bwMode="gray">
              <a:xfrm>
                <a:off x="5002213" y="4187825"/>
                <a:ext cx="130175"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grpSp>
        <p:grpSp>
          <p:nvGrpSpPr>
            <p:cNvPr id="1712" name="グループ化 1711"/>
            <p:cNvGrpSpPr/>
            <p:nvPr/>
          </p:nvGrpSpPr>
          <p:grpSpPr>
            <a:xfrm>
              <a:off x="8319888" y="3777174"/>
              <a:ext cx="602077" cy="718604"/>
              <a:chOff x="5022851" y="3632200"/>
              <a:chExt cx="602077" cy="718604"/>
            </a:xfrm>
          </p:grpSpPr>
          <p:sp>
            <p:nvSpPr>
              <p:cNvPr id="1713" name="Rectangle 698"/>
              <p:cNvSpPr>
                <a:spLocks noChangeArrowheads="1"/>
              </p:cNvSpPr>
              <p:nvPr/>
            </p:nvSpPr>
            <p:spPr bwMode="auto">
              <a:xfrm>
                <a:off x="5537201" y="3632200"/>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14" name="Rectangle 701"/>
              <p:cNvSpPr>
                <a:spLocks noChangeArrowheads="1"/>
              </p:cNvSpPr>
              <p:nvPr/>
            </p:nvSpPr>
            <p:spPr bwMode="auto">
              <a:xfrm>
                <a:off x="553720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15" name="Rectangle 704"/>
              <p:cNvSpPr>
                <a:spLocks noChangeArrowheads="1"/>
              </p:cNvSpPr>
              <p:nvPr/>
            </p:nvSpPr>
            <p:spPr bwMode="auto">
              <a:xfrm>
                <a:off x="5537201" y="3971926"/>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18" name="Rectangle 707"/>
              <p:cNvSpPr>
                <a:spLocks noChangeArrowheads="1"/>
              </p:cNvSpPr>
              <p:nvPr/>
            </p:nvSpPr>
            <p:spPr bwMode="auto">
              <a:xfrm>
                <a:off x="5537201" y="41433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19" name="Rectangle 710"/>
              <p:cNvSpPr>
                <a:spLocks noChangeArrowheads="1"/>
              </p:cNvSpPr>
              <p:nvPr/>
            </p:nvSpPr>
            <p:spPr bwMode="auto">
              <a:xfrm>
                <a:off x="502285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20" name="Rectangle 713"/>
              <p:cNvSpPr>
                <a:spLocks noChangeArrowheads="1"/>
              </p:cNvSpPr>
              <p:nvPr/>
            </p:nvSpPr>
            <p:spPr bwMode="auto">
              <a:xfrm>
                <a:off x="536575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21" name="Rectangle 716"/>
              <p:cNvSpPr>
                <a:spLocks noChangeArrowheads="1"/>
              </p:cNvSpPr>
              <p:nvPr/>
            </p:nvSpPr>
            <p:spPr bwMode="auto">
              <a:xfrm>
                <a:off x="536575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22" name="Rectangle 719"/>
              <p:cNvSpPr>
                <a:spLocks noChangeArrowheads="1"/>
              </p:cNvSpPr>
              <p:nvPr/>
            </p:nvSpPr>
            <p:spPr bwMode="auto">
              <a:xfrm>
                <a:off x="536575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23" name="Rectangle 722"/>
              <p:cNvSpPr>
                <a:spLocks noChangeArrowheads="1"/>
              </p:cNvSpPr>
              <p:nvPr/>
            </p:nvSpPr>
            <p:spPr bwMode="auto">
              <a:xfrm>
                <a:off x="502285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24" name="Rectangle 725"/>
              <p:cNvSpPr>
                <a:spLocks noChangeArrowheads="1"/>
              </p:cNvSpPr>
              <p:nvPr/>
            </p:nvSpPr>
            <p:spPr bwMode="auto">
              <a:xfrm>
                <a:off x="519430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25" name="Rectangle 728"/>
              <p:cNvSpPr>
                <a:spLocks noChangeArrowheads="1"/>
              </p:cNvSpPr>
              <p:nvPr/>
            </p:nvSpPr>
            <p:spPr bwMode="auto">
              <a:xfrm>
                <a:off x="519430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26" name="Rectangle 731"/>
              <p:cNvSpPr>
                <a:spLocks noChangeArrowheads="1"/>
              </p:cNvSpPr>
              <p:nvPr/>
            </p:nvSpPr>
            <p:spPr bwMode="auto">
              <a:xfrm>
                <a:off x="519430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27" name="Rectangle 734"/>
              <p:cNvSpPr>
                <a:spLocks noChangeArrowheads="1"/>
              </p:cNvSpPr>
              <p:nvPr/>
            </p:nvSpPr>
            <p:spPr bwMode="auto">
              <a:xfrm>
                <a:off x="502285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grpSp>
        <p:sp>
          <p:nvSpPr>
            <p:cNvPr id="1730" name="角丸四角形 1729"/>
            <p:cNvSpPr/>
            <p:nvPr/>
          </p:nvSpPr>
          <p:spPr bwMode="gray">
            <a:xfrm>
              <a:off x="8238690" y="3294247"/>
              <a:ext cx="743187" cy="222250"/>
            </a:xfrm>
            <a:prstGeom prst="roundRect">
              <a:avLst/>
            </a:prstGeom>
            <a:solidFill>
              <a:srgbClr val="DAD9D6"/>
            </a:solidFill>
            <a:ln w="9525" cap="flat" cmpd="sng" algn="ctr">
              <a:solidFill>
                <a:srgbClr val="B1B1AC"/>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dirty="0">
                  <a:solidFill>
                    <a:srgbClr val="000000"/>
                  </a:solidFill>
                  <a:latin typeface="Fujitsu Sans" panose="020B0404060202020204" pitchFamily="34" charset="0"/>
                </a:rPr>
                <a:t>HBM2</a:t>
              </a:r>
              <a:endParaRPr kumimoji="0" lang="ja-JP" altLang="en-US" dirty="0" err="1">
                <a:solidFill>
                  <a:srgbClr val="000000"/>
                </a:solidFill>
                <a:latin typeface="Fujitsu Sans" panose="020B0404060202020204" pitchFamily="34" charset="0"/>
              </a:endParaRPr>
            </a:p>
          </p:txBody>
        </p:sp>
        <p:sp>
          <p:nvSpPr>
            <p:cNvPr id="1731" name="左右矢印 1730"/>
            <p:cNvSpPr/>
            <p:nvPr/>
          </p:nvSpPr>
          <p:spPr bwMode="gray">
            <a:xfrm rot="16200000">
              <a:off x="8500396" y="4571324"/>
              <a:ext cx="231557" cy="115492"/>
            </a:xfrm>
            <a:prstGeom prst="leftRightArrow">
              <a:avLst/>
            </a:prstGeom>
            <a:solidFill>
              <a:schemeClr val="accent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732" name="左右矢印 1731"/>
            <p:cNvSpPr/>
            <p:nvPr/>
          </p:nvSpPr>
          <p:spPr bwMode="gray">
            <a:xfrm rot="16200000">
              <a:off x="8500394" y="3594103"/>
              <a:ext cx="231557" cy="115492"/>
            </a:xfrm>
            <a:prstGeom prst="leftRightArrow">
              <a:avLst/>
            </a:prstGeom>
            <a:solidFill>
              <a:schemeClr val="accent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733" name="テキスト ボックス 1732"/>
            <p:cNvSpPr txBox="1"/>
            <p:nvPr/>
          </p:nvSpPr>
          <p:spPr>
            <a:xfrm>
              <a:off x="8081403" y="3505094"/>
              <a:ext cx="618476" cy="311143"/>
            </a:xfrm>
            <a:prstGeom prst="rect">
              <a:avLst/>
            </a:prstGeom>
            <a:noFill/>
          </p:spPr>
          <p:txBody>
            <a:bodyPr wrap="none" rtlCol="0">
              <a:spAutoFit/>
            </a:bodyPr>
            <a:lstStyle/>
            <a:p>
              <a:r>
                <a:rPr kumimoji="0" lang="en-US" altLang="ja-JP" b="1" dirty="0">
                  <a:solidFill>
                    <a:srgbClr val="A30B1A">
                      <a:lumMod val="75000"/>
                    </a:srgbClr>
                  </a:solidFill>
                  <a:latin typeface="Fujitsu Sans" panose="020B0404060202020204" pitchFamily="34" charset="0"/>
                </a:rPr>
                <a:t>CMG</a:t>
              </a:r>
              <a:endParaRPr kumimoji="0" lang="ja-JP" altLang="en-US" b="1" dirty="0">
                <a:solidFill>
                  <a:srgbClr val="A30B1A">
                    <a:lumMod val="75000"/>
                  </a:srgbClr>
                </a:solidFill>
                <a:latin typeface="Fujitsu Sans" panose="020B0404060202020204" pitchFamily="34" charset="0"/>
              </a:endParaRPr>
            </a:p>
          </p:txBody>
        </p:sp>
        <p:sp>
          <p:nvSpPr>
            <p:cNvPr id="1734" name="Rectangle 694"/>
            <p:cNvSpPr>
              <a:spLocks noChangeArrowheads="1"/>
            </p:cNvSpPr>
            <p:nvPr/>
          </p:nvSpPr>
          <p:spPr bwMode="gray">
            <a:xfrm>
              <a:off x="7286426" y="5214074"/>
              <a:ext cx="728663" cy="727075"/>
            </a:xfrm>
            <a:prstGeom prst="rect">
              <a:avLst/>
            </a:prstGeom>
            <a:solidFill>
              <a:srgbClr val="EBD9D9"/>
            </a:solidFill>
            <a:ln w="9525">
              <a:solidFill>
                <a:srgbClr val="CEA2A2"/>
              </a:solidFill>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grpSp>
          <p:nvGrpSpPr>
            <p:cNvPr id="1735" name="グループ化 1734"/>
            <p:cNvGrpSpPr/>
            <p:nvPr/>
          </p:nvGrpSpPr>
          <p:grpSpPr>
            <a:xfrm>
              <a:off x="7327700" y="5256937"/>
              <a:ext cx="644526" cy="642937"/>
              <a:chOff x="5002213" y="3675063"/>
              <a:chExt cx="644526" cy="642937"/>
            </a:xfrm>
          </p:grpSpPr>
          <p:sp>
            <p:nvSpPr>
              <p:cNvPr id="1736" name="Freeform 696"/>
              <p:cNvSpPr>
                <a:spLocks/>
              </p:cNvSpPr>
              <p:nvPr/>
            </p:nvSpPr>
            <p:spPr bwMode="gray">
              <a:xfrm>
                <a:off x="5518151" y="36750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37" name="Freeform 697"/>
              <p:cNvSpPr>
                <a:spLocks/>
              </p:cNvSpPr>
              <p:nvPr/>
            </p:nvSpPr>
            <p:spPr bwMode="gray">
              <a:xfrm>
                <a:off x="5518151" y="36750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38" name="Freeform 699"/>
              <p:cNvSpPr>
                <a:spLocks/>
              </p:cNvSpPr>
              <p:nvPr/>
            </p:nvSpPr>
            <p:spPr bwMode="gray">
              <a:xfrm>
                <a:off x="55181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39" name="Freeform 700"/>
              <p:cNvSpPr>
                <a:spLocks/>
              </p:cNvSpPr>
              <p:nvPr/>
            </p:nvSpPr>
            <p:spPr bwMode="gray">
              <a:xfrm>
                <a:off x="55181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0" name="Freeform 702"/>
              <p:cNvSpPr>
                <a:spLocks/>
              </p:cNvSpPr>
              <p:nvPr/>
            </p:nvSpPr>
            <p:spPr bwMode="gray">
              <a:xfrm>
                <a:off x="55181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1" name="Freeform 703"/>
              <p:cNvSpPr>
                <a:spLocks/>
              </p:cNvSpPr>
              <p:nvPr/>
            </p:nvSpPr>
            <p:spPr bwMode="gray">
              <a:xfrm>
                <a:off x="55181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2" name="Freeform 705"/>
              <p:cNvSpPr>
                <a:spLocks/>
              </p:cNvSpPr>
              <p:nvPr/>
            </p:nvSpPr>
            <p:spPr bwMode="gray">
              <a:xfrm>
                <a:off x="55181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3" name="Freeform 706"/>
              <p:cNvSpPr>
                <a:spLocks/>
              </p:cNvSpPr>
              <p:nvPr/>
            </p:nvSpPr>
            <p:spPr bwMode="gray">
              <a:xfrm>
                <a:off x="55181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4" name="Freeform 708"/>
              <p:cNvSpPr>
                <a:spLocks/>
              </p:cNvSpPr>
              <p:nvPr/>
            </p:nvSpPr>
            <p:spPr bwMode="gray">
              <a:xfrm>
                <a:off x="5002213" y="384651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5" name="Freeform 709"/>
              <p:cNvSpPr>
                <a:spLocks/>
              </p:cNvSpPr>
              <p:nvPr/>
            </p:nvSpPr>
            <p:spPr bwMode="gray">
              <a:xfrm>
                <a:off x="5002213" y="384651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6" name="Freeform 711"/>
              <p:cNvSpPr>
                <a:spLocks/>
              </p:cNvSpPr>
              <p:nvPr/>
            </p:nvSpPr>
            <p:spPr bwMode="gray">
              <a:xfrm>
                <a:off x="534670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7" name="Freeform 712"/>
              <p:cNvSpPr>
                <a:spLocks/>
              </p:cNvSpPr>
              <p:nvPr/>
            </p:nvSpPr>
            <p:spPr bwMode="gray">
              <a:xfrm>
                <a:off x="534670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8" name="Freeform 714"/>
              <p:cNvSpPr>
                <a:spLocks/>
              </p:cNvSpPr>
              <p:nvPr/>
            </p:nvSpPr>
            <p:spPr bwMode="gray">
              <a:xfrm>
                <a:off x="534670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49" name="Freeform 715"/>
              <p:cNvSpPr>
                <a:spLocks/>
              </p:cNvSpPr>
              <p:nvPr/>
            </p:nvSpPr>
            <p:spPr bwMode="gray">
              <a:xfrm>
                <a:off x="534670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50" name="Freeform 717"/>
              <p:cNvSpPr>
                <a:spLocks/>
              </p:cNvSpPr>
              <p:nvPr/>
            </p:nvSpPr>
            <p:spPr bwMode="gray">
              <a:xfrm>
                <a:off x="534670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51" name="Freeform 718"/>
              <p:cNvSpPr>
                <a:spLocks/>
              </p:cNvSpPr>
              <p:nvPr/>
            </p:nvSpPr>
            <p:spPr bwMode="gray">
              <a:xfrm>
                <a:off x="534670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52" name="Freeform 720"/>
              <p:cNvSpPr>
                <a:spLocks/>
              </p:cNvSpPr>
              <p:nvPr/>
            </p:nvSpPr>
            <p:spPr bwMode="gray">
              <a:xfrm>
                <a:off x="5002213" y="401796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53" name="Freeform 721"/>
              <p:cNvSpPr>
                <a:spLocks/>
              </p:cNvSpPr>
              <p:nvPr/>
            </p:nvSpPr>
            <p:spPr bwMode="gray">
              <a:xfrm>
                <a:off x="5002213" y="401796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54" name="Freeform 723"/>
              <p:cNvSpPr>
                <a:spLocks/>
              </p:cNvSpPr>
              <p:nvPr/>
            </p:nvSpPr>
            <p:spPr bwMode="gray">
              <a:xfrm>
                <a:off x="51752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55" name="Freeform 724"/>
              <p:cNvSpPr>
                <a:spLocks/>
              </p:cNvSpPr>
              <p:nvPr/>
            </p:nvSpPr>
            <p:spPr bwMode="gray">
              <a:xfrm>
                <a:off x="51752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56" name="Freeform 726"/>
              <p:cNvSpPr>
                <a:spLocks/>
              </p:cNvSpPr>
              <p:nvPr/>
            </p:nvSpPr>
            <p:spPr bwMode="gray">
              <a:xfrm>
                <a:off x="51752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57" name="Freeform 727"/>
              <p:cNvSpPr>
                <a:spLocks/>
              </p:cNvSpPr>
              <p:nvPr/>
            </p:nvSpPr>
            <p:spPr bwMode="gray">
              <a:xfrm>
                <a:off x="51752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58" name="Freeform 729"/>
              <p:cNvSpPr>
                <a:spLocks/>
              </p:cNvSpPr>
              <p:nvPr/>
            </p:nvSpPr>
            <p:spPr bwMode="gray">
              <a:xfrm>
                <a:off x="51752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61" name="Freeform 730"/>
              <p:cNvSpPr>
                <a:spLocks/>
              </p:cNvSpPr>
              <p:nvPr/>
            </p:nvSpPr>
            <p:spPr bwMode="gray">
              <a:xfrm>
                <a:off x="51752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62" name="Freeform 732"/>
              <p:cNvSpPr>
                <a:spLocks/>
              </p:cNvSpPr>
              <p:nvPr/>
            </p:nvSpPr>
            <p:spPr bwMode="gray">
              <a:xfrm>
                <a:off x="5002213" y="4187825"/>
                <a:ext cx="130175"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63" name="Freeform 733"/>
              <p:cNvSpPr>
                <a:spLocks/>
              </p:cNvSpPr>
              <p:nvPr/>
            </p:nvSpPr>
            <p:spPr bwMode="gray">
              <a:xfrm>
                <a:off x="5002213" y="4187825"/>
                <a:ext cx="130175"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grpSp>
        <p:grpSp>
          <p:nvGrpSpPr>
            <p:cNvPr id="1764" name="グループ化 1763"/>
            <p:cNvGrpSpPr/>
            <p:nvPr/>
          </p:nvGrpSpPr>
          <p:grpSpPr>
            <a:xfrm>
              <a:off x="7353100" y="5214074"/>
              <a:ext cx="602077" cy="718604"/>
              <a:chOff x="5022851" y="3632200"/>
              <a:chExt cx="602077" cy="718604"/>
            </a:xfrm>
          </p:grpSpPr>
          <p:sp>
            <p:nvSpPr>
              <p:cNvPr id="1765" name="Rectangle 698"/>
              <p:cNvSpPr>
                <a:spLocks noChangeArrowheads="1"/>
              </p:cNvSpPr>
              <p:nvPr/>
            </p:nvSpPr>
            <p:spPr bwMode="auto">
              <a:xfrm>
                <a:off x="5537201" y="3632200"/>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66" name="Rectangle 701"/>
              <p:cNvSpPr>
                <a:spLocks noChangeArrowheads="1"/>
              </p:cNvSpPr>
              <p:nvPr/>
            </p:nvSpPr>
            <p:spPr bwMode="auto">
              <a:xfrm>
                <a:off x="553720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67" name="Rectangle 704"/>
              <p:cNvSpPr>
                <a:spLocks noChangeArrowheads="1"/>
              </p:cNvSpPr>
              <p:nvPr/>
            </p:nvSpPr>
            <p:spPr bwMode="auto">
              <a:xfrm>
                <a:off x="5537201" y="3971926"/>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68" name="Rectangle 707"/>
              <p:cNvSpPr>
                <a:spLocks noChangeArrowheads="1"/>
              </p:cNvSpPr>
              <p:nvPr/>
            </p:nvSpPr>
            <p:spPr bwMode="auto">
              <a:xfrm>
                <a:off x="5537201" y="41433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69" name="Rectangle 710"/>
              <p:cNvSpPr>
                <a:spLocks noChangeArrowheads="1"/>
              </p:cNvSpPr>
              <p:nvPr/>
            </p:nvSpPr>
            <p:spPr bwMode="auto">
              <a:xfrm>
                <a:off x="502285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70" name="Rectangle 713"/>
              <p:cNvSpPr>
                <a:spLocks noChangeArrowheads="1"/>
              </p:cNvSpPr>
              <p:nvPr/>
            </p:nvSpPr>
            <p:spPr bwMode="auto">
              <a:xfrm>
                <a:off x="536575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71" name="Rectangle 716"/>
              <p:cNvSpPr>
                <a:spLocks noChangeArrowheads="1"/>
              </p:cNvSpPr>
              <p:nvPr/>
            </p:nvSpPr>
            <p:spPr bwMode="auto">
              <a:xfrm>
                <a:off x="536575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72" name="Rectangle 719"/>
              <p:cNvSpPr>
                <a:spLocks noChangeArrowheads="1"/>
              </p:cNvSpPr>
              <p:nvPr/>
            </p:nvSpPr>
            <p:spPr bwMode="auto">
              <a:xfrm>
                <a:off x="536575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73" name="Rectangle 722"/>
              <p:cNvSpPr>
                <a:spLocks noChangeArrowheads="1"/>
              </p:cNvSpPr>
              <p:nvPr/>
            </p:nvSpPr>
            <p:spPr bwMode="auto">
              <a:xfrm>
                <a:off x="502285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74" name="Rectangle 725"/>
              <p:cNvSpPr>
                <a:spLocks noChangeArrowheads="1"/>
              </p:cNvSpPr>
              <p:nvPr/>
            </p:nvSpPr>
            <p:spPr bwMode="auto">
              <a:xfrm>
                <a:off x="519430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75" name="Rectangle 728"/>
              <p:cNvSpPr>
                <a:spLocks noChangeArrowheads="1"/>
              </p:cNvSpPr>
              <p:nvPr/>
            </p:nvSpPr>
            <p:spPr bwMode="auto">
              <a:xfrm>
                <a:off x="519430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76" name="Rectangle 731"/>
              <p:cNvSpPr>
                <a:spLocks noChangeArrowheads="1"/>
              </p:cNvSpPr>
              <p:nvPr/>
            </p:nvSpPr>
            <p:spPr bwMode="auto">
              <a:xfrm>
                <a:off x="519430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777" name="Rectangle 734"/>
              <p:cNvSpPr>
                <a:spLocks noChangeArrowheads="1"/>
              </p:cNvSpPr>
              <p:nvPr/>
            </p:nvSpPr>
            <p:spPr bwMode="auto">
              <a:xfrm>
                <a:off x="502285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grpSp>
        <p:sp>
          <p:nvSpPr>
            <p:cNvPr id="1780" name="角丸四角形 1779"/>
            <p:cNvSpPr/>
            <p:nvPr/>
          </p:nvSpPr>
          <p:spPr bwMode="gray">
            <a:xfrm>
              <a:off x="7271902" y="6172839"/>
              <a:ext cx="743187" cy="222250"/>
            </a:xfrm>
            <a:prstGeom prst="roundRect">
              <a:avLst/>
            </a:prstGeom>
            <a:solidFill>
              <a:srgbClr val="DAD9D6"/>
            </a:solidFill>
            <a:ln w="9525" cap="flat" cmpd="sng" algn="ctr">
              <a:solidFill>
                <a:srgbClr val="B1B1AC"/>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dirty="0">
                  <a:solidFill>
                    <a:srgbClr val="000000"/>
                  </a:solidFill>
                  <a:latin typeface="Fujitsu Sans" panose="020B0404060202020204" pitchFamily="34" charset="0"/>
                </a:rPr>
                <a:t>HBM2</a:t>
              </a:r>
              <a:endParaRPr kumimoji="0" lang="ja-JP" altLang="en-US" dirty="0" err="1">
                <a:solidFill>
                  <a:srgbClr val="000000"/>
                </a:solidFill>
                <a:latin typeface="Fujitsu Sans" panose="020B0404060202020204" pitchFamily="34" charset="0"/>
              </a:endParaRPr>
            </a:p>
          </p:txBody>
        </p:sp>
        <p:sp>
          <p:nvSpPr>
            <p:cNvPr id="1781" name="左右矢印 1780"/>
            <p:cNvSpPr/>
            <p:nvPr/>
          </p:nvSpPr>
          <p:spPr bwMode="gray">
            <a:xfrm rot="16200000">
              <a:off x="7533608" y="6008224"/>
              <a:ext cx="231557" cy="115492"/>
            </a:xfrm>
            <a:prstGeom prst="leftRightArrow">
              <a:avLst/>
            </a:prstGeom>
            <a:solidFill>
              <a:schemeClr val="accent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782" name="左右矢印 1781"/>
            <p:cNvSpPr/>
            <p:nvPr/>
          </p:nvSpPr>
          <p:spPr bwMode="gray">
            <a:xfrm rot="16200000">
              <a:off x="7528830" y="5031003"/>
              <a:ext cx="231557" cy="115492"/>
            </a:xfrm>
            <a:prstGeom prst="leftRightArrow">
              <a:avLst/>
            </a:prstGeom>
            <a:solidFill>
              <a:schemeClr val="accent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783" name="テキスト ボックス 1782"/>
            <p:cNvSpPr txBox="1"/>
            <p:nvPr/>
          </p:nvSpPr>
          <p:spPr>
            <a:xfrm>
              <a:off x="7116230" y="5917366"/>
              <a:ext cx="618476" cy="311143"/>
            </a:xfrm>
            <a:prstGeom prst="rect">
              <a:avLst/>
            </a:prstGeom>
            <a:noFill/>
          </p:spPr>
          <p:txBody>
            <a:bodyPr wrap="none" rtlCol="0">
              <a:spAutoFit/>
            </a:bodyPr>
            <a:lstStyle/>
            <a:p>
              <a:r>
                <a:rPr kumimoji="0" lang="en-US" altLang="ja-JP" b="1" dirty="0">
                  <a:solidFill>
                    <a:srgbClr val="A30B1A">
                      <a:lumMod val="75000"/>
                    </a:srgbClr>
                  </a:solidFill>
                  <a:latin typeface="Fujitsu Sans" panose="020B0404060202020204" pitchFamily="34" charset="0"/>
                </a:rPr>
                <a:t>CMG</a:t>
              </a:r>
              <a:endParaRPr kumimoji="0" lang="ja-JP" altLang="en-US" b="1" dirty="0">
                <a:solidFill>
                  <a:srgbClr val="A30B1A">
                    <a:lumMod val="75000"/>
                  </a:srgbClr>
                </a:solidFill>
                <a:latin typeface="Fujitsu Sans" panose="020B0404060202020204" pitchFamily="34" charset="0"/>
              </a:endParaRPr>
            </a:p>
          </p:txBody>
        </p:sp>
        <p:sp>
          <p:nvSpPr>
            <p:cNvPr id="1784" name="Rectangle 694"/>
            <p:cNvSpPr>
              <a:spLocks noChangeArrowheads="1"/>
            </p:cNvSpPr>
            <p:nvPr/>
          </p:nvSpPr>
          <p:spPr bwMode="gray">
            <a:xfrm>
              <a:off x="8253214" y="5214074"/>
              <a:ext cx="728663" cy="727075"/>
            </a:xfrm>
            <a:prstGeom prst="rect">
              <a:avLst/>
            </a:prstGeom>
            <a:solidFill>
              <a:srgbClr val="EBD9D9"/>
            </a:solidFill>
            <a:ln w="9525">
              <a:solidFill>
                <a:srgbClr val="CEA2A2"/>
              </a:solidFill>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grpSp>
          <p:nvGrpSpPr>
            <p:cNvPr id="1785" name="グループ化 1784"/>
            <p:cNvGrpSpPr/>
            <p:nvPr/>
          </p:nvGrpSpPr>
          <p:grpSpPr>
            <a:xfrm>
              <a:off x="8294488" y="5256937"/>
              <a:ext cx="644526" cy="642937"/>
              <a:chOff x="5002213" y="3675063"/>
              <a:chExt cx="644526" cy="642937"/>
            </a:xfrm>
          </p:grpSpPr>
          <p:sp>
            <p:nvSpPr>
              <p:cNvPr id="1786" name="Freeform 696"/>
              <p:cNvSpPr>
                <a:spLocks/>
              </p:cNvSpPr>
              <p:nvPr/>
            </p:nvSpPr>
            <p:spPr bwMode="gray">
              <a:xfrm>
                <a:off x="5518151" y="36750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87" name="Freeform 697"/>
              <p:cNvSpPr>
                <a:spLocks/>
              </p:cNvSpPr>
              <p:nvPr/>
            </p:nvSpPr>
            <p:spPr bwMode="gray">
              <a:xfrm>
                <a:off x="5518151" y="36750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88" name="Freeform 699"/>
              <p:cNvSpPr>
                <a:spLocks/>
              </p:cNvSpPr>
              <p:nvPr/>
            </p:nvSpPr>
            <p:spPr bwMode="gray">
              <a:xfrm>
                <a:off x="55181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89" name="Freeform 700"/>
              <p:cNvSpPr>
                <a:spLocks/>
              </p:cNvSpPr>
              <p:nvPr/>
            </p:nvSpPr>
            <p:spPr bwMode="gray">
              <a:xfrm>
                <a:off x="55181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0" name="Freeform 702"/>
              <p:cNvSpPr>
                <a:spLocks/>
              </p:cNvSpPr>
              <p:nvPr/>
            </p:nvSpPr>
            <p:spPr bwMode="gray">
              <a:xfrm>
                <a:off x="55181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1" name="Freeform 703"/>
              <p:cNvSpPr>
                <a:spLocks/>
              </p:cNvSpPr>
              <p:nvPr/>
            </p:nvSpPr>
            <p:spPr bwMode="gray">
              <a:xfrm>
                <a:off x="55181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2" name="Freeform 705"/>
              <p:cNvSpPr>
                <a:spLocks/>
              </p:cNvSpPr>
              <p:nvPr/>
            </p:nvSpPr>
            <p:spPr bwMode="gray">
              <a:xfrm>
                <a:off x="55181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3" name="Freeform 706"/>
              <p:cNvSpPr>
                <a:spLocks/>
              </p:cNvSpPr>
              <p:nvPr/>
            </p:nvSpPr>
            <p:spPr bwMode="gray">
              <a:xfrm>
                <a:off x="55181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4" name="Freeform 708"/>
              <p:cNvSpPr>
                <a:spLocks/>
              </p:cNvSpPr>
              <p:nvPr/>
            </p:nvSpPr>
            <p:spPr bwMode="gray">
              <a:xfrm>
                <a:off x="5002213" y="384651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5" name="Freeform 709"/>
              <p:cNvSpPr>
                <a:spLocks/>
              </p:cNvSpPr>
              <p:nvPr/>
            </p:nvSpPr>
            <p:spPr bwMode="gray">
              <a:xfrm>
                <a:off x="5002213" y="384651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6" name="Freeform 711"/>
              <p:cNvSpPr>
                <a:spLocks/>
              </p:cNvSpPr>
              <p:nvPr/>
            </p:nvSpPr>
            <p:spPr bwMode="gray">
              <a:xfrm>
                <a:off x="534670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7" name="Freeform 712"/>
              <p:cNvSpPr>
                <a:spLocks/>
              </p:cNvSpPr>
              <p:nvPr/>
            </p:nvSpPr>
            <p:spPr bwMode="gray">
              <a:xfrm>
                <a:off x="534670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8" name="Freeform 714"/>
              <p:cNvSpPr>
                <a:spLocks/>
              </p:cNvSpPr>
              <p:nvPr/>
            </p:nvSpPr>
            <p:spPr bwMode="gray">
              <a:xfrm>
                <a:off x="534670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799" name="Freeform 715"/>
              <p:cNvSpPr>
                <a:spLocks/>
              </p:cNvSpPr>
              <p:nvPr/>
            </p:nvSpPr>
            <p:spPr bwMode="gray">
              <a:xfrm>
                <a:off x="534670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00" name="Freeform 717"/>
              <p:cNvSpPr>
                <a:spLocks/>
              </p:cNvSpPr>
              <p:nvPr/>
            </p:nvSpPr>
            <p:spPr bwMode="gray">
              <a:xfrm>
                <a:off x="534670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01" name="Freeform 718"/>
              <p:cNvSpPr>
                <a:spLocks/>
              </p:cNvSpPr>
              <p:nvPr/>
            </p:nvSpPr>
            <p:spPr bwMode="gray">
              <a:xfrm>
                <a:off x="534670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06" name="Freeform 720"/>
              <p:cNvSpPr>
                <a:spLocks/>
              </p:cNvSpPr>
              <p:nvPr/>
            </p:nvSpPr>
            <p:spPr bwMode="gray">
              <a:xfrm>
                <a:off x="5002213" y="401796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07" name="Freeform 721"/>
              <p:cNvSpPr>
                <a:spLocks/>
              </p:cNvSpPr>
              <p:nvPr/>
            </p:nvSpPr>
            <p:spPr bwMode="gray">
              <a:xfrm>
                <a:off x="5002213" y="4017963"/>
                <a:ext cx="130175"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08" name="Freeform 723"/>
              <p:cNvSpPr>
                <a:spLocks/>
              </p:cNvSpPr>
              <p:nvPr/>
            </p:nvSpPr>
            <p:spPr bwMode="gray">
              <a:xfrm>
                <a:off x="51752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09" name="Freeform 724"/>
              <p:cNvSpPr>
                <a:spLocks/>
              </p:cNvSpPr>
              <p:nvPr/>
            </p:nvSpPr>
            <p:spPr bwMode="gray">
              <a:xfrm>
                <a:off x="5175251" y="384651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12" name="Freeform 726"/>
              <p:cNvSpPr>
                <a:spLocks/>
              </p:cNvSpPr>
              <p:nvPr/>
            </p:nvSpPr>
            <p:spPr bwMode="gray">
              <a:xfrm>
                <a:off x="51752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13" name="Freeform 727"/>
              <p:cNvSpPr>
                <a:spLocks/>
              </p:cNvSpPr>
              <p:nvPr/>
            </p:nvSpPr>
            <p:spPr bwMode="gray">
              <a:xfrm>
                <a:off x="5175251" y="4017963"/>
                <a:ext cx="128588" cy="128587"/>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14" name="Freeform 729"/>
              <p:cNvSpPr>
                <a:spLocks/>
              </p:cNvSpPr>
              <p:nvPr/>
            </p:nvSpPr>
            <p:spPr bwMode="gray">
              <a:xfrm>
                <a:off x="51752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15" name="Freeform 730"/>
              <p:cNvSpPr>
                <a:spLocks/>
              </p:cNvSpPr>
              <p:nvPr/>
            </p:nvSpPr>
            <p:spPr bwMode="gray">
              <a:xfrm>
                <a:off x="5175251" y="4187825"/>
                <a:ext cx="128588"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16" name="Freeform 732"/>
              <p:cNvSpPr>
                <a:spLocks/>
              </p:cNvSpPr>
              <p:nvPr/>
            </p:nvSpPr>
            <p:spPr bwMode="gray">
              <a:xfrm>
                <a:off x="5002213" y="4187825"/>
                <a:ext cx="130175"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0">
                <a:solidFill>
                  <a:srgbClr val="87867E"/>
                </a:solidFill>
                <a:prstDash val="solid"/>
                <a:round/>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sp>
            <p:nvSpPr>
              <p:cNvPr id="1817" name="Freeform 733"/>
              <p:cNvSpPr>
                <a:spLocks/>
              </p:cNvSpPr>
              <p:nvPr/>
            </p:nvSpPr>
            <p:spPr bwMode="gray">
              <a:xfrm>
                <a:off x="5002213" y="4187825"/>
                <a:ext cx="130175" cy="130175"/>
              </a:xfrm>
              <a:custGeom>
                <a:avLst/>
                <a:gdLst>
                  <a:gd name="T0" fmla="*/ 0 w 2272"/>
                  <a:gd name="T1" fmla="*/ 379 h 2272"/>
                  <a:gd name="T2" fmla="*/ 379 w 2272"/>
                  <a:gd name="T3" fmla="*/ 0 h 2272"/>
                  <a:gd name="T4" fmla="*/ 1894 w 2272"/>
                  <a:gd name="T5" fmla="*/ 0 h 2272"/>
                  <a:gd name="T6" fmla="*/ 2272 w 2272"/>
                  <a:gd name="T7" fmla="*/ 379 h 2272"/>
                  <a:gd name="T8" fmla="*/ 2272 w 2272"/>
                  <a:gd name="T9" fmla="*/ 1894 h 2272"/>
                  <a:gd name="T10" fmla="*/ 1894 w 2272"/>
                  <a:gd name="T11" fmla="*/ 2272 h 2272"/>
                  <a:gd name="T12" fmla="*/ 379 w 2272"/>
                  <a:gd name="T13" fmla="*/ 2272 h 2272"/>
                  <a:gd name="T14" fmla="*/ 0 w 2272"/>
                  <a:gd name="T15" fmla="*/ 1894 h 2272"/>
                  <a:gd name="T16" fmla="*/ 0 w 2272"/>
                  <a:gd name="T17" fmla="*/ 379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2" h="2272">
                    <a:moveTo>
                      <a:pt x="0" y="379"/>
                    </a:moveTo>
                    <a:cubicBezTo>
                      <a:pt x="0" y="170"/>
                      <a:pt x="170" y="0"/>
                      <a:pt x="379" y="0"/>
                    </a:cubicBezTo>
                    <a:lnTo>
                      <a:pt x="1894" y="0"/>
                    </a:lnTo>
                    <a:cubicBezTo>
                      <a:pt x="2103" y="0"/>
                      <a:pt x="2272" y="170"/>
                      <a:pt x="2272" y="379"/>
                    </a:cubicBezTo>
                    <a:lnTo>
                      <a:pt x="2272" y="1894"/>
                    </a:lnTo>
                    <a:cubicBezTo>
                      <a:pt x="2272" y="2103"/>
                      <a:pt x="2103" y="2272"/>
                      <a:pt x="1894" y="2272"/>
                    </a:cubicBezTo>
                    <a:lnTo>
                      <a:pt x="379" y="2272"/>
                    </a:lnTo>
                    <a:cubicBezTo>
                      <a:pt x="170" y="2272"/>
                      <a:pt x="0" y="2103"/>
                      <a:pt x="0" y="1894"/>
                    </a:cubicBezTo>
                    <a:lnTo>
                      <a:pt x="0" y="379"/>
                    </a:lnTo>
                    <a:close/>
                  </a:path>
                </a:pathLst>
              </a:custGeom>
              <a:solidFill>
                <a:srgbClr val="87867E"/>
              </a:solidFill>
              <a:ln w="7938" cap="flat">
                <a:solidFill>
                  <a:srgbClr val="87867E"/>
                </a:solidFill>
                <a:prstDash val="solid"/>
                <a:miter lim="800000"/>
                <a:headEnd/>
                <a:tailEnd/>
              </a:ln>
            </p:spPr>
            <p:txBody>
              <a:bodyPr vert="horz" wrap="square" lIns="91440" tIns="45720" rIns="91440" bIns="45720" numCol="1" anchor="t" anchorCtr="0" compatLnSpc="1">
                <a:prstTxWarp prst="textNoShape">
                  <a:avLst/>
                </a:prstTxWarp>
              </a:bodyPr>
              <a:lstStyle/>
              <a:p>
                <a:endParaRPr kumimoji="0" lang="ja-JP" altLang="en-US" sz="2400" dirty="0">
                  <a:solidFill>
                    <a:srgbClr val="000000"/>
                  </a:solidFill>
                  <a:latin typeface="Fujitsu Sans" panose="020B0404060202020204" pitchFamily="34" charset="0"/>
                </a:endParaRPr>
              </a:p>
            </p:txBody>
          </p:sp>
        </p:grpSp>
        <p:grpSp>
          <p:nvGrpSpPr>
            <p:cNvPr id="1818" name="グループ化 1817"/>
            <p:cNvGrpSpPr/>
            <p:nvPr/>
          </p:nvGrpSpPr>
          <p:grpSpPr>
            <a:xfrm>
              <a:off x="8319888" y="5214074"/>
              <a:ext cx="602077" cy="718604"/>
              <a:chOff x="5022851" y="3632200"/>
              <a:chExt cx="602077" cy="718604"/>
            </a:xfrm>
          </p:grpSpPr>
          <p:sp>
            <p:nvSpPr>
              <p:cNvPr id="1819" name="Rectangle 698"/>
              <p:cNvSpPr>
                <a:spLocks noChangeArrowheads="1"/>
              </p:cNvSpPr>
              <p:nvPr/>
            </p:nvSpPr>
            <p:spPr bwMode="auto">
              <a:xfrm>
                <a:off x="5537201" y="3632200"/>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0" name="Rectangle 701"/>
              <p:cNvSpPr>
                <a:spLocks noChangeArrowheads="1"/>
              </p:cNvSpPr>
              <p:nvPr/>
            </p:nvSpPr>
            <p:spPr bwMode="auto">
              <a:xfrm>
                <a:off x="553720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1" name="Rectangle 704"/>
              <p:cNvSpPr>
                <a:spLocks noChangeArrowheads="1"/>
              </p:cNvSpPr>
              <p:nvPr/>
            </p:nvSpPr>
            <p:spPr bwMode="auto">
              <a:xfrm>
                <a:off x="5537201" y="3971926"/>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2" name="Rectangle 707"/>
              <p:cNvSpPr>
                <a:spLocks noChangeArrowheads="1"/>
              </p:cNvSpPr>
              <p:nvPr/>
            </p:nvSpPr>
            <p:spPr bwMode="auto">
              <a:xfrm>
                <a:off x="5537201" y="41433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3" name="Rectangle 710"/>
              <p:cNvSpPr>
                <a:spLocks noChangeArrowheads="1"/>
              </p:cNvSpPr>
              <p:nvPr/>
            </p:nvSpPr>
            <p:spPr bwMode="auto">
              <a:xfrm>
                <a:off x="502285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4" name="Rectangle 713"/>
              <p:cNvSpPr>
                <a:spLocks noChangeArrowheads="1"/>
              </p:cNvSpPr>
              <p:nvPr/>
            </p:nvSpPr>
            <p:spPr bwMode="auto">
              <a:xfrm>
                <a:off x="536575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5" name="Rectangle 716"/>
              <p:cNvSpPr>
                <a:spLocks noChangeArrowheads="1"/>
              </p:cNvSpPr>
              <p:nvPr/>
            </p:nvSpPr>
            <p:spPr bwMode="auto">
              <a:xfrm>
                <a:off x="536575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6" name="Rectangle 719"/>
              <p:cNvSpPr>
                <a:spLocks noChangeArrowheads="1"/>
              </p:cNvSpPr>
              <p:nvPr/>
            </p:nvSpPr>
            <p:spPr bwMode="auto">
              <a:xfrm>
                <a:off x="536575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7" name="Rectangle 722"/>
              <p:cNvSpPr>
                <a:spLocks noChangeArrowheads="1"/>
              </p:cNvSpPr>
              <p:nvPr/>
            </p:nvSpPr>
            <p:spPr bwMode="auto">
              <a:xfrm>
                <a:off x="502285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8" name="Rectangle 725"/>
              <p:cNvSpPr>
                <a:spLocks noChangeArrowheads="1"/>
              </p:cNvSpPr>
              <p:nvPr/>
            </p:nvSpPr>
            <p:spPr bwMode="auto">
              <a:xfrm>
                <a:off x="5194301" y="380047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29" name="Rectangle 728"/>
              <p:cNvSpPr>
                <a:spLocks noChangeArrowheads="1"/>
              </p:cNvSpPr>
              <p:nvPr/>
            </p:nvSpPr>
            <p:spPr bwMode="auto">
              <a:xfrm>
                <a:off x="5194301" y="3971925"/>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30" name="Rectangle 731"/>
              <p:cNvSpPr>
                <a:spLocks noChangeArrowheads="1"/>
              </p:cNvSpPr>
              <p:nvPr/>
            </p:nvSpPr>
            <p:spPr bwMode="auto">
              <a:xfrm>
                <a:off x="519430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sp>
            <p:nvSpPr>
              <p:cNvPr id="1831" name="Rectangle 734"/>
              <p:cNvSpPr>
                <a:spLocks noChangeArrowheads="1"/>
              </p:cNvSpPr>
              <p:nvPr/>
            </p:nvSpPr>
            <p:spPr bwMode="auto">
              <a:xfrm>
                <a:off x="5022851" y="4143374"/>
                <a:ext cx="87727" cy="20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eaLnBrk="0" fontAlgn="base" hangingPunct="0">
                  <a:defRPr>
                    <a:solidFill>
                      <a:schemeClr val="tx1"/>
                    </a:solidFill>
                    <a:latin typeface="Arial" panose="020B0604020202020204" pitchFamily="34" charset="0"/>
                  </a:defRPr>
                </a:lvl1pPr>
                <a:lvl2pPr algn="l" eaLnBrk="0" fontAlgn="base" hangingPunct="0">
                  <a:defRPr>
                    <a:solidFill>
                      <a:schemeClr val="tx1"/>
                    </a:solidFill>
                    <a:latin typeface="Arial" panose="020B0604020202020204" pitchFamily="34" charset="0"/>
                  </a:defRPr>
                </a:lvl2pPr>
                <a:lvl3pPr algn="l" eaLnBrk="0" fontAlgn="base" hangingPunct="0">
                  <a:defRPr>
                    <a:solidFill>
                      <a:schemeClr val="tx1"/>
                    </a:solidFill>
                    <a:latin typeface="Arial" panose="020B0604020202020204" pitchFamily="34" charset="0"/>
                  </a:defRPr>
                </a:lvl3pPr>
                <a:lvl4pPr algn="l" eaLnBrk="0" fontAlgn="base" hangingPunct="0">
                  <a:defRPr>
                    <a:solidFill>
                      <a:schemeClr val="tx1"/>
                    </a:solidFill>
                    <a:latin typeface="Arial" panose="020B0604020202020204" pitchFamily="34" charset="0"/>
                  </a:defRPr>
                </a:lvl4pPr>
                <a:lvl5pPr algn="l" eaLnBrk="0" fontAlgn="base"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1600" dirty="0">
                    <a:solidFill>
                      <a:srgbClr val="FFFFFF"/>
                    </a:solidFill>
                    <a:latin typeface="Fujitsu Sans" panose="020B0404060202020204" pitchFamily="34" charset="0"/>
                  </a:rPr>
                  <a:t>c</a:t>
                </a:r>
                <a:endParaRPr kumimoji="0" lang="ja-JP" altLang="ja-JP" sz="2000" dirty="0">
                  <a:solidFill>
                    <a:srgbClr val="FFFFFF"/>
                  </a:solidFill>
                  <a:latin typeface="Fujitsu Sans" panose="020B0404060202020204" pitchFamily="34" charset="0"/>
                </a:endParaRPr>
              </a:p>
            </p:txBody>
          </p:sp>
        </p:grpSp>
        <p:sp>
          <p:nvSpPr>
            <p:cNvPr id="1834" name="角丸四角形 1833"/>
            <p:cNvSpPr/>
            <p:nvPr/>
          </p:nvSpPr>
          <p:spPr bwMode="gray">
            <a:xfrm>
              <a:off x="8238690" y="6172839"/>
              <a:ext cx="743187" cy="222250"/>
            </a:xfrm>
            <a:prstGeom prst="roundRect">
              <a:avLst/>
            </a:prstGeom>
            <a:solidFill>
              <a:srgbClr val="DAD9D6"/>
            </a:solidFill>
            <a:ln w="9525" cap="flat" cmpd="sng" algn="ctr">
              <a:solidFill>
                <a:srgbClr val="B1B1AC"/>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dirty="0">
                  <a:solidFill>
                    <a:srgbClr val="000000"/>
                  </a:solidFill>
                  <a:latin typeface="Fujitsu Sans" panose="020B0404060202020204" pitchFamily="34" charset="0"/>
                </a:rPr>
                <a:t>HBM2</a:t>
              </a:r>
              <a:endParaRPr kumimoji="0" lang="ja-JP" altLang="en-US" dirty="0" err="1">
                <a:solidFill>
                  <a:srgbClr val="000000"/>
                </a:solidFill>
                <a:latin typeface="Fujitsu Sans" panose="020B0404060202020204" pitchFamily="34" charset="0"/>
              </a:endParaRPr>
            </a:p>
          </p:txBody>
        </p:sp>
        <p:sp>
          <p:nvSpPr>
            <p:cNvPr id="1835" name="左右矢印 1834"/>
            <p:cNvSpPr/>
            <p:nvPr/>
          </p:nvSpPr>
          <p:spPr bwMode="gray">
            <a:xfrm rot="16200000">
              <a:off x="8500396" y="6008224"/>
              <a:ext cx="231557" cy="115492"/>
            </a:xfrm>
            <a:prstGeom prst="leftRightArrow">
              <a:avLst/>
            </a:prstGeom>
            <a:solidFill>
              <a:schemeClr val="accent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836" name="左右矢印 1835"/>
            <p:cNvSpPr/>
            <p:nvPr/>
          </p:nvSpPr>
          <p:spPr bwMode="gray">
            <a:xfrm rot="16200000">
              <a:off x="8500394" y="5031003"/>
              <a:ext cx="231557" cy="115492"/>
            </a:xfrm>
            <a:prstGeom prst="leftRightArrow">
              <a:avLst/>
            </a:prstGeom>
            <a:solidFill>
              <a:schemeClr val="accent2">
                <a:lumMod val="7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837" name="テキスト ボックス 1836"/>
            <p:cNvSpPr txBox="1"/>
            <p:nvPr/>
          </p:nvSpPr>
          <p:spPr>
            <a:xfrm>
              <a:off x="8081403" y="5917366"/>
              <a:ext cx="618476" cy="311143"/>
            </a:xfrm>
            <a:prstGeom prst="rect">
              <a:avLst/>
            </a:prstGeom>
            <a:noFill/>
          </p:spPr>
          <p:txBody>
            <a:bodyPr wrap="none" rtlCol="0">
              <a:spAutoFit/>
            </a:bodyPr>
            <a:lstStyle/>
            <a:p>
              <a:r>
                <a:rPr kumimoji="0" lang="en-US" altLang="ja-JP" b="1" dirty="0">
                  <a:solidFill>
                    <a:srgbClr val="A30B1A">
                      <a:lumMod val="75000"/>
                    </a:srgbClr>
                  </a:solidFill>
                  <a:latin typeface="Fujitsu Sans" panose="020B0404060202020204" pitchFamily="34" charset="0"/>
                </a:rPr>
                <a:t>CMG</a:t>
              </a:r>
              <a:endParaRPr kumimoji="0" lang="ja-JP" altLang="en-US" b="1" dirty="0">
                <a:solidFill>
                  <a:srgbClr val="A30B1A">
                    <a:lumMod val="75000"/>
                  </a:srgbClr>
                </a:solidFill>
                <a:latin typeface="Fujitsu Sans" panose="020B0404060202020204" pitchFamily="34" charset="0"/>
              </a:endParaRPr>
            </a:p>
          </p:txBody>
        </p:sp>
        <p:sp>
          <p:nvSpPr>
            <p:cNvPr id="1838" name="角丸四角形 1837"/>
            <p:cNvSpPr/>
            <p:nvPr/>
          </p:nvSpPr>
          <p:spPr bwMode="gray">
            <a:xfrm>
              <a:off x="9480753" y="3749199"/>
              <a:ext cx="1121871" cy="222250"/>
            </a:xfrm>
            <a:prstGeom prst="roundRect">
              <a:avLst/>
            </a:prstGeom>
            <a:solidFill>
              <a:srgbClr val="DAD9D6"/>
            </a:solidFill>
            <a:ln w="9525" cap="flat" cmpd="sng" algn="ctr">
              <a:solidFill>
                <a:srgbClr val="B1B1AC"/>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dirty="0" err="1">
                  <a:solidFill>
                    <a:srgbClr val="000000"/>
                  </a:solidFill>
                  <a:latin typeface="Fujitsu Sans" panose="020B0404060202020204" pitchFamily="34" charset="0"/>
                </a:rPr>
                <a:t>PCle</a:t>
              </a:r>
              <a:endParaRPr kumimoji="0" lang="ja-JP" altLang="en-US" dirty="0" err="1">
                <a:solidFill>
                  <a:srgbClr val="000000"/>
                </a:solidFill>
                <a:latin typeface="Fujitsu Sans" panose="020B0404060202020204" pitchFamily="34" charset="0"/>
              </a:endParaRPr>
            </a:p>
          </p:txBody>
        </p:sp>
        <p:sp>
          <p:nvSpPr>
            <p:cNvPr id="1839" name="テキスト ボックス 1838"/>
            <p:cNvSpPr txBox="1"/>
            <p:nvPr/>
          </p:nvSpPr>
          <p:spPr>
            <a:xfrm>
              <a:off x="10069784" y="3246767"/>
              <a:ext cx="771998" cy="311143"/>
            </a:xfrm>
            <a:prstGeom prst="rect">
              <a:avLst/>
            </a:prstGeom>
            <a:noFill/>
          </p:spPr>
          <p:txBody>
            <a:bodyPr wrap="none" rtlCol="0">
              <a:spAutoFit/>
            </a:bodyPr>
            <a:lstStyle/>
            <a:p>
              <a:r>
                <a:rPr kumimoji="0" lang="en-US" altLang="ja-JP" b="1" dirty="0">
                  <a:solidFill>
                    <a:srgbClr val="000000">
                      <a:lumMod val="50000"/>
                      <a:lumOff val="50000"/>
                    </a:srgbClr>
                  </a:solidFill>
                  <a:latin typeface="Fujitsu Sans" panose="020B0404060202020204" pitchFamily="34" charset="0"/>
                </a:rPr>
                <a:t>A64FX</a:t>
              </a:r>
              <a:endParaRPr kumimoji="0" lang="ja-JP" altLang="en-US" b="1" dirty="0">
                <a:solidFill>
                  <a:srgbClr val="000000">
                    <a:lumMod val="50000"/>
                    <a:lumOff val="50000"/>
                  </a:srgbClr>
                </a:solidFill>
                <a:latin typeface="Fujitsu Sans" panose="020B0404060202020204" pitchFamily="34" charset="0"/>
              </a:endParaRPr>
            </a:p>
          </p:txBody>
        </p:sp>
        <p:sp>
          <p:nvSpPr>
            <p:cNvPr id="1840" name="角丸四角形 1839"/>
            <p:cNvSpPr/>
            <p:nvPr/>
          </p:nvSpPr>
          <p:spPr bwMode="gray">
            <a:xfrm>
              <a:off x="9480753" y="4179171"/>
              <a:ext cx="523266" cy="222250"/>
            </a:xfrm>
            <a:prstGeom prst="roundRect">
              <a:avLst/>
            </a:prstGeom>
            <a:solidFill>
              <a:srgbClr val="DAF6DD"/>
            </a:solidFill>
            <a:ln w="9525" cap="flat" cmpd="sng" algn="ctr">
              <a:solidFill>
                <a:srgbClr val="267A08"/>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600" dirty="0">
                  <a:solidFill>
                    <a:srgbClr val="000000"/>
                  </a:solidFill>
                  <a:latin typeface="Fujitsu Sans" panose="020B0404060202020204" pitchFamily="34" charset="0"/>
                </a:rPr>
                <a:t>TNI0</a:t>
              </a:r>
              <a:endParaRPr kumimoji="0" lang="ja-JP" altLang="en-US" sz="1600" dirty="0" err="1">
                <a:solidFill>
                  <a:srgbClr val="000000"/>
                </a:solidFill>
                <a:latin typeface="Fujitsu Sans" panose="020B0404060202020204" pitchFamily="34" charset="0"/>
              </a:endParaRPr>
            </a:p>
          </p:txBody>
        </p:sp>
        <p:sp>
          <p:nvSpPr>
            <p:cNvPr id="1841" name="角丸四角形 1840"/>
            <p:cNvSpPr/>
            <p:nvPr/>
          </p:nvSpPr>
          <p:spPr bwMode="gray">
            <a:xfrm>
              <a:off x="9480753" y="4483467"/>
              <a:ext cx="523266" cy="222250"/>
            </a:xfrm>
            <a:prstGeom prst="roundRect">
              <a:avLst/>
            </a:prstGeom>
            <a:solidFill>
              <a:srgbClr val="DAF6DD"/>
            </a:solidFill>
            <a:ln w="9525" cap="flat" cmpd="sng" algn="ctr">
              <a:solidFill>
                <a:srgbClr val="267A08"/>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600" dirty="0">
                  <a:solidFill>
                    <a:srgbClr val="000000"/>
                  </a:solidFill>
                  <a:latin typeface="Fujitsu Sans" panose="020B0404060202020204" pitchFamily="34" charset="0"/>
                </a:rPr>
                <a:t>TNI1</a:t>
              </a:r>
              <a:endParaRPr kumimoji="0" lang="ja-JP" altLang="en-US" sz="1600" dirty="0" err="1">
                <a:solidFill>
                  <a:srgbClr val="000000"/>
                </a:solidFill>
                <a:latin typeface="Fujitsu Sans" panose="020B0404060202020204" pitchFamily="34" charset="0"/>
              </a:endParaRPr>
            </a:p>
          </p:txBody>
        </p:sp>
        <p:sp>
          <p:nvSpPr>
            <p:cNvPr id="1842" name="角丸四角形 1841"/>
            <p:cNvSpPr/>
            <p:nvPr/>
          </p:nvSpPr>
          <p:spPr bwMode="gray">
            <a:xfrm>
              <a:off x="9480753" y="4769853"/>
              <a:ext cx="523266" cy="222250"/>
            </a:xfrm>
            <a:prstGeom prst="roundRect">
              <a:avLst/>
            </a:prstGeom>
            <a:solidFill>
              <a:srgbClr val="DAF6DD"/>
            </a:solidFill>
            <a:ln w="9525" cap="flat" cmpd="sng" algn="ctr">
              <a:solidFill>
                <a:srgbClr val="267A08"/>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600" dirty="0">
                  <a:solidFill>
                    <a:srgbClr val="000000"/>
                  </a:solidFill>
                  <a:latin typeface="Fujitsu Sans" panose="020B0404060202020204" pitchFamily="34" charset="0"/>
                </a:rPr>
                <a:t>TNI2</a:t>
              </a:r>
              <a:endParaRPr kumimoji="0" lang="ja-JP" altLang="en-US" sz="1600" dirty="0" err="1">
                <a:solidFill>
                  <a:srgbClr val="000000"/>
                </a:solidFill>
                <a:latin typeface="Fujitsu Sans" panose="020B0404060202020204" pitchFamily="34" charset="0"/>
              </a:endParaRPr>
            </a:p>
          </p:txBody>
        </p:sp>
        <p:sp>
          <p:nvSpPr>
            <p:cNvPr id="1843" name="角丸四角形 1842"/>
            <p:cNvSpPr/>
            <p:nvPr/>
          </p:nvSpPr>
          <p:spPr bwMode="gray">
            <a:xfrm>
              <a:off x="9480753" y="5052838"/>
              <a:ext cx="523266" cy="222250"/>
            </a:xfrm>
            <a:prstGeom prst="roundRect">
              <a:avLst/>
            </a:prstGeom>
            <a:solidFill>
              <a:srgbClr val="DAF6DD"/>
            </a:solidFill>
            <a:ln w="9525" cap="flat" cmpd="sng" algn="ctr">
              <a:solidFill>
                <a:srgbClr val="267A08"/>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600" dirty="0">
                  <a:solidFill>
                    <a:srgbClr val="000000"/>
                  </a:solidFill>
                  <a:latin typeface="Fujitsu Sans" panose="020B0404060202020204" pitchFamily="34" charset="0"/>
                </a:rPr>
                <a:t>TNI3</a:t>
              </a:r>
              <a:endParaRPr kumimoji="0" lang="ja-JP" altLang="en-US" sz="1600" dirty="0" err="1">
                <a:solidFill>
                  <a:srgbClr val="000000"/>
                </a:solidFill>
                <a:latin typeface="Fujitsu Sans" panose="020B0404060202020204" pitchFamily="34" charset="0"/>
              </a:endParaRPr>
            </a:p>
          </p:txBody>
        </p:sp>
        <p:sp>
          <p:nvSpPr>
            <p:cNvPr id="1844" name="角丸四角形 1843"/>
            <p:cNvSpPr/>
            <p:nvPr/>
          </p:nvSpPr>
          <p:spPr bwMode="gray">
            <a:xfrm>
              <a:off x="9480753" y="5333288"/>
              <a:ext cx="523266" cy="222250"/>
            </a:xfrm>
            <a:prstGeom prst="roundRect">
              <a:avLst/>
            </a:prstGeom>
            <a:solidFill>
              <a:srgbClr val="DAF6DD"/>
            </a:solidFill>
            <a:ln w="9525" cap="flat" cmpd="sng" algn="ctr">
              <a:solidFill>
                <a:srgbClr val="267A08"/>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600" b="1" dirty="0">
                  <a:solidFill>
                    <a:srgbClr val="C00000"/>
                  </a:solidFill>
                  <a:latin typeface="Fujitsu Sans" panose="020B0404060202020204" pitchFamily="34" charset="0"/>
                </a:rPr>
                <a:t>TNI4</a:t>
              </a:r>
              <a:endParaRPr kumimoji="0" lang="ja-JP" altLang="en-US" sz="1600" b="1" dirty="0" err="1">
                <a:solidFill>
                  <a:srgbClr val="C00000"/>
                </a:solidFill>
                <a:latin typeface="Fujitsu Sans" panose="020B0404060202020204" pitchFamily="34" charset="0"/>
              </a:endParaRPr>
            </a:p>
          </p:txBody>
        </p:sp>
        <p:sp>
          <p:nvSpPr>
            <p:cNvPr id="1845" name="角丸四角形 1844"/>
            <p:cNvSpPr/>
            <p:nvPr/>
          </p:nvSpPr>
          <p:spPr bwMode="gray">
            <a:xfrm>
              <a:off x="9480753" y="5619674"/>
              <a:ext cx="523266" cy="222250"/>
            </a:xfrm>
            <a:prstGeom prst="roundRect">
              <a:avLst/>
            </a:prstGeom>
            <a:solidFill>
              <a:srgbClr val="DAF6DD"/>
            </a:solidFill>
            <a:ln w="9525" cap="flat" cmpd="sng" algn="ctr">
              <a:solidFill>
                <a:srgbClr val="267A08"/>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0" lang="en-US" altLang="ja-JP" sz="1600" b="1" dirty="0">
                  <a:solidFill>
                    <a:srgbClr val="C00000"/>
                  </a:solidFill>
                  <a:latin typeface="Fujitsu Sans" panose="020B0404060202020204" pitchFamily="34" charset="0"/>
                </a:rPr>
                <a:t>TNI5</a:t>
              </a:r>
              <a:endParaRPr kumimoji="0" lang="ja-JP" altLang="en-US" sz="1600" b="1" dirty="0" err="1">
                <a:solidFill>
                  <a:srgbClr val="C00000"/>
                </a:solidFill>
                <a:latin typeface="Fujitsu Sans" panose="020B0404060202020204" pitchFamily="34" charset="0"/>
              </a:endParaRPr>
            </a:p>
          </p:txBody>
        </p:sp>
        <p:sp>
          <p:nvSpPr>
            <p:cNvPr id="1848" name="角丸四角形 1847"/>
            <p:cNvSpPr/>
            <p:nvPr/>
          </p:nvSpPr>
          <p:spPr bwMode="gray">
            <a:xfrm>
              <a:off x="10268153" y="4179171"/>
              <a:ext cx="334470" cy="1665111"/>
            </a:xfrm>
            <a:prstGeom prst="roundRect">
              <a:avLst/>
            </a:prstGeom>
            <a:solidFill>
              <a:srgbClr val="DAF6DD"/>
            </a:solidFill>
            <a:ln w="9525" cap="flat" cmpd="sng" algn="ctr">
              <a:solidFill>
                <a:srgbClr val="267A08"/>
              </a:solidFill>
              <a:prstDash val="solid"/>
              <a:round/>
              <a:headEnd type="none" w="med" len="med"/>
              <a:tailEnd type="none" w="med" len="med"/>
            </a:ln>
            <a:effectLst/>
            <a:extLst/>
          </p:spPr>
          <p:txBody>
            <a:bodyPr rot="0" spcFirstLastPara="0" vertOverflow="overflow" horzOverflow="overflow" vert="vert270" wrap="none" lIns="91440" tIns="45720" rIns="91440" bIns="45720" numCol="1" spcCol="0" rtlCol="0" fromWordArt="0" anchor="ctr" anchorCtr="0" forceAA="0" compatLnSpc="1">
              <a:prstTxWarp prst="textNoShape">
                <a:avLst/>
              </a:prstTxWarp>
              <a:noAutofit/>
            </a:bodyPr>
            <a:lstStyle/>
            <a:p>
              <a:r>
                <a:rPr kumimoji="0" lang="en-US" altLang="ja-JP" dirty="0">
                  <a:solidFill>
                    <a:srgbClr val="000000"/>
                  </a:solidFill>
                  <a:latin typeface="Fujitsu Sans" panose="020B0404060202020204" pitchFamily="34" charset="0"/>
                </a:rPr>
                <a:t>Tofu Network Router</a:t>
              </a:r>
              <a:endParaRPr kumimoji="0" lang="ja-JP" altLang="en-US" dirty="0" err="1">
                <a:solidFill>
                  <a:srgbClr val="000000"/>
                </a:solidFill>
                <a:latin typeface="Fujitsu Sans" panose="020B0404060202020204" pitchFamily="34" charset="0"/>
              </a:endParaRPr>
            </a:p>
          </p:txBody>
        </p:sp>
        <p:sp>
          <p:nvSpPr>
            <p:cNvPr id="969" name="右矢印 968"/>
            <p:cNvSpPr/>
            <p:nvPr/>
          </p:nvSpPr>
          <p:spPr bwMode="gray">
            <a:xfrm>
              <a:off x="9243965" y="3824252"/>
              <a:ext cx="200463" cy="103226"/>
            </a:xfrm>
            <a:prstGeom prst="rightArrow">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970" name="正方形/長方形 969"/>
            <p:cNvSpPr/>
            <p:nvPr/>
          </p:nvSpPr>
          <p:spPr bwMode="gray">
            <a:xfrm>
              <a:off x="9227097" y="3849985"/>
              <a:ext cx="47464" cy="889946"/>
            </a:xfrm>
            <a:prstGeom prst="rect">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851" name="右矢印 1850"/>
            <p:cNvSpPr/>
            <p:nvPr/>
          </p:nvSpPr>
          <p:spPr bwMode="gray">
            <a:xfrm rot="10800000">
              <a:off x="9096771" y="4675795"/>
              <a:ext cx="178814" cy="113278"/>
            </a:xfrm>
            <a:prstGeom prst="rightArrow">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grpSp>
          <p:nvGrpSpPr>
            <p:cNvPr id="971" name="グループ化 970"/>
            <p:cNvGrpSpPr/>
            <p:nvPr/>
          </p:nvGrpSpPr>
          <p:grpSpPr>
            <a:xfrm>
              <a:off x="9096775" y="4230597"/>
              <a:ext cx="383977" cy="1546264"/>
              <a:chOff x="6771287" y="4005477"/>
              <a:chExt cx="383977" cy="1546264"/>
            </a:xfrm>
          </p:grpSpPr>
          <p:sp>
            <p:nvSpPr>
              <p:cNvPr id="1849" name="左右矢印 1848"/>
              <p:cNvSpPr/>
              <p:nvPr/>
            </p:nvSpPr>
            <p:spPr bwMode="gray">
              <a:xfrm rot="10800000">
                <a:off x="6771287" y="4595530"/>
                <a:ext cx="383977" cy="115492"/>
              </a:xfrm>
              <a:prstGeom prst="leftRightArrow">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1852" name="正方形/長方形 1851"/>
              <p:cNvSpPr/>
              <p:nvPr/>
            </p:nvSpPr>
            <p:spPr bwMode="gray">
              <a:xfrm>
                <a:off x="6982796" y="4032404"/>
                <a:ext cx="45719" cy="1495064"/>
              </a:xfrm>
              <a:prstGeom prst="rect">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48" name="右矢印 2047"/>
              <p:cNvSpPr/>
              <p:nvPr/>
            </p:nvSpPr>
            <p:spPr bwMode="gray">
              <a:xfrm>
                <a:off x="6986656" y="4005477"/>
                <a:ext cx="158513" cy="103226"/>
              </a:xfrm>
              <a:prstGeom prst="rightArrow">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49" name="右矢印 2048"/>
              <p:cNvSpPr/>
              <p:nvPr/>
            </p:nvSpPr>
            <p:spPr bwMode="gray">
              <a:xfrm>
                <a:off x="6986656" y="4324565"/>
                <a:ext cx="158513" cy="103226"/>
              </a:xfrm>
              <a:prstGeom prst="rightArrow">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50" name="右矢印 2049"/>
              <p:cNvSpPr/>
              <p:nvPr/>
            </p:nvSpPr>
            <p:spPr bwMode="gray">
              <a:xfrm>
                <a:off x="6986656" y="4886540"/>
                <a:ext cx="158513" cy="103226"/>
              </a:xfrm>
              <a:prstGeom prst="rightArrow">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51" name="右矢印 2050"/>
              <p:cNvSpPr/>
              <p:nvPr/>
            </p:nvSpPr>
            <p:spPr bwMode="gray">
              <a:xfrm>
                <a:off x="6986656" y="5181815"/>
                <a:ext cx="158513" cy="103226"/>
              </a:xfrm>
              <a:prstGeom prst="rightArrow">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52" name="右矢印 2051"/>
              <p:cNvSpPr/>
              <p:nvPr/>
            </p:nvSpPr>
            <p:spPr bwMode="gray">
              <a:xfrm>
                <a:off x="6986656" y="5448515"/>
                <a:ext cx="158513" cy="103226"/>
              </a:xfrm>
              <a:prstGeom prst="rightArrow">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grpSp>
        <p:grpSp>
          <p:nvGrpSpPr>
            <p:cNvPr id="972" name="グループ化 971"/>
            <p:cNvGrpSpPr/>
            <p:nvPr/>
          </p:nvGrpSpPr>
          <p:grpSpPr>
            <a:xfrm>
              <a:off x="10030026" y="4226377"/>
              <a:ext cx="171826" cy="1558939"/>
              <a:chOff x="7704539" y="4001256"/>
              <a:chExt cx="171826" cy="1558939"/>
            </a:xfrm>
          </p:grpSpPr>
          <p:sp>
            <p:nvSpPr>
              <p:cNvPr id="1850" name="左右矢印 1849"/>
              <p:cNvSpPr/>
              <p:nvPr/>
            </p:nvSpPr>
            <p:spPr bwMode="gray">
              <a:xfrm rot="10800000">
                <a:off x="7704539" y="4001256"/>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53" name="左右矢印 2052"/>
              <p:cNvSpPr/>
              <p:nvPr/>
            </p:nvSpPr>
            <p:spPr bwMode="gray">
              <a:xfrm rot="10800000">
                <a:off x="7704539" y="4318030"/>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54" name="左右矢印 2053"/>
              <p:cNvSpPr/>
              <p:nvPr/>
            </p:nvSpPr>
            <p:spPr bwMode="gray">
              <a:xfrm rot="10800000">
                <a:off x="7704539" y="4598882"/>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55" name="左右矢印 2054"/>
              <p:cNvSpPr/>
              <p:nvPr/>
            </p:nvSpPr>
            <p:spPr bwMode="gray">
              <a:xfrm rot="10800000">
                <a:off x="7704539" y="4879734"/>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56" name="左右矢印 2055"/>
              <p:cNvSpPr/>
              <p:nvPr/>
            </p:nvSpPr>
            <p:spPr bwMode="gray">
              <a:xfrm rot="10800000">
                <a:off x="7704539" y="5176914"/>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57" name="左右矢印 2056"/>
              <p:cNvSpPr/>
              <p:nvPr/>
            </p:nvSpPr>
            <p:spPr bwMode="gray">
              <a:xfrm rot="10800000">
                <a:off x="7704539" y="5444703"/>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grpSp>
        <p:sp>
          <p:nvSpPr>
            <p:cNvPr id="2058" name="角丸四角形 2057"/>
            <p:cNvSpPr/>
            <p:nvPr/>
          </p:nvSpPr>
          <p:spPr bwMode="gray">
            <a:xfrm>
              <a:off x="10942894" y="4179171"/>
              <a:ext cx="334470" cy="1665111"/>
            </a:xfrm>
            <a:prstGeom prst="roundRect">
              <a:avLst/>
            </a:prstGeom>
            <a:noFill/>
            <a:ln w="9525" cap="flat" cmpd="sng" algn="ctr">
              <a:noFill/>
              <a:prstDash val="solid"/>
              <a:round/>
              <a:headEnd type="none" w="med" len="med"/>
              <a:tailEnd type="none" w="med" len="med"/>
            </a:ln>
            <a:effectLst/>
            <a:extLst/>
          </p:spPr>
          <p:txBody>
            <a:bodyPr rot="0" spcFirstLastPara="0" vertOverflow="overflow" horzOverflow="overflow" vert="vert270" wrap="none" lIns="91440" tIns="45720" rIns="91440" bIns="45720" numCol="1" spcCol="0" rtlCol="0" fromWordArt="0" anchor="ctr" anchorCtr="0" forceAA="0" compatLnSpc="1">
              <a:prstTxWarp prst="textNoShape">
                <a:avLst/>
              </a:prstTxWarp>
              <a:noAutofit/>
            </a:bodyPr>
            <a:lstStyle/>
            <a:p>
              <a:r>
                <a:rPr kumimoji="0" lang="en-US" altLang="ja-JP" b="1" dirty="0">
                  <a:solidFill>
                    <a:srgbClr val="C00000"/>
                  </a:solidFill>
                  <a:latin typeface="Fujitsu Sans" panose="020B0404060202020204" pitchFamily="34" charset="0"/>
                </a:rPr>
                <a:t>2</a:t>
              </a:r>
              <a:r>
                <a:rPr kumimoji="0" lang="en-US" altLang="ja-JP" dirty="0">
                  <a:solidFill>
                    <a:srgbClr val="000000"/>
                  </a:solidFill>
                  <a:latin typeface="Fujitsu Sans" panose="020B0404060202020204" pitchFamily="34" charset="0"/>
                </a:rPr>
                <a:t> lanes × 10 ports</a:t>
              </a:r>
              <a:endParaRPr kumimoji="0" lang="ja-JP" altLang="en-US" dirty="0" err="1">
                <a:solidFill>
                  <a:srgbClr val="000000"/>
                </a:solidFill>
                <a:latin typeface="Fujitsu Sans" panose="020B0404060202020204" pitchFamily="34" charset="0"/>
              </a:endParaRPr>
            </a:p>
          </p:txBody>
        </p:sp>
        <p:grpSp>
          <p:nvGrpSpPr>
            <p:cNvPr id="2059" name="グループ化 2058"/>
            <p:cNvGrpSpPr/>
            <p:nvPr/>
          </p:nvGrpSpPr>
          <p:grpSpPr>
            <a:xfrm>
              <a:off x="10619686" y="4226377"/>
              <a:ext cx="340245" cy="1558939"/>
              <a:chOff x="7704539" y="4001256"/>
              <a:chExt cx="171826" cy="1558939"/>
            </a:xfrm>
          </p:grpSpPr>
          <p:sp>
            <p:nvSpPr>
              <p:cNvPr id="2060" name="左右矢印 2059"/>
              <p:cNvSpPr/>
              <p:nvPr/>
            </p:nvSpPr>
            <p:spPr bwMode="gray">
              <a:xfrm rot="10800000">
                <a:off x="7704539" y="4001256"/>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61" name="左右矢印 2060"/>
              <p:cNvSpPr/>
              <p:nvPr/>
            </p:nvSpPr>
            <p:spPr bwMode="gray">
              <a:xfrm rot="10800000">
                <a:off x="7704539" y="4318030"/>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62" name="左右矢印 2061"/>
              <p:cNvSpPr/>
              <p:nvPr/>
            </p:nvSpPr>
            <p:spPr bwMode="gray">
              <a:xfrm rot="10800000">
                <a:off x="7704539" y="4598882"/>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63" name="左右矢印 2062"/>
              <p:cNvSpPr/>
              <p:nvPr/>
            </p:nvSpPr>
            <p:spPr bwMode="gray">
              <a:xfrm rot="10800000">
                <a:off x="7704539" y="4879734"/>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64" name="左右矢印 2063"/>
              <p:cNvSpPr/>
              <p:nvPr/>
            </p:nvSpPr>
            <p:spPr bwMode="gray">
              <a:xfrm rot="10800000">
                <a:off x="7704539" y="5176914"/>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sp>
            <p:nvSpPr>
              <p:cNvPr id="2065" name="左右矢印 2064"/>
              <p:cNvSpPr/>
              <p:nvPr/>
            </p:nvSpPr>
            <p:spPr bwMode="gray">
              <a:xfrm rot="10800000">
                <a:off x="7704539" y="5444703"/>
                <a:ext cx="171826"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grpSp>
        <p:sp>
          <p:nvSpPr>
            <p:cNvPr id="2066" name="テキスト ボックス 2065"/>
            <p:cNvSpPr txBox="1"/>
            <p:nvPr/>
          </p:nvSpPr>
          <p:spPr>
            <a:xfrm>
              <a:off x="9428062" y="5892203"/>
              <a:ext cx="713496" cy="311143"/>
            </a:xfrm>
            <a:prstGeom prst="rect">
              <a:avLst/>
            </a:prstGeom>
            <a:noFill/>
          </p:spPr>
          <p:txBody>
            <a:bodyPr wrap="none" rtlCol="0">
              <a:spAutoFit/>
            </a:bodyPr>
            <a:lstStyle/>
            <a:p>
              <a:r>
                <a:rPr kumimoji="0" lang="en-US" altLang="ja-JP" b="1" dirty="0" err="1">
                  <a:solidFill>
                    <a:srgbClr val="267A08"/>
                  </a:solidFill>
                  <a:latin typeface="Fujitsu Sans" panose="020B0404060202020204" pitchFamily="34" charset="0"/>
                </a:rPr>
                <a:t>TofuD</a:t>
              </a:r>
              <a:endParaRPr kumimoji="0" lang="ja-JP" altLang="en-US" b="1" dirty="0">
                <a:solidFill>
                  <a:srgbClr val="267A08"/>
                </a:solidFill>
                <a:latin typeface="Fujitsu Sans" panose="020B0404060202020204" pitchFamily="34" charset="0"/>
              </a:endParaRPr>
            </a:p>
          </p:txBody>
        </p:sp>
        <p:sp>
          <p:nvSpPr>
            <p:cNvPr id="2068" name="左右矢印 2067"/>
            <p:cNvSpPr/>
            <p:nvPr/>
          </p:nvSpPr>
          <p:spPr bwMode="gray">
            <a:xfrm rot="10800000">
              <a:off x="10623992" y="3808411"/>
              <a:ext cx="340245" cy="115492"/>
            </a:xfrm>
            <a:prstGeom prst="leftRightArrow">
              <a:avLst>
                <a:gd name="adj1" fmla="val 38690"/>
                <a:gd name="adj2" fmla="val 50000"/>
              </a:avLst>
            </a:prstGeom>
            <a:solidFill>
              <a:srgbClr val="267A08"/>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kumimoji="0" lang="ja-JP" altLang="en-US" sz="2400" dirty="0" err="1">
                <a:solidFill>
                  <a:srgbClr val="000000"/>
                </a:solidFill>
                <a:latin typeface="Fujitsu Sans" panose="020B0404060202020204" pitchFamily="34" charset="0"/>
              </a:endParaRPr>
            </a:p>
          </p:txBody>
        </p:sp>
      </p:grpSp>
    </p:spTree>
    <p:extLst>
      <p:ext uri="{BB962C8B-B14F-4D97-AF65-F5344CB8AC3E}">
        <p14:creationId xmlns:p14="http://schemas.microsoft.com/office/powerpoint/2010/main" val="3970089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O</a:t>
            </a:r>
            <a:r>
              <a:rPr lang="en-US" altLang="ja-JP" dirty="0" smtClean="0"/>
              <a:t>verview </a:t>
            </a:r>
            <a:r>
              <a:rPr lang="en-US" altLang="ja-JP" dirty="0"/>
              <a:t>of Post-K </a:t>
            </a:r>
            <a:r>
              <a:rPr lang="en-US" altLang="ja-JP" dirty="0" smtClean="0"/>
              <a:t>System</a:t>
            </a:r>
            <a:r>
              <a:rPr lang="ja-JP" altLang="en-US" dirty="0"/>
              <a:t> </a:t>
            </a:r>
            <a:r>
              <a:rPr lang="en-US" altLang="ja-JP" dirty="0" smtClean="0"/>
              <a:t>&amp; Storage</a:t>
            </a:r>
            <a:endParaRPr lang="ja-JP" altLang="en-US" dirty="0"/>
          </a:p>
        </p:txBody>
      </p:sp>
      <p:sp>
        <p:nvSpPr>
          <p:cNvPr id="5" name="スライド番号プレースホルダー 4"/>
          <p:cNvSpPr>
            <a:spLocks noGrp="1"/>
          </p:cNvSpPr>
          <p:nvPr>
            <p:ph type="sldNum" sz="quarter" idx="10"/>
          </p:nvPr>
        </p:nvSpPr>
        <p:spPr/>
        <p:txBody>
          <a:bodyPr/>
          <a:lstStyle/>
          <a:p>
            <a:fld id="{B1061763-07A2-419F-B3C0-65418E48F157}" type="slidenum">
              <a:rPr lang="ja-JP" altLang="en-US" smtClean="0"/>
              <a:pPr/>
              <a:t>20</a:t>
            </a:fld>
            <a:endParaRPr lang="ja-JP" altLang="en-US" dirty="0"/>
          </a:p>
        </p:txBody>
      </p:sp>
      <p:sp>
        <p:nvSpPr>
          <p:cNvPr id="9" name="テキスト プレースホルダー 8"/>
          <p:cNvSpPr>
            <a:spLocks noGrp="1"/>
          </p:cNvSpPr>
          <p:nvPr>
            <p:ph type="body" sz="quarter" idx="12"/>
          </p:nvPr>
        </p:nvSpPr>
        <p:spPr>
          <a:xfrm>
            <a:off x="416212" y="705278"/>
            <a:ext cx="10841567" cy="5598581"/>
          </a:xfrm>
        </p:spPr>
        <p:txBody>
          <a:bodyPr/>
          <a:lstStyle/>
          <a:p>
            <a:pPr>
              <a:spcBef>
                <a:spcPts val="600"/>
              </a:spcBef>
            </a:pPr>
            <a:r>
              <a:rPr lang="en-US" altLang="ja-JP" sz="2000" dirty="0" smtClean="0"/>
              <a:t>3-level </a:t>
            </a:r>
            <a:r>
              <a:rPr lang="en-US" altLang="ja-JP" sz="2000" dirty="0"/>
              <a:t>hierarchical </a:t>
            </a:r>
            <a:r>
              <a:rPr lang="en-US" altLang="ja-JP" sz="2000" dirty="0" smtClean="0"/>
              <a:t>storage</a:t>
            </a:r>
            <a:endParaRPr lang="en-US" altLang="ja-JP" sz="2000" dirty="0"/>
          </a:p>
          <a:p>
            <a:pPr lvl="1">
              <a:spcBef>
                <a:spcPts val="600"/>
              </a:spcBef>
            </a:pPr>
            <a:r>
              <a:rPr lang="en-US" altLang="ja-JP" sz="2000" dirty="0"/>
              <a:t>1</a:t>
            </a:r>
            <a:r>
              <a:rPr lang="en-US" altLang="ja-JP" sz="2000" baseline="30000" dirty="0"/>
              <a:t>st</a:t>
            </a:r>
            <a:r>
              <a:rPr lang="en-US" altLang="ja-JP" sz="2000" dirty="0"/>
              <a:t> </a:t>
            </a:r>
            <a:r>
              <a:rPr lang="en-US" altLang="ja-JP" sz="2000" dirty="0" smtClean="0"/>
              <a:t>Layer: GFS Cache + Temp FS </a:t>
            </a:r>
            <a:r>
              <a:rPr lang="en-US" altLang="ja-JP" sz="2000" b="1" dirty="0" smtClean="0">
                <a:solidFill>
                  <a:srgbClr val="FF0000"/>
                </a:solidFill>
              </a:rPr>
              <a:t>(25~30 PB </a:t>
            </a:r>
            <a:r>
              <a:rPr lang="en-US" altLang="ja-JP" sz="2000" b="1" dirty="0" err="1" smtClean="0">
                <a:solidFill>
                  <a:srgbClr val="FF0000"/>
                </a:solidFill>
              </a:rPr>
              <a:t>NVMe</a:t>
            </a:r>
            <a:r>
              <a:rPr lang="en-US" altLang="ja-JP" sz="2000" b="1" dirty="0" smtClean="0">
                <a:solidFill>
                  <a:srgbClr val="FF0000"/>
                </a:solidFill>
              </a:rPr>
              <a:t>)</a:t>
            </a:r>
          </a:p>
          <a:p>
            <a:pPr lvl="1">
              <a:spcBef>
                <a:spcPts val="600"/>
              </a:spcBef>
            </a:pPr>
            <a:r>
              <a:rPr lang="en-US" altLang="ja-JP" sz="2000" dirty="0" smtClean="0"/>
              <a:t>2</a:t>
            </a:r>
            <a:r>
              <a:rPr lang="en-US" altLang="ja-JP" sz="2000" baseline="30000" dirty="0" smtClean="0"/>
              <a:t>nd</a:t>
            </a:r>
            <a:r>
              <a:rPr lang="en-US" altLang="ja-JP" sz="2000" dirty="0" smtClean="0"/>
              <a:t> Layer: </a:t>
            </a:r>
            <a:r>
              <a:rPr lang="en-US" altLang="ja-JP" sz="1800" dirty="0" err="1" smtClean="0"/>
              <a:t>Lustre</a:t>
            </a:r>
            <a:r>
              <a:rPr lang="en-US" altLang="ja-JP" sz="1800" dirty="0" smtClean="0"/>
              <a:t>-based GFS (a few hundred PB HDD)</a:t>
            </a:r>
            <a:endParaRPr lang="en-US" altLang="ja-JP" sz="1800" dirty="0"/>
          </a:p>
          <a:p>
            <a:pPr lvl="1">
              <a:spcBef>
                <a:spcPts val="600"/>
              </a:spcBef>
            </a:pPr>
            <a:r>
              <a:rPr lang="en-US" altLang="ja-JP" sz="2000" dirty="0"/>
              <a:t>3</a:t>
            </a:r>
            <a:r>
              <a:rPr lang="en-US" altLang="ja-JP" sz="2000" baseline="30000" dirty="0"/>
              <a:t>rd</a:t>
            </a:r>
            <a:r>
              <a:rPr lang="en-US" altLang="ja-JP" sz="2000" dirty="0"/>
              <a:t> </a:t>
            </a:r>
            <a:r>
              <a:rPr lang="en-US" altLang="ja-JP" sz="2000" dirty="0" smtClean="0"/>
              <a:t>Layer: </a:t>
            </a:r>
            <a:r>
              <a:rPr lang="en-US" altLang="ja-JP" sz="1800" dirty="0" smtClean="0"/>
              <a:t>Off-site Cloud Storage</a:t>
            </a:r>
          </a:p>
          <a:p>
            <a:pPr>
              <a:spcBef>
                <a:spcPts val="600"/>
              </a:spcBef>
            </a:pPr>
            <a:r>
              <a:rPr lang="en-US" altLang="ja-JP" sz="1800" dirty="0" smtClean="0"/>
              <a:t>Full Machine Spec</a:t>
            </a:r>
          </a:p>
          <a:p>
            <a:pPr lvl="1">
              <a:spcBef>
                <a:spcPts val="600"/>
              </a:spcBef>
            </a:pPr>
            <a:r>
              <a:rPr lang="en-US" altLang="ja-JP" sz="2000" b="1" dirty="0" smtClean="0">
                <a:solidFill>
                  <a:srgbClr val="FF0000"/>
                </a:solidFill>
              </a:rPr>
              <a:t>&gt;150,000 nodes</a:t>
            </a:r>
            <a:br>
              <a:rPr lang="en-US" altLang="ja-JP" sz="2000" b="1" dirty="0" smtClean="0">
                <a:solidFill>
                  <a:srgbClr val="FF0000"/>
                </a:solidFill>
              </a:rPr>
            </a:br>
            <a:r>
              <a:rPr lang="en-US" altLang="ja-JP" sz="2000" b="1" dirty="0" smtClean="0">
                <a:solidFill>
                  <a:srgbClr val="FF0000"/>
                </a:solidFill>
              </a:rPr>
              <a:t>~8 million High Perf. Arm v8.2 Cores</a:t>
            </a:r>
          </a:p>
          <a:p>
            <a:pPr lvl="1">
              <a:spcBef>
                <a:spcPts val="600"/>
              </a:spcBef>
            </a:pPr>
            <a:r>
              <a:rPr lang="en-US" altLang="ja-JP" sz="2000" b="1" dirty="0" smtClean="0">
                <a:solidFill>
                  <a:srgbClr val="FF0000"/>
                </a:solidFill>
              </a:rPr>
              <a:t>&gt; 150PB/s memory BW</a:t>
            </a:r>
          </a:p>
          <a:p>
            <a:pPr lvl="1">
              <a:spcBef>
                <a:spcPts val="600"/>
              </a:spcBef>
            </a:pPr>
            <a:r>
              <a:rPr lang="en-US" altLang="ja-JP" sz="2000" b="1" dirty="0">
                <a:solidFill>
                  <a:srgbClr val="FF0000"/>
                </a:solidFill>
              </a:rPr>
              <a:t>Tofu-D 10x Global IDC traffic @ 60Pbps </a:t>
            </a:r>
            <a:endParaRPr lang="en-US" altLang="ja-JP" sz="2000" b="1" dirty="0" smtClean="0">
              <a:solidFill>
                <a:srgbClr val="FF0000"/>
              </a:solidFill>
            </a:endParaRPr>
          </a:p>
          <a:p>
            <a:pPr lvl="1">
              <a:spcBef>
                <a:spcPts val="600"/>
              </a:spcBef>
            </a:pPr>
            <a:r>
              <a:rPr lang="en-US" altLang="ja-JP" sz="2000" b="1" dirty="0" smtClean="0">
                <a:solidFill>
                  <a:srgbClr val="FF0000"/>
                </a:solidFill>
              </a:rPr>
              <a:t>~10,000 I/O fabric endpoints</a:t>
            </a:r>
          </a:p>
          <a:p>
            <a:pPr lvl="1">
              <a:spcBef>
                <a:spcPts val="600"/>
              </a:spcBef>
            </a:pPr>
            <a:r>
              <a:rPr lang="en-US" altLang="ja-JP" sz="2000" b="1" dirty="0" smtClean="0">
                <a:solidFill>
                  <a:srgbClr val="FF0000"/>
                </a:solidFill>
              </a:rPr>
              <a:t>&gt; 400 racks</a:t>
            </a:r>
          </a:p>
          <a:p>
            <a:pPr lvl="1">
              <a:spcBef>
                <a:spcPts val="600"/>
              </a:spcBef>
            </a:pPr>
            <a:r>
              <a:rPr lang="en-US" altLang="ja-JP" sz="2000" b="1" dirty="0" smtClean="0">
                <a:solidFill>
                  <a:srgbClr val="FF0000"/>
                </a:solidFill>
              </a:rPr>
              <a:t>~40 </a:t>
            </a:r>
            <a:r>
              <a:rPr lang="en-US" altLang="ja-JP" sz="2000" b="1" dirty="0" err="1" smtClean="0">
                <a:solidFill>
                  <a:srgbClr val="FF0000"/>
                </a:solidFill>
              </a:rPr>
              <a:t>MegaWatts</a:t>
            </a:r>
            <a:r>
              <a:rPr lang="en-US" altLang="ja-JP" sz="2000" b="1" dirty="0" smtClean="0">
                <a:solidFill>
                  <a:srgbClr val="FF0000"/>
                </a:solidFill>
              </a:rPr>
              <a:t> </a:t>
            </a:r>
            <a:r>
              <a:rPr lang="en-US" altLang="ja-JP" sz="2000" b="1" dirty="0" err="1" smtClean="0">
                <a:solidFill>
                  <a:srgbClr val="FF0000"/>
                </a:solidFill>
              </a:rPr>
              <a:t>Machine</a:t>
            </a:r>
            <a:r>
              <a:rPr lang="en-US" altLang="ja-JP" sz="2000" b="1" dirty="0" err="1">
                <a:solidFill>
                  <a:srgbClr val="FF0000"/>
                </a:solidFill>
              </a:rPr>
              <a:t>+</a:t>
            </a:r>
            <a:r>
              <a:rPr lang="en-US" altLang="ja-JP" sz="2000" b="1" dirty="0" err="1" smtClean="0">
                <a:solidFill>
                  <a:srgbClr val="FF0000"/>
                </a:solidFill>
              </a:rPr>
              <a:t>IDC</a:t>
            </a:r>
            <a:r>
              <a:rPr lang="en-US" altLang="ja-JP" sz="2000" b="1" dirty="0">
                <a:solidFill>
                  <a:srgbClr val="FF0000"/>
                </a:solidFill>
              </a:rPr>
              <a:t/>
            </a:r>
            <a:br>
              <a:rPr lang="en-US" altLang="ja-JP" sz="2000" b="1" dirty="0">
                <a:solidFill>
                  <a:srgbClr val="FF0000"/>
                </a:solidFill>
              </a:rPr>
            </a:br>
            <a:r>
              <a:rPr lang="en-US" altLang="ja-JP" sz="2000" b="1" dirty="0" smtClean="0">
                <a:solidFill>
                  <a:srgbClr val="FF0000"/>
                </a:solidFill>
              </a:rPr>
              <a:t>PUE ~ 1.1 High Pressure DLC</a:t>
            </a:r>
            <a:endParaRPr lang="en-US" altLang="ja-JP" sz="2000" b="1" dirty="0">
              <a:solidFill>
                <a:srgbClr val="FF0000"/>
              </a:solidFill>
            </a:endParaRPr>
          </a:p>
          <a:p>
            <a:pPr lvl="1">
              <a:spcBef>
                <a:spcPts val="600"/>
              </a:spcBef>
            </a:pPr>
            <a:r>
              <a:rPr lang="en-US" altLang="ja-JP" sz="2000" b="1" dirty="0" smtClean="0">
                <a:solidFill>
                  <a:srgbClr val="FF0000"/>
                </a:solidFill>
              </a:rPr>
              <a:t>NRE pays off: ~= 15~30 million </a:t>
            </a:r>
            <a:br>
              <a:rPr lang="en-US" altLang="ja-JP" sz="2000" b="1" dirty="0" smtClean="0">
                <a:solidFill>
                  <a:srgbClr val="FF0000"/>
                </a:solidFill>
              </a:rPr>
            </a:br>
            <a:r>
              <a:rPr lang="en-US" altLang="ja-JP" sz="2000" b="1" dirty="0" smtClean="0">
                <a:solidFill>
                  <a:srgbClr val="FF0000"/>
                </a:solidFill>
              </a:rPr>
              <a:t>state-of-the art competing CPU </a:t>
            </a:r>
            <a:br>
              <a:rPr lang="en-US" altLang="ja-JP" sz="2000" b="1" dirty="0" smtClean="0">
                <a:solidFill>
                  <a:srgbClr val="FF0000"/>
                </a:solidFill>
              </a:rPr>
            </a:br>
            <a:r>
              <a:rPr lang="en-US" altLang="ja-JP" sz="2000" b="1" dirty="0" smtClean="0">
                <a:solidFill>
                  <a:srgbClr val="FF0000"/>
                </a:solidFill>
              </a:rPr>
              <a:t>Cores for HPC workloads </a:t>
            </a:r>
            <a:br>
              <a:rPr lang="en-US" altLang="ja-JP" sz="2000" b="1" dirty="0" smtClean="0">
                <a:solidFill>
                  <a:srgbClr val="FF0000"/>
                </a:solidFill>
              </a:rPr>
            </a:br>
            <a:r>
              <a:rPr lang="en-US" altLang="ja-JP" sz="2000" b="1" dirty="0" smtClean="0">
                <a:solidFill>
                  <a:srgbClr val="FF0000"/>
                </a:solidFill>
              </a:rPr>
              <a:t>(both dense and sparse problems)</a:t>
            </a:r>
          </a:p>
        </p:txBody>
      </p:sp>
      <p:pic>
        <p:nvPicPr>
          <p:cNvPr id="6" name="図 5" descr="電子機器, コンピューター, 室内 が含まれている画像&#10;&#10;非常に高い精度で生成された説明">
            <a:extLst>
              <a:ext uri="{FF2B5EF4-FFF2-40B4-BE49-F238E27FC236}">
                <a16:creationId xmlns:a16="http://schemas.microsoft.com/office/drawing/2014/main" xmlns="" id="{2D81A1E4-B910-458A-A3C6-9033BD8429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16450" y="705278"/>
            <a:ext cx="1316960" cy="2230100"/>
          </a:xfrm>
          <a:prstGeom prst="rect">
            <a:avLst/>
          </a:prstGeom>
        </p:spPr>
      </p:pic>
      <p:pic>
        <p:nvPicPr>
          <p:cNvPr id="3" name="図 2">
            <a:extLst>
              <a:ext uri="{FF2B5EF4-FFF2-40B4-BE49-F238E27FC236}">
                <a16:creationId xmlns:a16="http://schemas.microsoft.com/office/drawing/2014/main" xmlns="" id="{9FDEDF9D-524B-4126-8A38-25DD65F84A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54603" y="2371492"/>
            <a:ext cx="5973621" cy="3873901"/>
          </a:xfrm>
          <a:prstGeom prst="rect">
            <a:avLst/>
          </a:prstGeom>
        </p:spPr>
      </p:pic>
    </p:spTree>
    <p:extLst>
      <p:ext uri="{BB962C8B-B14F-4D97-AF65-F5344CB8AC3E}">
        <p14:creationId xmlns:p14="http://schemas.microsoft.com/office/powerpoint/2010/main" val="19484631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kumimoji="1" lang="en-US" altLang="ja-JP" dirty="0" smtClean="0"/>
              <a:t>Prepping the 40+MW </a:t>
            </a:r>
            <a:br>
              <a:rPr kumimoji="1" lang="en-US" altLang="ja-JP" dirty="0" smtClean="0"/>
            </a:br>
            <a:r>
              <a:rPr kumimoji="1" lang="en-US" altLang="ja-JP" dirty="0" smtClean="0"/>
              <a:t>Facility (actual photo)</a:t>
            </a: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21</a:t>
            </a:fld>
            <a:endParaRPr lang="ja-JP" altLang="en-US" dirty="0"/>
          </a:p>
        </p:txBody>
      </p:sp>
      <p:sp>
        <p:nvSpPr>
          <p:cNvPr id="4" name="テキスト プレースホルダー 3"/>
          <p:cNvSpPr>
            <a:spLocks noGrp="1"/>
          </p:cNvSpPr>
          <p:nvPr>
            <p:ph type="body" sz="quarter" idx="12"/>
          </p:nvPr>
        </p:nvSpPr>
        <p:spPr/>
        <p:txBody>
          <a:bodyPr/>
          <a:lstStyle/>
          <a:p>
            <a:endParaRPr kumimoji="1" lang="ja-JP" altLang="en-US" dirty="0"/>
          </a:p>
        </p:txBody>
      </p:sp>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0943" y="199557"/>
            <a:ext cx="5288156" cy="3966117"/>
          </a:xfrm>
          <a:prstGeom prst="rect">
            <a:avLst/>
          </a:prstGeom>
        </p:spPr>
      </p:pic>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2403" y="3310053"/>
            <a:ext cx="5326696" cy="3995022"/>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241" y="1388151"/>
            <a:ext cx="6534614" cy="4900961"/>
          </a:xfrm>
          <a:prstGeom prst="rect">
            <a:avLst/>
          </a:prstGeom>
        </p:spPr>
      </p:pic>
    </p:spTree>
    <p:extLst>
      <p:ext uri="{BB962C8B-B14F-4D97-AF65-F5344CB8AC3E}">
        <p14:creationId xmlns:p14="http://schemas.microsoft.com/office/powerpoint/2010/main" val="4257856243"/>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2A9A39F4-3624-4044-B61E-6D0031114402}"/>
              </a:ext>
            </a:extLst>
          </p:cNvPr>
          <p:cNvSpPr>
            <a:spLocks noGrp="1"/>
          </p:cNvSpPr>
          <p:nvPr>
            <p:ph type="title"/>
          </p:nvPr>
        </p:nvSpPr>
        <p:spPr>
          <a:xfrm>
            <a:off x="838200" y="365125"/>
            <a:ext cx="10515600" cy="936733"/>
          </a:xfrm>
        </p:spPr>
        <p:txBody>
          <a:bodyPr>
            <a:noAutofit/>
          </a:bodyPr>
          <a:lstStyle/>
          <a:p>
            <a:r>
              <a:rPr lang="en-US" altLang="ja-JP" sz="2800" dirty="0"/>
              <a:t>Convergence of equation based modeling and data analytics on HPC </a:t>
            </a:r>
            <a:r>
              <a:rPr lang="en-US" altLang="ja-JP" sz="2800" dirty="0" smtClean="0"/>
              <a:t>resources [</a:t>
            </a:r>
            <a:r>
              <a:rPr lang="en-US" altLang="ja-JP" sz="2800" dirty="0" err="1" smtClean="0"/>
              <a:t>Ichimura</a:t>
            </a:r>
            <a:r>
              <a:rPr lang="en-US" altLang="ja-JP" sz="2800" dirty="0" smtClean="0"/>
              <a:t>, Fujita, et. al., the Univ. of Tokyo]</a:t>
            </a:r>
            <a:endParaRPr kumimoji="1" lang="ja-JP" altLang="en-US" sz="2800" dirty="0"/>
          </a:p>
        </p:txBody>
      </p:sp>
      <p:sp>
        <p:nvSpPr>
          <p:cNvPr id="3" name="コンテンツ プレースホルダー 2">
            <a:extLst>
              <a:ext uri="{FF2B5EF4-FFF2-40B4-BE49-F238E27FC236}">
                <a16:creationId xmlns:a16="http://schemas.microsoft.com/office/drawing/2014/main" xmlns="" id="{B2AC3C5A-7086-4D24-8358-AA41A8AEAA5A}"/>
              </a:ext>
            </a:extLst>
          </p:cNvPr>
          <p:cNvSpPr>
            <a:spLocks noGrp="1"/>
          </p:cNvSpPr>
          <p:nvPr>
            <p:ph idx="1"/>
          </p:nvPr>
        </p:nvSpPr>
        <p:spPr>
          <a:xfrm>
            <a:off x="628973" y="1476913"/>
            <a:ext cx="10515600" cy="4351338"/>
          </a:xfrm>
        </p:spPr>
        <p:txBody>
          <a:bodyPr>
            <a:normAutofit lnSpcReduction="10000"/>
          </a:bodyPr>
          <a:lstStyle/>
          <a:p>
            <a:r>
              <a:rPr lang="en-US" altLang="ja-JP" dirty="0"/>
              <a:t>Equation based modeling and data analytics have different characteristics</a:t>
            </a:r>
          </a:p>
          <a:p>
            <a:pPr lvl="1"/>
            <a:r>
              <a:rPr lang="en-US" altLang="ja-JP" dirty="0"/>
              <a:t>Equation based modeling: Highly precise, but costly</a:t>
            </a:r>
          </a:p>
          <a:p>
            <a:pPr lvl="1"/>
            <a:r>
              <a:rPr lang="en-US" altLang="ja-JP" dirty="0"/>
              <a:t>Data analytics: Fast inferencing, but accuracy not as high</a:t>
            </a:r>
          </a:p>
          <a:p>
            <a:r>
              <a:rPr lang="en-US" altLang="ja-JP" dirty="0"/>
              <a:t>More efficient computation is expected by using</a:t>
            </a:r>
            <a:r>
              <a:rPr lang="ja-JP" altLang="en-US" dirty="0"/>
              <a:t> </a:t>
            </a:r>
            <a:r>
              <a:rPr lang="en-US" altLang="ja-JP" dirty="0"/>
              <a:t>both methods to complement each other on HPC resources</a:t>
            </a:r>
          </a:p>
          <a:p>
            <a:pPr lvl="1"/>
            <a:r>
              <a:rPr lang="en-US" altLang="ja-JP" dirty="0"/>
              <a:t>We have been conducting research on this topic focused on earthquake simulation problems</a:t>
            </a:r>
          </a:p>
          <a:p>
            <a:pPr lvl="1"/>
            <a:r>
              <a:rPr lang="en-US" altLang="ja-JP" dirty="0"/>
              <a:t>In SC17 best poster [1], we used data generated by equation based modeling for data analytics training</a:t>
            </a:r>
          </a:p>
          <a:p>
            <a:pPr lvl="1"/>
            <a:r>
              <a:rPr lang="en-US" altLang="ja-JP" dirty="0"/>
              <a:t>In SC18 Gordon Bell Prize Finalist paper [2], we trained artificial neural network to accelerate equation based modeling</a:t>
            </a:r>
            <a:endParaRPr lang="ja-JP" altLang="en-US" dirty="0"/>
          </a:p>
        </p:txBody>
      </p:sp>
      <p:sp>
        <p:nvSpPr>
          <p:cNvPr id="4" name="スライド番号プレースホルダー 3">
            <a:extLst>
              <a:ext uri="{FF2B5EF4-FFF2-40B4-BE49-F238E27FC236}">
                <a16:creationId xmlns:a16="http://schemas.microsoft.com/office/drawing/2014/main" xmlns="" id="{6C2DEE4D-0D11-4D97-B3E8-258650CFD131}"/>
              </a:ext>
            </a:extLst>
          </p:cNvPr>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22</a:t>
            </a:fld>
            <a:endParaRPr lang="ja-JP" altLang="en-US">
              <a:solidFill>
                <a:prstClr val="black">
                  <a:tint val="75000"/>
                </a:prstClr>
              </a:solidFill>
            </a:endParaRPr>
          </a:p>
        </p:txBody>
      </p:sp>
      <p:sp>
        <p:nvSpPr>
          <p:cNvPr id="5" name="正方形/長方形 4">
            <a:extLst>
              <a:ext uri="{FF2B5EF4-FFF2-40B4-BE49-F238E27FC236}">
                <a16:creationId xmlns:a16="http://schemas.microsoft.com/office/drawing/2014/main" xmlns="" id="{EFBDE613-71A6-4C44-8960-008209C08C8B}"/>
              </a:ext>
            </a:extLst>
          </p:cNvPr>
          <p:cNvSpPr/>
          <p:nvPr/>
        </p:nvSpPr>
        <p:spPr>
          <a:xfrm>
            <a:off x="628973" y="5913726"/>
            <a:ext cx="11422251" cy="738664"/>
          </a:xfrm>
          <a:prstGeom prst="rect">
            <a:avLst/>
          </a:prstGeom>
        </p:spPr>
        <p:txBody>
          <a:bodyPr wrap="square">
            <a:spAutoFit/>
          </a:bodyPr>
          <a:lstStyle/>
          <a:p>
            <a:r>
              <a:rPr lang="en-US" altLang="ja-JP" sz="1400" dirty="0">
                <a:solidFill>
                  <a:prstClr val="black"/>
                </a:solidFill>
              </a:rPr>
              <a:t>[1] Tsuyoshi </a:t>
            </a:r>
            <a:r>
              <a:rPr lang="en-US" altLang="ja-JP" sz="1400" dirty="0" err="1">
                <a:solidFill>
                  <a:prstClr val="black"/>
                </a:solidFill>
              </a:rPr>
              <a:t>Ichimura</a:t>
            </a:r>
            <a:r>
              <a:rPr lang="en-US" altLang="ja-JP" sz="1400" dirty="0">
                <a:solidFill>
                  <a:prstClr val="black"/>
                </a:solidFill>
              </a:rPr>
              <a:t>, et al., AI with Super-Computed Data for Monte Carlo Earthquake Hazard Classification, SC17 Research Poster</a:t>
            </a:r>
          </a:p>
          <a:p>
            <a:r>
              <a:rPr lang="en-US" altLang="ja-JP" sz="1400" dirty="0">
                <a:solidFill>
                  <a:prstClr val="black"/>
                </a:solidFill>
              </a:rPr>
              <a:t>[2] Tsuyoshi </a:t>
            </a:r>
            <a:r>
              <a:rPr lang="en-US" altLang="ja-JP" sz="1400" dirty="0" err="1">
                <a:solidFill>
                  <a:prstClr val="black"/>
                </a:solidFill>
              </a:rPr>
              <a:t>Ichimura</a:t>
            </a:r>
            <a:r>
              <a:rPr lang="en-US" altLang="ja-JP" sz="1400" dirty="0">
                <a:solidFill>
                  <a:prstClr val="black"/>
                </a:solidFill>
              </a:rPr>
              <a:t>, et al., A Fast Scalable Implicit Solver for Nonlinear Time-Evolution Earthquake City Problem on Low-Ordered Unstructured Finite Elements with Artificial Intelligence and </a:t>
            </a:r>
            <a:r>
              <a:rPr lang="en-US" altLang="ja-JP" sz="1400" dirty="0" err="1">
                <a:solidFill>
                  <a:prstClr val="black"/>
                </a:solidFill>
              </a:rPr>
              <a:t>Transprecision</a:t>
            </a:r>
            <a:r>
              <a:rPr lang="en-US" altLang="ja-JP" sz="1400" dirty="0">
                <a:solidFill>
                  <a:prstClr val="black"/>
                </a:solidFill>
              </a:rPr>
              <a:t> Computing, Proceedings of SC18</a:t>
            </a:r>
          </a:p>
        </p:txBody>
      </p:sp>
    </p:spTree>
    <p:extLst>
      <p:ext uri="{BB962C8B-B14F-4D97-AF65-F5344CB8AC3E}">
        <p14:creationId xmlns:p14="http://schemas.microsoft.com/office/powerpoint/2010/main" val="1301329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FF9A154B-05EE-4086-BFD1-C95FDC4A9C6E}"/>
              </a:ext>
            </a:extLst>
          </p:cNvPr>
          <p:cNvSpPr>
            <a:spLocks noGrp="1"/>
          </p:cNvSpPr>
          <p:nvPr>
            <p:ph type="title"/>
          </p:nvPr>
        </p:nvSpPr>
        <p:spPr>
          <a:xfrm>
            <a:off x="838200" y="365125"/>
            <a:ext cx="10515600" cy="1325563"/>
          </a:xfrm>
        </p:spPr>
        <p:txBody>
          <a:bodyPr>
            <a:normAutofit/>
          </a:bodyPr>
          <a:lstStyle/>
          <a:p>
            <a:r>
              <a:rPr lang="en-US" altLang="ja-JP" sz="3600" dirty="0"/>
              <a:t>Example of using data analytics to accelerate </a:t>
            </a:r>
            <a:r>
              <a:rPr kumimoji="1" lang="en-US" altLang="ja-JP" sz="3600" dirty="0"/>
              <a:t>equation based modeling</a:t>
            </a:r>
            <a:endParaRPr kumimoji="1" lang="ja-JP" altLang="en-US" sz="3600" dirty="0"/>
          </a:p>
        </p:txBody>
      </p:sp>
      <p:sp>
        <p:nvSpPr>
          <p:cNvPr id="3" name="コンテンツ プレースホルダー 2">
            <a:extLst>
              <a:ext uri="{FF2B5EF4-FFF2-40B4-BE49-F238E27FC236}">
                <a16:creationId xmlns:a16="http://schemas.microsoft.com/office/drawing/2014/main" xmlns="" id="{C01E7515-9B7C-484F-A11C-AA306695C140}"/>
              </a:ext>
            </a:extLst>
          </p:cNvPr>
          <p:cNvSpPr>
            <a:spLocks noGrp="1"/>
          </p:cNvSpPr>
          <p:nvPr>
            <p:ph idx="1"/>
          </p:nvPr>
        </p:nvSpPr>
        <p:spPr>
          <a:xfrm>
            <a:off x="512736" y="1866900"/>
            <a:ext cx="8511170" cy="4351338"/>
          </a:xfrm>
        </p:spPr>
        <p:txBody>
          <a:bodyPr>
            <a:normAutofit fontScale="92500" lnSpcReduction="20000"/>
          </a:bodyPr>
          <a:lstStyle/>
          <a:p>
            <a:r>
              <a:rPr lang="en-US" altLang="ja-JP" dirty="0"/>
              <a:t>Target: Solve </a:t>
            </a:r>
            <a:r>
              <a:rPr lang="en-US" altLang="ja-JP" i="1" dirty="0"/>
              <a:t>A x = f </a:t>
            </a:r>
            <a:r>
              <a:rPr lang="en-US" altLang="ja-JP" dirty="0"/>
              <a:t>in unstructured implicit finite-element urban earthquake simulation</a:t>
            </a:r>
          </a:p>
          <a:p>
            <a:r>
              <a:rPr lang="en-US" altLang="ja-JP" dirty="0"/>
              <a:t>Difficulty in using data analytics in solver</a:t>
            </a:r>
          </a:p>
          <a:p>
            <a:pPr lvl="1"/>
            <a:r>
              <a:rPr lang="en-US" altLang="ja-JP" dirty="0"/>
              <a:t>Data analytics results are not always accurate</a:t>
            </a:r>
          </a:p>
          <a:p>
            <a:pPr lvl="1"/>
            <a:r>
              <a:rPr lang="en-US" altLang="ja-JP" dirty="0"/>
              <a:t>We need to design solver algorithm that enables robust and cost effective use of data analytics</a:t>
            </a:r>
          </a:p>
          <a:p>
            <a:r>
              <a:rPr lang="en-US" altLang="ja-JP" dirty="0"/>
              <a:t>Use information of underlying governing equation</a:t>
            </a:r>
          </a:p>
          <a:p>
            <a:pPr lvl="1"/>
            <a:r>
              <a:rPr lang="en-US" altLang="ja-JP" dirty="0"/>
              <a:t>Extract parts with bad convergence using artificial neural network and extensively solve extracted part in preconditioner</a:t>
            </a:r>
          </a:p>
          <a:p>
            <a:pPr lvl="1"/>
            <a:r>
              <a:rPr lang="en-US" altLang="ja-JP" dirty="0"/>
              <a:t>Same solution obtained with less compute </a:t>
            </a:r>
            <a:r>
              <a:rPr lang="en-US" altLang="ja-JP" dirty="0" smtClean="0"/>
              <a:t>cost</a:t>
            </a:r>
          </a:p>
          <a:p>
            <a:pPr lvl="1"/>
            <a:endParaRPr lang="en-US" altLang="ja-JP" dirty="0"/>
          </a:p>
          <a:p>
            <a:pPr lvl="1"/>
            <a:r>
              <a:rPr lang="en-US" altLang="ja-JP" dirty="0" smtClean="0"/>
              <a:t>Other FLOPS reducing algorithmic innovations (while maximized on BW)</a:t>
            </a:r>
            <a:endParaRPr lang="en-US" altLang="ja-JP" dirty="0" smtClean="0"/>
          </a:p>
          <a:p>
            <a:pPr lvl="1"/>
            <a:endParaRPr lang="en-US" altLang="ja-JP" dirty="0"/>
          </a:p>
        </p:txBody>
      </p:sp>
      <p:sp>
        <p:nvSpPr>
          <p:cNvPr id="4" name="スライド番号プレースホルダー 3">
            <a:extLst>
              <a:ext uri="{FF2B5EF4-FFF2-40B4-BE49-F238E27FC236}">
                <a16:creationId xmlns:a16="http://schemas.microsoft.com/office/drawing/2014/main" xmlns="" id="{61B578D6-27B9-457B-AA42-169577870DA4}"/>
              </a:ext>
            </a:extLst>
          </p:cNvPr>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23</a:t>
            </a:fld>
            <a:endParaRPr lang="ja-JP" altLang="en-US">
              <a:solidFill>
                <a:prstClr val="black">
                  <a:tint val="75000"/>
                </a:prstClr>
              </a:solidFill>
            </a:endParaRPr>
          </a:p>
        </p:txBody>
      </p:sp>
      <p:grpSp>
        <p:nvGrpSpPr>
          <p:cNvPr id="7" name="グループ化 6">
            <a:extLst>
              <a:ext uri="{FF2B5EF4-FFF2-40B4-BE49-F238E27FC236}">
                <a16:creationId xmlns:a16="http://schemas.microsoft.com/office/drawing/2014/main" xmlns="" id="{D21C99FF-4871-4672-A4CF-453D68D163BB}"/>
              </a:ext>
            </a:extLst>
          </p:cNvPr>
          <p:cNvGrpSpPr>
            <a:grpSpLocks noChangeAspect="1"/>
          </p:cNvGrpSpPr>
          <p:nvPr/>
        </p:nvGrpSpPr>
        <p:grpSpPr>
          <a:xfrm>
            <a:off x="8785277" y="1297702"/>
            <a:ext cx="3011034" cy="5153362"/>
            <a:chOff x="9484345" y="-2604512"/>
            <a:chExt cx="3735733" cy="6393680"/>
          </a:xfrm>
        </p:grpSpPr>
        <p:pic>
          <p:nvPicPr>
            <p:cNvPr id="8" name="図 7">
              <a:extLst>
                <a:ext uri="{FF2B5EF4-FFF2-40B4-BE49-F238E27FC236}">
                  <a16:creationId xmlns:a16="http://schemas.microsoft.com/office/drawing/2014/main" xmlns="" id="{CA47E956-2442-40A5-9A7A-A2B3D7E43C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60" t="8530" r="23159"/>
            <a:stretch/>
          </p:blipFill>
          <p:spPr>
            <a:xfrm>
              <a:off x="9484345" y="-2604512"/>
              <a:ext cx="3560947" cy="2741357"/>
            </a:xfrm>
            <a:prstGeom prst="rect">
              <a:avLst/>
            </a:prstGeom>
          </p:spPr>
        </p:pic>
        <p:pic>
          <p:nvPicPr>
            <p:cNvPr id="9" name="図 8">
              <a:extLst>
                <a:ext uri="{FF2B5EF4-FFF2-40B4-BE49-F238E27FC236}">
                  <a16:creationId xmlns:a16="http://schemas.microsoft.com/office/drawing/2014/main" xmlns="" id="{478488C8-B0A1-40F2-9ECF-0E9C585DF1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5193" y="1164909"/>
              <a:ext cx="3119670" cy="1651016"/>
            </a:xfrm>
            <a:prstGeom prst="rect">
              <a:avLst/>
            </a:prstGeom>
          </p:spPr>
        </p:pic>
        <p:sp>
          <p:nvSpPr>
            <p:cNvPr id="10" name="正方形/長方形 9">
              <a:extLst>
                <a:ext uri="{FF2B5EF4-FFF2-40B4-BE49-F238E27FC236}">
                  <a16:creationId xmlns:a16="http://schemas.microsoft.com/office/drawing/2014/main" xmlns="" id="{4CE6D5DB-50C5-4450-BD37-62DFF2387E95}"/>
                </a:ext>
              </a:extLst>
            </p:cNvPr>
            <p:cNvSpPr/>
            <p:nvPr/>
          </p:nvSpPr>
          <p:spPr>
            <a:xfrm>
              <a:off x="9780407" y="39750"/>
              <a:ext cx="2457060" cy="458223"/>
            </a:xfrm>
            <a:prstGeom prst="rect">
              <a:avLst/>
            </a:prstGeom>
          </p:spPr>
          <p:txBody>
            <a:bodyPr wrap="square">
              <a:spAutoFit/>
            </a:bodyPr>
            <a:lstStyle/>
            <a:p>
              <a:r>
                <a:rPr lang="en-US" altLang="ja-JP" dirty="0">
                  <a:solidFill>
                    <a:prstClr val="black"/>
                  </a:solidFill>
                </a:rPr>
                <a:t>Whole city model</a:t>
              </a:r>
              <a:endParaRPr lang="ja-JP" altLang="en-US" dirty="0">
                <a:solidFill>
                  <a:prstClr val="black"/>
                </a:solidFill>
              </a:endParaRPr>
            </a:p>
          </p:txBody>
        </p:sp>
        <p:sp>
          <p:nvSpPr>
            <p:cNvPr id="11" name="正方形/長方形 10">
              <a:extLst>
                <a:ext uri="{FF2B5EF4-FFF2-40B4-BE49-F238E27FC236}">
                  <a16:creationId xmlns:a16="http://schemas.microsoft.com/office/drawing/2014/main" xmlns="" id="{3FD79760-57AE-4360-9338-9288091335AA}"/>
                </a:ext>
              </a:extLst>
            </p:cNvPr>
            <p:cNvSpPr/>
            <p:nvPr/>
          </p:nvSpPr>
          <p:spPr>
            <a:xfrm>
              <a:off x="9955193" y="2987277"/>
              <a:ext cx="3264885" cy="801891"/>
            </a:xfrm>
            <a:prstGeom prst="rect">
              <a:avLst/>
            </a:prstGeom>
          </p:spPr>
          <p:txBody>
            <a:bodyPr wrap="square">
              <a:spAutoFit/>
            </a:bodyPr>
            <a:lstStyle/>
            <a:p>
              <a:r>
                <a:rPr lang="en-US" altLang="ja-JP" dirty="0">
                  <a:solidFill>
                    <a:prstClr val="black"/>
                  </a:solidFill>
                </a:rPr>
                <a:t>Extracted part by AI (about 1/10 of model)</a:t>
              </a:r>
              <a:endParaRPr lang="ja-JP" altLang="en-US" i="1" baseline="-25000" dirty="0">
                <a:solidFill>
                  <a:prstClr val="black"/>
                </a:solidFill>
              </a:endParaRPr>
            </a:p>
          </p:txBody>
        </p:sp>
      </p:grpSp>
      <p:sp>
        <p:nvSpPr>
          <p:cNvPr id="12" name="矢印: 右 11">
            <a:extLst>
              <a:ext uri="{FF2B5EF4-FFF2-40B4-BE49-F238E27FC236}">
                <a16:creationId xmlns:a16="http://schemas.microsoft.com/office/drawing/2014/main" xmlns="" id="{933D230B-A069-4332-85AF-96BEF2391B21}"/>
              </a:ext>
            </a:extLst>
          </p:cNvPr>
          <p:cNvSpPr/>
          <p:nvPr/>
        </p:nvSpPr>
        <p:spPr>
          <a:xfrm rot="5400000">
            <a:off x="10054095" y="3933025"/>
            <a:ext cx="352060" cy="219088"/>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ja-JP" altLang="en-US" dirty="0">
              <a:solidFill>
                <a:prstClr val="black"/>
              </a:solidFill>
            </a:endParaRPr>
          </a:p>
        </p:txBody>
      </p:sp>
    </p:spTree>
    <p:extLst>
      <p:ext uri="{BB962C8B-B14F-4D97-AF65-F5344CB8AC3E}">
        <p14:creationId xmlns:p14="http://schemas.microsoft.com/office/powerpoint/2010/main" val="3447117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02FEF3FD-0C56-4FE6-9E12-E679DD812DA5}"/>
              </a:ext>
            </a:extLst>
          </p:cNvPr>
          <p:cNvSpPr>
            <a:spLocks noGrp="1"/>
          </p:cNvSpPr>
          <p:nvPr>
            <p:ph type="title"/>
          </p:nvPr>
        </p:nvSpPr>
        <p:spPr>
          <a:xfrm>
            <a:off x="838199" y="365125"/>
            <a:ext cx="11087747" cy="746957"/>
          </a:xfrm>
        </p:spPr>
        <p:txBody>
          <a:bodyPr>
            <a:noAutofit/>
          </a:bodyPr>
          <a:lstStyle/>
          <a:p>
            <a:r>
              <a:rPr kumimoji="1" lang="en-US" altLang="ja-JP" sz="3200" dirty="0"/>
              <a:t>Performance of </a:t>
            </a:r>
            <a:r>
              <a:rPr lang="en-US" altLang="ja-JP" sz="3200" dirty="0"/>
              <a:t>data analytics </a:t>
            </a:r>
            <a:r>
              <a:rPr kumimoji="1" lang="en-US" altLang="ja-JP" sz="3200" dirty="0"/>
              <a:t>enhanced solver on K computer/Summit</a:t>
            </a:r>
            <a:endParaRPr kumimoji="1" lang="ja-JP" altLang="en-US" sz="3200" dirty="0"/>
          </a:p>
        </p:txBody>
      </p:sp>
      <p:sp>
        <p:nvSpPr>
          <p:cNvPr id="3" name="コンテンツ プレースホルダー 2">
            <a:extLst>
              <a:ext uri="{FF2B5EF4-FFF2-40B4-BE49-F238E27FC236}">
                <a16:creationId xmlns:a16="http://schemas.microsoft.com/office/drawing/2014/main" xmlns="" id="{A0B04146-D192-47D0-B658-452A15E79F5A}"/>
              </a:ext>
            </a:extLst>
          </p:cNvPr>
          <p:cNvSpPr>
            <a:spLocks noGrp="1"/>
          </p:cNvSpPr>
          <p:nvPr>
            <p:ph idx="1"/>
          </p:nvPr>
        </p:nvSpPr>
        <p:spPr>
          <a:xfrm>
            <a:off x="803294" y="1285297"/>
            <a:ext cx="11006414" cy="1065496"/>
          </a:xfrm>
        </p:spPr>
        <p:txBody>
          <a:bodyPr>
            <a:normAutofit fontScale="62500" lnSpcReduction="20000"/>
          </a:bodyPr>
          <a:lstStyle/>
          <a:p>
            <a:r>
              <a:rPr lang="en-US" altLang="ja-JP" dirty="0"/>
              <a:t>FLOP count of data analytics enhanced solver decreased by 5.56-times from PCGE (standard solver; Conjugate Gradient solver with block Jacobi preconditioning), and 1.32 times from a non data analytics enhanced SC14 solver</a:t>
            </a:r>
          </a:p>
          <a:p>
            <a:r>
              <a:rPr kumimoji="1" lang="en-US" altLang="ja-JP" dirty="0"/>
              <a:t>Fast and scalable on both CPU based K computer and GPU accelerated Summit</a:t>
            </a:r>
            <a:endParaRPr kumimoji="1" lang="ja-JP" altLang="en-US" dirty="0"/>
          </a:p>
        </p:txBody>
      </p:sp>
      <p:sp>
        <p:nvSpPr>
          <p:cNvPr id="4" name="スライド番号プレースホルダー 3">
            <a:extLst>
              <a:ext uri="{FF2B5EF4-FFF2-40B4-BE49-F238E27FC236}">
                <a16:creationId xmlns:a16="http://schemas.microsoft.com/office/drawing/2014/main" xmlns="" id="{4F1738EA-D8B8-4773-B443-E8F1BBEB5143}"/>
              </a:ext>
            </a:extLst>
          </p:cNvPr>
          <p:cNvSpPr>
            <a:spLocks noGrp="1"/>
          </p:cNvSpPr>
          <p:nvPr>
            <p:ph type="sldNum" sz="quarter" idx="12"/>
          </p:nvPr>
        </p:nvSpPr>
        <p:spPr/>
        <p:txBody>
          <a:bodyPr/>
          <a:lstStyle/>
          <a:p>
            <a:fld id="{44BD850E-AB81-4225-A8E4-85D11C8BA6E9}" type="slidenum">
              <a:rPr lang="ja-JP" altLang="en-US" smtClean="0">
                <a:solidFill>
                  <a:prstClr val="black">
                    <a:tint val="75000"/>
                  </a:prstClr>
                </a:solidFill>
              </a:rPr>
              <a:pPr/>
              <a:t>24</a:t>
            </a:fld>
            <a:endParaRPr lang="ja-JP" altLang="en-US">
              <a:solidFill>
                <a:prstClr val="black">
                  <a:tint val="75000"/>
                </a:prstClr>
              </a:solidFill>
            </a:endParaRPr>
          </a:p>
        </p:txBody>
      </p:sp>
      <p:graphicFrame>
        <p:nvGraphicFramePr>
          <p:cNvPr id="5" name="グラフ 4">
            <a:extLst>
              <a:ext uri="{FF2B5EF4-FFF2-40B4-BE49-F238E27FC236}">
                <a16:creationId xmlns:a16="http://schemas.microsoft.com/office/drawing/2014/main" xmlns="" id="{6A984747-1D2B-4931-A51C-1D41CA21BAF8}"/>
              </a:ext>
            </a:extLst>
          </p:cNvPr>
          <p:cNvGraphicFramePr>
            <a:graphicFrameLocks/>
          </p:cNvGraphicFramePr>
          <p:nvPr>
            <p:extLst/>
          </p:nvPr>
        </p:nvGraphicFramePr>
        <p:xfrm>
          <a:off x="166698" y="2520070"/>
          <a:ext cx="6264275" cy="3697747"/>
        </p:xfrm>
        <a:graphic>
          <a:graphicData uri="http://schemas.openxmlformats.org/drawingml/2006/chart">
            <c:chart xmlns:c="http://schemas.openxmlformats.org/drawingml/2006/chart" xmlns:r="http://schemas.openxmlformats.org/officeDocument/2006/relationships" r:id="rId3"/>
          </a:graphicData>
        </a:graphic>
      </p:graphicFrame>
      <p:sp>
        <p:nvSpPr>
          <p:cNvPr id="10" name="正方形/長方形 9">
            <a:extLst>
              <a:ext uri="{FF2B5EF4-FFF2-40B4-BE49-F238E27FC236}">
                <a16:creationId xmlns:a16="http://schemas.microsoft.com/office/drawing/2014/main" xmlns="" id="{5C32BD19-6795-4FF6-B5B4-59297064FB9C}"/>
              </a:ext>
            </a:extLst>
          </p:cNvPr>
          <p:cNvSpPr/>
          <p:nvPr/>
        </p:nvSpPr>
        <p:spPr>
          <a:xfrm>
            <a:off x="2312350" y="4997148"/>
            <a:ext cx="2260071" cy="338554"/>
          </a:xfrm>
          <a:prstGeom prst="rect">
            <a:avLst/>
          </a:prstGeom>
        </p:spPr>
        <p:txBody>
          <a:bodyPr wrap="square">
            <a:spAutoFit/>
          </a:bodyPr>
          <a:lstStyle/>
          <a:p>
            <a:r>
              <a:rPr lang="en-US" altLang="ja-JP" sz="1600" dirty="0">
                <a:solidFill>
                  <a:prstClr val="black"/>
                </a:solidFill>
                <a:cs typeface="Arial" panose="020B0604020202020204" pitchFamily="34" charset="0"/>
              </a:rPr>
              <a:t>(17.2% of</a:t>
            </a:r>
            <a:r>
              <a:rPr lang="ja-JP" altLang="en-US" sz="1600" dirty="0">
                <a:solidFill>
                  <a:prstClr val="black"/>
                </a:solidFill>
                <a:cs typeface="Arial" panose="020B0604020202020204" pitchFamily="34" charset="0"/>
              </a:rPr>
              <a:t> </a:t>
            </a:r>
            <a:r>
              <a:rPr lang="en-US" altLang="ja-JP" sz="1600" dirty="0">
                <a:solidFill>
                  <a:prstClr val="black"/>
                </a:solidFill>
                <a:cs typeface="Arial" panose="020B0604020202020204" pitchFamily="34" charset="0"/>
              </a:rPr>
              <a:t>FP64</a:t>
            </a:r>
            <a:r>
              <a:rPr lang="ja-JP" altLang="en-US" sz="1600" dirty="0">
                <a:solidFill>
                  <a:prstClr val="black"/>
                </a:solidFill>
                <a:cs typeface="Arial" panose="020B0604020202020204" pitchFamily="34" charset="0"/>
              </a:rPr>
              <a:t> </a:t>
            </a:r>
            <a:r>
              <a:rPr lang="en-US" altLang="ja-JP" sz="1600" dirty="0">
                <a:solidFill>
                  <a:prstClr val="black"/>
                </a:solidFill>
                <a:cs typeface="Arial" panose="020B0604020202020204" pitchFamily="34" charset="0"/>
              </a:rPr>
              <a:t>peak)</a:t>
            </a:r>
            <a:endParaRPr lang="ja-JP" altLang="en-US" sz="1600" dirty="0">
              <a:solidFill>
                <a:prstClr val="black"/>
              </a:solidFill>
              <a:cs typeface="Arial" panose="020B0604020202020204" pitchFamily="34" charset="0"/>
            </a:endParaRPr>
          </a:p>
        </p:txBody>
      </p:sp>
      <p:sp>
        <p:nvSpPr>
          <p:cNvPr id="12" name="テキスト ボックス 11">
            <a:extLst>
              <a:ext uri="{FF2B5EF4-FFF2-40B4-BE49-F238E27FC236}">
                <a16:creationId xmlns:a16="http://schemas.microsoft.com/office/drawing/2014/main" xmlns="" id="{E341319E-9076-41B5-9B51-E0516DCA5CE5}"/>
              </a:ext>
            </a:extLst>
          </p:cNvPr>
          <p:cNvSpPr txBox="1"/>
          <p:nvPr/>
        </p:nvSpPr>
        <p:spPr>
          <a:xfrm>
            <a:off x="1154624" y="6382921"/>
            <a:ext cx="4273453" cy="369332"/>
          </a:xfrm>
          <a:prstGeom prst="rect">
            <a:avLst/>
          </a:prstGeom>
          <a:noFill/>
        </p:spPr>
        <p:txBody>
          <a:bodyPr wrap="square" rtlCol="0">
            <a:spAutoFit/>
          </a:bodyPr>
          <a:lstStyle/>
          <a:p>
            <a:r>
              <a:rPr lang="ja-JP" altLang="en-US" dirty="0">
                <a:solidFill>
                  <a:srgbClr val="9BBB59"/>
                </a:solidFill>
              </a:rPr>
              <a:t>■</a:t>
            </a:r>
            <a:r>
              <a:rPr lang="en-US" altLang="ja-JP" dirty="0">
                <a:solidFill>
                  <a:prstClr val="black"/>
                </a:solidFill>
              </a:rPr>
              <a:t>Data analytics enhanced solver</a:t>
            </a:r>
            <a:endParaRPr lang="ja-JP" altLang="en-US" dirty="0">
              <a:solidFill>
                <a:prstClr val="black"/>
              </a:solidFill>
            </a:endParaRPr>
          </a:p>
        </p:txBody>
      </p:sp>
      <p:sp>
        <p:nvSpPr>
          <p:cNvPr id="13" name="テキスト ボックス 12">
            <a:extLst>
              <a:ext uri="{FF2B5EF4-FFF2-40B4-BE49-F238E27FC236}">
                <a16:creationId xmlns:a16="http://schemas.microsoft.com/office/drawing/2014/main" xmlns="" id="{565773ED-3B21-49CD-A667-7CD738DB9D8A}"/>
              </a:ext>
            </a:extLst>
          </p:cNvPr>
          <p:cNvSpPr txBox="1"/>
          <p:nvPr/>
        </p:nvSpPr>
        <p:spPr>
          <a:xfrm>
            <a:off x="4861962" y="6382921"/>
            <a:ext cx="2543824" cy="369332"/>
          </a:xfrm>
          <a:prstGeom prst="rect">
            <a:avLst/>
          </a:prstGeom>
          <a:noFill/>
        </p:spPr>
        <p:txBody>
          <a:bodyPr wrap="square" rtlCol="0">
            <a:spAutoFit/>
          </a:bodyPr>
          <a:lstStyle/>
          <a:p>
            <a:r>
              <a:rPr lang="ja-JP" altLang="en-US" dirty="0">
                <a:solidFill>
                  <a:srgbClr val="C0504D"/>
                </a:solidFill>
              </a:rPr>
              <a:t>■ </a:t>
            </a:r>
            <a:r>
              <a:rPr lang="en-US" altLang="ja-JP" dirty="0">
                <a:solidFill>
                  <a:prstClr val="black"/>
                </a:solidFill>
              </a:rPr>
              <a:t>SC14 solver</a:t>
            </a:r>
            <a:endParaRPr lang="ja-JP" altLang="en-US" dirty="0">
              <a:solidFill>
                <a:prstClr val="black"/>
              </a:solidFill>
            </a:endParaRPr>
          </a:p>
        </p:txBody>
      </p:sp>
      <p:sp>
        <p:nvSpPr>
          <p:cNvPr id="14" name="テキスト ボックス 13">
            <a:extLst>
              <a:ext uri="{FF2B5EF4-FFF2-40B4-BE49-F238E27FC236}">
                <a16:creationId xmlns:a16="http://schemas.microsoft.com/office/drawing/2014/main" xmlns="" id="{BD996154-BDB1-46C1-932B-E8CD61C5C427}"/>
              </a:ext>
            </a:extLst>
          </p:cNvPr>
          <p:cNvSpPr txBox="1"/>
          <p:nvPr/>
        </p:nvSpPr>
        <p:spPr>
          <a:xfrm>
            <a:off x="7058043" y="6382921"/>
            <a:ext cx="3643537" cy="369332"/>
          </a:xfrm>
          <a:prstGeom prst="rect">
            <a:avLst/>
          </a:prstGeom>
          <a:noFill/>
        </p:spPr>
        <p:txBody>
          <a:bodyPr wrap="square" rtlCol="0">
            <a:spAutoFit/>
          </a:bodyPr>
          <a:lstStyle/>
          <a:p>
            <a:r>
              <a:rPr lang="ja-JP" altLang="en-US" dirty="0">
                <a:solidFill>
                  <a:srgbClr val="4F81BD"/>
                </a:solidFill>
              </a:rPr>
              <a:t>■</a:t>
            </a:r>
            <a:r>
              <a:rPr lang="en-US" altLang="ja-JP" dirty="0">
                <a:solidFill>
                  <a:prstClr val="black"/>
                </a:solidFill>
              </a:rPr>
              <a:t> Standard solver (PCGE)</a:t>
            </a:r>
            <a:endParaRPr lang="ja-JP" altLang="en-US" dirty="0">
              <a:solidFill>
                <a:prstClr val="black"/>
              </a:solidFill>
            </a:endParaRPr>
          </a:p>
        </p:txBody>
      </p:sp>
      <p:sp>
        <p:nvSpPr>
          <p:cNvPr id="21" name="テキスト ボックス 20">
            <a:extLst>
              <a:ext uri="{FF2B5EF4-FFF2-40B4-BE49-F238E27FC236}">
                <a16:creationId xmlns:a16="http://schemas.microsoft.com/office/drawing/2014/main" xmlns="" id="{D43FADB5-EFAA-4B20-AA8F-E6317A6F6826}"/>
              </a:ext>
            </a:extLst>
          </p:cNvPr>
          <p:cNvSpPr txBox="1"/>
          <p:nvPr/>
        </p:nvSpPr>
        <p:spPr>
          <a:xfrm>
            <a:off x="1979080" y="2286066"/>
            <a:ext cx="3406252" cy="369332"/>
          </a:xfrm>
          <a:prstGeom prst="rect">
            <a:avLst/>
          </a:prstGeom>
          <a:noFill/>
        </p:spPr>
        <p:txBody>
          <a:bodyPr wrap="square" rtlCol="0">
            <a:spAutoFit/>
          </a:bodyPr>
          <a:lstStyle/>
          <a:p>
            <a:r>
              <a:rPr lang="en-US" altLang="ja-JP" dirty="0">
                <a:solidFill>
                  <a:prstClr val="black"/>
                </a:solidFill>
              </a:rPr>
              <a:t>Weak scaling on K computer</a:t>
            </a:r>
            <a:endParaRPr lang="ja-JP" altLang="en-US" dirty="0">
              <a:solidFill>
                <a:prstClr val="black"/>
              </a:solidFill>
            </a:endParaRPr>
          </a:p>
        </p:txBody>
      </p:sp>
      <p:sp>
        <p:nvSpPr>
          <p:cNvPr id="15" name="テキスト ボックス 14">
            <a:extLst>
              <a:ext uri="{FF2B5EF4-FFF2-40B4-BE49-F238E27FC236}">
                <a16:creationId xmlns:a16="http://schemas.microsoft.com/office/drawing/2014/main" xmlns="" id="{5647B362-17B9-4D05-AF11-E4226DB65597}"/>
              </a:ext>
            </a:extLst>
          </p:cNvPr>
          <p:cNvSpPr txBox="1"/>
          <p:nvPr/>
        </p:nvSpPr>
        <p:spPr>
          <a:xfrm>
            <a:off x="8023246" y="2286066"/>
            <a:ext cx="3330554" cy="369332"/>
          </a:xfrm>
          <a:prstGeom prst="rect">
            <a:avLst/>
          </a:prstGeom>
          <a:noFill/>
        </p:spPr>
        <p:txBody>
          <a:bodyPr wrap="square" rtlCol="0">
            <a:spAutoFit/>
          </a:bodyPr>
          <a:lstStyle/>
          <a:p>
            <a:r>
              <a:rPr lang="en-US" altLang="ja-JP" dirty="0">
                <a:solidFill>
                  <a:prstClr val="black"/>
                </a:solidFill>
              </a:rPr>
              <a:t>Weak scaling on Summit</a:t>
            </a:r>
            <a:endParaRPr lang="ja-JP" altLang="en-US" dirty="0">
              <a:solidFill>
                <a:prstClr val="black"/>
              </a:solidFill>
            </a:endParaRPr>
          </a:p>
        </p:txBody>
      </p:sp>
      <p:graphicFrame>
        <p:nvGraphicFramePr>
          <p:cNvPr id="28" name="グラフ 27">
            <a:extLst>
              <a:ext uri="{FF2B5EF4-FFF2-40B4-BE49-F238E27FC236}">
                <a16:creationId xmlns:a16="http://schemas.microsoft.com/office/drawing/2014/main" xmlns="" id="{CFAD743E-E1C3-45A8-8A8C-DCDD73E268F0}"/>
              </a:ext>
            </a:extLst>
          </p:cNvPr>
          <p:cNvGraphicFramePr>
            <a:graphicFrameLocks/>
          </p:cNvGraphicFramePr>
          <p:nvPr>
            <p:extLst/>
          </p:nvPr>
        </p:nvGraphicFramePr>
        <p:xfrm>
          <a:off x="6346556" y="2520069"/>
          <a:ext cx="5678745" cy="3697747"/>
        </p:xfrm>
        <a:graphic>
          <a:graphicData uri="http://schemas.openxmlformats.org/drawingml/2006/chart">
            <c:chart xmlns:c="http://schemas.openxmlformats.org/drawingml/2006/chart" xmlns:r="http://schemas.openxmlformats.org/officeDocument/2006/relationships" r:id="rId4"/>
          </a:graphicData>
        </a:graphic>
      </p:graphicFrame>
      <p:sp>
        <p:nvSpPr>
          <p:cNvPr id="36" name="正方形/長方形 35">
            <a:extLst>
              <a:ext uri="{FF2B5EF4-FFF2-40B4-BE49-F238E27FC236}">
                <a16:creationId xmlns:a16="http://schemas.microsoft.com/office/drawing/2014/main" xmlns="" id="{DACBD4F9-0C57-4FC3-B0DC-464BE4316A75}"/>
              </a:ext>
            </a:extLst>
          </p:cNvPr>
          <p:cNvSpPr/>
          <p:nvPr/>
        </p:nvSpPr>
        <p:spPr>
          <a:xfrm>
            <a:off x="8419422" y="4984071"/>
            <a:ext cx="2501881" cy="338554"/>
          </a:xfrm>
          <a:prstGeom prst="rect">
            <a:avLst/>
          </a:prstGeom>
        </p:spPr>
        <p:txBody>
          <a:bodyPr wrap="square">
            <a:spAutoFit/>
          </a:bodyPr>
          <a:lstStyle/>
          <a:p>
            <a:r>
              <a:rPr lang="en-US" altLang="ja-JP" sz="1600" dirty="0">
                <a:solidFill>
                  <a:prstClr val="black"/>
                </a:solidFill>
                <a:cs typeface="Arial" panose="020B0604020202020204" pitchFamily="34" charset="0"/>
              </a:rPr>
              <a:t>(14.7% of FP64 peak)</a:t>
            </a:r>
            <a:endParaRPr lang="ja-JP" altLang="en-US" sz="1600" dirty="0">
              <a:solidFill>
                <a:prstClr val="black"/>
              </a:solidFill>
              <a:cs typeface="Arial" panose="020B0604020202020204" pitchFamily="34" charset="0"/>
            </a:endParaRPr>
          </a:p>
        </p:txBody>
      </p:sp>
      <p:cxnSp>
        <p:nvCxnSpPr>
          <p:cNvPr id="7" name="直線矢印コネクタ 6">
            <a:extLst>
              <a:ext uri="{FF2B5EF4-FFF2-40B4-BE49-F238E27FC236}">
                <a16:creationId xmlns:a16="http://schemas.microsoft.com/office/drawing/2014/main" xmlns="" id="{CD579375-5D70-4A8D-87A0-650548DEB7F9}"/>
              </a:ext>
            </a:extLst>
          </p:cNvPr>
          <p:cNvCxnSpPr>
            <a:cxnSpLocks/>
          </p:cNvCxnSpPr>
          <p:nvPr/>
        </p:nvCxnSpPr>
        <p:spPr>
          <a:xfrm flipH="1">
            <a:off x="7776096" y="5153348"/>
            <a:ext cx="70147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直線矢印コネクタ 37">
            <a:extLst>
              <a:ext uri="{FF2B5EF4-FFF2-40B4-BE49-F238E27FC236}">
                <a16:creationId xmlns:a16="http://schemas.microsoft.com/office/drawing/2014/main" xmlns="" id="{9FDF06AA-7B6C-4DA0-AC7A-D6A269A708F8}"/>
              </a:ext>
            </a:extLst>
          </p:cNvPr>
          <p:cNvCxnSpPr>
            <a:cxnSpLocks/>
          </p:cNvCxnSpPr>
          <p:nvPr/>
        </p:nvCxnSpPr>
        <p:spPr>
          <a:xfrm flipH="1">
            <a:off x="1651584" y="5166425"/>
            <a:ext cx="70147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1502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25</a:t>
            </a:fld>
            <a:endParaRPr lang="ja-JP" altLang="en-US" dirty="0"/>
          </a:p>
        </p:txBody>
      </p:sp>
      <p:sp>
        <p:nvSpPr>
          <p:cNvPr id="388" name="テキスト ボックス 387"/>
          <p:cNvSpPr txBox="1"/>
          <p:nvPr/>
        </p:nvSpPr>
        <p:spPr>
          <a:xfrm>
            <a:off x="592346" y="1020929"/>
            <a:ext cx="4350871" cy="1569660"/>
          </a:xfrm>
          <a:prstGeom prst="rect">
            <a:avLst/>
          </a:prstGeom>
          <a:noFill/>
        </p:spPr>
        <p:txBody>
          <a:bodyPr wrap="none" rtlCol="0">
            <a:spAutoFit/>
          </a:bodyPr>
          <a:lstStyle/>
          <a:p>
            <a:r>
              <a:rPr lang="en-US" altLang="ja-JP" sz="2400" b="1" kern="0" dirty="0" smtClean="0">
                <a:solidFill>
                  <a:sysClr val="windowText" lastClr="000000"/>
                </a:solidFill>
                <a:sym typeface="Helvetica Neue"/>
              </a:rPr>
              <a:t>Post-K Processor</a:t>
            </a:r>
            <a:endParaRPr lang="en-US" altLang="ja-JP" sz="2400" b="1" kern="0" dirty="0">
              <a:solidFill>
                <a:sysClr val="windowText" lastClr="000000"/>
              </a:solidFill>
              <a:sym typeface="Helvetica Neue"/>
            </a:endParaRPr>
          </a:p>
          <a:p>
            <a:r>
              <a:rPr kumimoji="0" lang="ja-JP" altLang="en-US" sz="2400" kern="0" dirty="0" smtClean="0">
                <a:solidFill>
                  <a:sysClr val="windowText" lastClr="000000"/>
                </a:solidFill>
                <a:sym typeface="Helvetica Neue"/>
              </a:rPr>
              <a:t>◆</a:t>
            </a:r>
            <a:r>
              <a:rPr kumimoji="0" lang="en-US" altLang="ja-JP" sz="2400" kern="0" dirty="0" smtClean="0">
                <a:solidFill>
                  <a:srgbClr val="FF0000"/>
                </a:solidFill>
                <a:sym typeface="Helvetica Neue"/>
              </a:rPr>
              <a:t>High perf FP16&amp;Int8</a:t>
            </a:r>
            <a:endParaRPr kumimoji="0" lang="en-US" altLang="ja-JP" sz="2400" kern="0" dirty="0">
              <a:solidFill>
                <a:srgbClr val="FF0000"/>
              </a:solidFill>
              <a:sym typeface="Helvetica Neue"/>
            </a:endParaRPr>
          </a:p>
          <a:p>
            <a:r>
              <a:rPr kumimoji="0" lang="ja-JP" altLang="en-US" sz="2400" kern="0" dirty="0" smtClean="0">
                <a:solidFill>
                  <a:sysClr val="windowText" lastClr="000000"/>
                </a:solidFill>
                <a:sym typeface="Helvetica Neue"/>
              </a:rPr>
              <a:t>◆</a:t>
            </a:r>
            <a:r>
              <a:rPr kumimoji="0" lang="en-US" altLang="ja-JP" sz="2400" b="1" kern="0" dirty="0" smtClean="0">
                <a:solidFill>
                  <a:srgbClr val="FF0000"/>
                </a:solidFill>
                <a:sym typeface="Helvetica Neue"/>
              </a:rPr>
              <a:t>High mem BW for convolution</a:t>
            </a:r>
            <a:endParaRPr kumimoji="0" lang="en-US" altLang="ja-JP" sz="2400" b="1" kern="0" dirty="0">
              <a:solidFill>
                <a:srgbClr val="FF0000"/>
              </a:solidFill>
              <a:sym typeface="Helvetica Neue"/>
            </a:endParaRPr>
          </a:p>
          <a:p>
            <a:r>
              <a:rPr kumimoji="0" lang="ja-JP" altLang="en-US" sz="2400" kern="0" dirty="0" smtClean="0">
                <a:solidFill>
                  <a:sysClr val="windowText" lastClr="000000"/>
                </a:solidFill>
                <a:sym typeface="Helvetica Neue"/>
              </a:rPr>
              <a:t>◆</a:t>
            </a:r>
            <a:r>
              <a:rPr kumimoji="0" lang="en-US" altLang="ja-JP" sz="2400" b="1" kern="0" dirty="0" smtClean="0">
                <a:solidFill>
                  <a:srgbClr val="FF0000"/>
                </a:solidFill>
                <a:sym typeface="Helvetica Neue"/>
              </a:rPr>
              <a:t>Built-in scalable Tofu network</a:t>
            </a:r>
            <a:endParaRPr lang="ja-JP" altLang="en-US" sz="2400" b="1" kern="0" dirty="0">
              <a:solidFill>
                <a:srgbClr val="FF0000"/>
              </a:solidFill>
              <a:sym typeface="Helvetica Neue"/>
            </a:endParaRPr>
          </a:p>
        </p:txBody>
      </p:sp>
      <p:grpSp>
        <p:nvGrpSpPr>
          <p:cNvPr id="67" name="グループ化 66"/>
          <p:cNvGrpSpPr/>
          <p:nvPr/>
        </p:nvGrpSpPr>
        <p:grpSpPr>
          <a:xfrm>
            <a:off x="4965954" y="1226114"/>
            <a:ext cx="6703232" cy="1223034"/>
            <a:chOff x="3808463" y="1008073"/>
            <a:chExt cx="5027424" cy="917275"/>
          </a:xfrm>
        </p:grpSpPr>
        <p:sp>
          <p:nvSpPr>
            <p:cNvPr id="389" name="下矢印 388"/>
            <p:cNvSpPr/>
            <p:nvPr/>
          </p:nvSpPr>
          <p:spPr>
            <a:xfrm rot="16200000">
              <a:off x="3871211" y="1246027"/>
              <a:ext cx="616573" cy="742069"/>
            </a:xfrm>
            <a:prstGeom prst="downArrow">
              <a:avLst>
                <a:gd name="adj1" fmla="val 50000"/>
                <a:gd name="adj2" fmla="val 71154"/>
              </a:avLst>
            </a:prstGeom>
            <a:solidFill>
              <a:srgbClr val="FFFF99"/>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kern="0">
                <a:solidFill>
                  <a:srgbClr val="FFFFFF"/>
                </a:solidFill>
                <a:sym typeface="Helvetica Neue"/>
              </a:endParaRPr>
            </a:p>
          </p:txBody>
        </p:sp>
        <p:sp>
          <p:nvSpPr>
            <p:cNvPr id="390" name="テキスト ボックス 389"/>
            <p:cNvSpPr txBox="1"/>
            <p:nvPr/>
          </p:nvSpPr>
          <p:spPr>
            <a:xfrm>
              <a:off x="4459547" y="1008073"/>
              <a:ext cx="4376340" cy="377075"/>
            </a:xfrm>
            <a:prstGeom prst="rect">
              <a:avLst/>
            </a:prstGeom>
            <a:noFill/>
          </p:spPr>
          <p:txBody>
            <a:bodyPr wrap="square" rtlCol="0">
              <a:spAutoFit/>
            </a:bodyPr>
            <a:lstStyle/>
            <a:p>
              <a:r>
                <a:rPr kumimoji="0" lang="en-US" altLang="ja-JP" sz="2667" b="1" kern="0" dirty="0" err="1" smtClean="0">
                  <a:solidFill>
                    <a:sysClr val="windowText" lastClr="000000"/>
                  </a:solidFill>
                  <a:sym typeface="Helvetica Neue"/>
                </a:rPr>
                <a:t>Unprecedened</a:t>
              </a:r>
              <a:r>
                <a:rPr kumimoji="0" lang="ja-JP" altLang="en-US" sz="2667" b="1" kern="0" dirty="0">
                  <a:solidFill>
                    <a:sysClr val="windowText" lastClr="000000"/>
                  </a:solidFill>
                  <a:sym typeface="Helvetica Neue"/>
                </a:rPr>
                <a:t> </a:t>
              </a:r>
              <a:r>
                <a:rPr kumimoji="0" lang="en-US" altLang="ja-JP" sz="2667" b="1" kern="0" dirty="0" smtClean="0">
                  <a:solidFill>
                    <a:sysClr val="windowText" lastClr="000000"/>
                  </a:solidFill>
                  <a:sym typeface="Helvetica Neue"/>
                </a:rPr>
                <a:t>DL scalability</a:t>
              </a:r>
              <a:endParaRPr lang="ja-JP" altLang="en-US" sz="2667" b="1" kern="0" dirty="0">
                <a:solidFill>
                  <a:sysClr val="windowText" lastClr="000000"/>
                </a:solidFill>
                <a:sym typeface="Helvetica Neue"/>
              </a:endParaRPr>
            </a:p>
          </p:txBody>
        </p:sp>
      </p:grpSp>
      <p:sp>
        <p:nvSpPr>
          <p:cNvPr id="6" name="テキスト ボックス 5"/>
          <p:cNvSpPr txBox="1"/>
          <p:nvPr/>
        </p:nvSpPr>
        <p:spPr>
          <a:xfrm>
            <a:off x="506951" y="2504898"/>
            <a:ext cx="4625940" cy="49243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0957" tIns="60957" rIns="60957" bIns="60957" numCol="1" spcCol="38100" rtlCol="0" anchor="t">
            <a:spAutoFit/>
          </a:bodyPr>
          <a:lstStyle/>
          <a:p>
            <a:pPr latinLnBrk="1" hangingPunct="0"/>
            <a:r>
              <a:rPr kumimoji="0" lang="en-US" altLang="ja-JP" sz="2400" kern="0" dirty="0" smtClean="0">
                <a:solidFill>
                  <a:srgbClr val="000000"/>
                </a:solidFill>
                <a:sym typeface="Helvetica Neue"/>
              </a:rPr>
              <a:t>High Performance DNN Convolution</a:t>
            </a:r>
            <a:endParaRPr kumimoji="0" lang="ja-JP" altLang="en-US" sz="2400" kern="0" dirty="0">
              <a:solidFill>
                <a:srgbClr val="000000"/>
              </a:solidFill>
              <a:sym typeface="Helvetica Neue"/>
            </a:endParaRPr>
          </a:p>
        </p:txBody>
      </p:sp>
      <p:sp>
        <p:nvSpPr>
          <p:cNvPr id="391" name="テキスト ボックス 390"/>
          <p:cNvSpPr txBox="1"/>
          <p:nvPr/>
        </p:nvSpPr>
        <p:spPr>
          <a:xfrm>
            <a:off x="135060" y="5666186"/>
            <a:ext cx="5846016" cy="110779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latinLnBrk="1" hangingPunct="0"/>
            <a:r>
              <a:rPr kumimoji="0" lang="en-US" altLang="ja-JP" sz="2133" kern="0" dirty="0" smtClean="0">
                <a:solidFill>
                  <a:srgbClr val="000000"/>
                </a:solidFill>
                <a:latin typeface="Meiryo UI" panose="020B0604030504040204" pitchFamily="50" charset="-128"/>
                <a:ea typeface="Meiryo UI" panose="020B0604030504040204" pitchFamily="50" charset="-128"/>
                <a:sym typeface="Helvetica Neue"/>
              </a:rPr>
              <a:t>Low Precision ALU + High Memory Bandwidth + Advanced Combining of Convolution Algorithms (</a:t>
            </a:r>
            <a:r>
              <a:rPr kumimoji="0" lang="en-US" altLang="ja-JP" sz="2133" kern="0" dirty="0" err="1" smtClean="0">
                <a:solidFill>
                  <a:srgbClr val="000000"/>
                </a:solidFill>
                <a:latin typeface="Meiryo UI" panose="020B0604030504040204" pitchFamily="50" charset="-128"/>
                <a:ea typeface="Meiryo UI" panose="020B0604030504040204" pitchFamily="50" charset="-128"/>
                <a:sym typeface="Helvetica Neue"/>
              </a:rPr>
              <a:t>FFT+Winograd+GEMM</a:t>
            </a:r>
            <a:r>
              <a:rPr kumimoji="0" lang="en-US" altLang="ja-JP" sz="2133" kern="0" dirty="0" smtClean="0">
                <a:solidFill>
                  <a:srgbClr val="000000"/>
                </a:solidFill>
                <a:latin typeface="Meiryo UI" panose="020B0604030504040204" pitchFamily="50" charset="-128"/>
                <a:ea typeface="Meiryo UI" panose="020B0604030504040204" pitchFamily="50" charset="-128"/>
                <a:sym typeface="Helvetica Neue"/>
              </a:rPr>
              <a:t>)</a:t>
            </a:r>
            <a:endParaRPr kumimoji="0" lang="ja-JP" altLang="en-US" sz="2133" kern="0" dirty="0">
              <a:solidFill>
                <a:srgbClr val="000000"/>
              </a:solidFill>
              <a:latin typeface="Meiryo UI" panose="020B0604030504040204" pitchFamily="50" charset="-128"/>
              <a:ea typeface="Meiryo UI" panose="020B0604030504040204" pitchFamily="50" charset="-128"/>
              <a:sym typeface="Helvetica Neue"/>
            </a:endParaRPr>
          </a:p>
        </p:txBody>
      </p:sp>
      <p:sp>
        <p:nvSpPr>
          <p:cNvPr id="85" name="テキスト ボックス 84"/>
          <p:cNvSpPr txBox="1"/>
          <p:nvPr/>
        </p:nvSpPr>
        <p:spPr>
          <a:xfrm>
            <a:off x="5978117" y="1900360"/>
            <a:ext cx="5887502" cy="86176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0957" tIns="60957" rIns="60957" bIns="60957" numCol="1" spcCol="38100" rtlCol="0" anchor="t">
            <a:spAutoFit/>
          </a:bodyPr>
          <a:lstStyle/>
          <a:p>
            <a:pPr latinLnBrk="1" hangingPunct="0"/>
            <a:r>
              <a:rPr kumimoji="0" lang="en-US" altLang="ja-JP" sz="2400" kern="0" dirty="0" smtClean="0">
                <a:solidFill>
                  <a:srgbClr val="000000"/>
                </a:solidFill>
                <a:sym typeface="Helvetica Neue"/>
              </a:rPr>
              <a:t>High Performance and Ultra-Scalable Network</a:t>
            </a:r>
            <a:br>
              <a:rPr kumimoji="0" lang="en-US" altLang="ja-JP" sz="2400" kern="0" dirty="0" smtClean="0">
                <a:solidFill>
                  <a:srgbClr val="000000"/>
                </a:solidFill>
                <a:sym typeface="Helvetica Neue"/>
              </a:rPr>
            </a:br>
            <a:r>
              <a:rPr kumimoji="0" lang="en-US" altLang="ja-JP" sz="2400" kern="0" dirty="0" smtClean="0">
                <a:solidFill>
                  <a:srgbClr val="000000"/>
                </a:solidFill>
                <a:sym typeface="Helvetica Neue"/>
              </a:rPr>
              <a:t>for massive scaling model &amp; data parallelism</a:t>
            </a:r>
            <a:endParaRPr kumimoji="0" lang="ja-JP" altLang="en-US" sz="2400" kern="0" dirty="0">
              <a:solidFill>
                <a:srgbClr val="000000"/>
              </a:solidFill>
              <a:sym typeface="Helvetica Neue"/>
            </a:endParaRPr>
          </a:p>
        </p:txBody>
      </p:sp>
      <p:sp>
        <p:nvSpPr>
          <p:cNvPr id="392" name="テキスト ボックス 391"/>
          <p:cNvSpPr txBox="1"/>
          <p:nvPr/>
        </p:nvSpPr>
        <p:spPr>
          <a:xfrm>
            <a:off x="5880592" y="5737618"/>
            <a:ext cx="5157834" cy="45133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latinLnBrk="1" hangingPunct="0"/>
            <a:r>
              <a:rPr kumimoji="0" lang="en-US" altLang="ja-JP" sz="2133" kern="0" dirty="0" smtClean="0">
                <a:solidFill>
                  <a:srgbClr val="000000"/>
                </a:solidFill>
                <a:latin typeface="Meiryo UI" panose="020B0604030504040204" pitchFamily="50" charset="-128"/>
                <a:ea typeface="Meiryo UI" panose="020B0604030504040204" pitchFamily="50" charset="-128"/>
                <a:sym typeface="Helvetica Neue"/>
              </a:rPr>
              <a:t>Unprecedented Scalability of Data/</a:t>
            </a:r>
            <a:endParaRPr kumimoji="0" lang="ja-JP" altLang="en-US" sz="2133" kern="0" dirty="0">
              <a:solidFill>
                <a:srgbClr val="000000"/>
              </a:solidFill>
              <a:latin typeface="Meiryo UI" panose="020B0604030504040204" pitchFamily="50" charset="-128"/>
              <a:ea typeface="Meiryo UI" panose="020B0604030504040204" pitchFamily="50" charset="-128"/>
              <a:sym typeface="Helvetica Neue"/>
            </a:endParaRPr>
          </a:p>
        </p:txBody>
      </p:sp>
      <p:sp>
        <p:nvSpPr>
          <p:cNvPr id="422" name="タイトル 1"/>
          <p:cNvSpPr>
            <a:spLocks noGrp="1"/>
          </p:cNvSpPr>
          <p:nvPr>
            <p:ph type="title"/>
          </p:nvPr>
        </p:nvSpPr>
        <p:spPr>
          <a:xfrm>
            <a:off x="639232" y="61909"/>
            <a:ext cx="10825936" cy="528579"/>
          </a:xfrm>
        </p:spPr>
        <p:txBody>
          <a:bodyPr/>
          <a:lstStyle/>
          <a:p>
            <a:r>
              <a:rPr kumimoji="1" lang="en-US" altLang="ja-JP" sz="4000" dirty="0" smtClean="0"/>
              <a:t>Massive Scale Deep Learning on Post-K</a:t>
            </a:r>
            <a:endParaRPr kumimoji="1" lang="ja-JP" altLang="en-US" sz="4000" dirty="0"/>
          </a:p>
        </p:txBody>
      </p:sp>
      <p:grpSp>
        <p:nvGrpSpPr>
          <p:cNvPr id="461" name="グループ化 460"/>
          <p:cNvGrpSpPr/>
          <p:nvPr/>
        </p:nvGrpSpPr>
        <p:grpSpPr>
          <a:xfrm>
            <a:off x="485714" y="2997334"/>
            <a:ext cx="4031655" cy="2668852"/>
            <a:chOff x="2271760" y="1677981"/>
            <a:chExt cx="4234233" cy="3007352"/>
          </a:xfrm>
        </p:grpSpPr>
        <p:grpSp>
          <p:nvGrpSpPr>
            <p:cNvPr id="463" name="グループ化 462"/>
            <p:cNvGrpSpPr/>
            <p:nvPr/>
          </p:nvGrpSpPr>
          <p:grpSpPr>
            <a:xfrm>
              <a:off x="2271760" y="1677981"/>
              <a:ext cx="1189885" cy="3007352"/>
              <a:chOff x="3468756" y="1677981"/>
              <a:chExt cx="1189885" cy="3007352"/>
            </a:xfrm>
          </p:grpSpPr>
          <p:cxnSp>
            <p:nvCxnSpPr>
              <p:cNvPr id="505" name="直線コネクタ 504"/>
              <p:cNvCxnSpPr>
                <a:stCxn id="525" idx="6"/>
                <a:endCxn id="530" idx="2"/>
              </p:cNvCxnSpPr>
              <p:nvPr/>
            </p:nvCxnSpPr>
            <p:spPr>
              <a:xfrm>
                <a:off x="3780685" y="1833946"/>
                <a:ext cx="566027" cy="339594"/>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06" name="直線コネクタ 505"/>
              <p:cNvCxnSpPr>
                <a:stCxn id="531" idx="2"/>
                <a:endCxn id="525" idx="6"/>
              </p:cNvCxnSpPr>
              <p:nvPr/>
            </p:nvCxnSpPr>
            <p:spPr>
              <a:xfrm flipH="1" flipV="1">
                <a:off x="3780685" y="1833946"/>
                <a:ext cx="566027" cy="1013450"/>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07" name="直線コネクタ 506"/>
              <p:cNvCxnSpPr>
                <a:stCxn id="532" idx="2"/>
                <a:endCxn id="525" idx="6"/>
              </p:cNvCxnSpPr>
              <p:nvPr/>
            </p:nvCxnSpPr>
            <p:spPr>
              <a:xfrm flipH="1" flipV="1">
                <a:off x="3780685" y="1833946"/>
                <a:ext cx="566027" cy="1687306"/>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08" name="直線コネクタ 507"/>
              <p:cNvCxnSpPr>
                <a:stCxn id="533" idx="2"/>
                <a:endCxn id="525" idx="6"/>
              </p:cNvCxnSpPr>
              <p:nvPr/>
            </p:nvCxnSpPr>
            <p:spPr>
              <a:xfrm flipH="1" flipV="1">
                <a:off x="3780685" y="1833946"/>
                <a:ext cx="566027" cy="2361161"/>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09" name="直線コネクタ 508"/>
              <p:cNvCxnSpPr>
                <a:stCxn id="530" idx="2"/>
                <a:endCxn id="526" idx="6"/>
              </p:cNvCxnSpPr>
              <p:nvPr/>
            </p:nvCxnSpPr>
            <p:spPr>
              <a:xfrm flipH="1">
                <a:off x="3780685" y="2173540"/>
                <a:ext cx="566027" cy="334262"/>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0" name="直線コネクタ 509"/>
              <p:cNvCxnSpPr>
                <a:stCxn id="531" idx="2"/>
                <a:endCxn id="526" idx="6"/>
              </p:cNvCxnSpPr>
              <p:nvPr/>
            </p:nvCxnSpPr>
            <p:spPr>
              <a:xfrm flipH="1" flipV="1">
                <a:off x="3780685" y="2507802"/>
                <a:ext cx="566027" cy="339594"/>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1" name="直線コネクタ 510"/>
              <p:cNvCxnSpPr>
                <a:stCxn id="532" idx="2"/>
                <a:endCxn id="526" idx="6"/>
              </p:cNvCxnSpPr>
              <p:nvPr/>
            </p:nvCxnSpPr>
            <p:spPr>
              <a:xfrm flipH="1" flipV="1">
                <a:off x="3780685" y="2507802"/>
                <a:ext cx="566027" cy="1013450"/>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2" name="直線コネクタ 511"/>
              <p:cNvCxnSpPr>
                <a:stCxn id="533" idx="2"/>
                <a:endCxn id="526" idx="6"/>
              </p:cNvCxnSpPr>
              <p:nvPr/>
            </p:nvCxnSpPr>
            <p:spPr>
              <a:xfrm flipH="1" flipV="1">
                <a:off x="3780685" y="2507802"/>
                <a:ext cx="566027" cy="1687305"/>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3" name="直線コネクタ 512"/>
              <p:cNvCxnSpPr>
                <a:stCxn id="530" idx="2"/>
                <a:endCxn id="527" idx="6"/>
              </p:cNvCxnSpPr>
              <p:nvPr/>
            </p:nvCxnSpPr>
            <p:spPr>
              <a:xfrm flipH="1">
                <a:off x="3780685" y="2173540"/>
                <a:ext cx="566027" cy="1008118"/>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4" name="直線コネクタ 513"/>
              <p:cNvCxnSpPr>
                <a:stCxn id="531" idx="2"/>
                <a:endCxn id="527" idx="6"/>
              </p:cNvCxnSpPr>
              <p:nvPr/>
            </p:nvCxnSpPr>
            <p:spPr>
              <a:xfrm flipH="1">
                <a:off x="3780685" y="2847396"/>
                <a:ext cx="566027" cy="334262"/>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5" name="直線コネクタ 514"/>
              <p:cNvCxnSpPr>
                <a:stCxn id="532" idx="2"/>
                <a:endCxn id="527" idx="6"/>
              </p:cNvCxnSpPr>
              <p:nvPr/>
            </p:nvCxnSpPr>
            <p:spPr>
              <a:xfrm flipH="1" flipV="1">
                <a:off x="3780685" y="3181658"/>
                <a:ext cx="566027" cy="339594"/>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6" name="直線コネクタ 515"/>
              <p:cNvCxnSpPr>
                <a:stCxn id="533" idx="2"/>
                <a:endCxn id="527" idx="6"/>
              </p:cNvCxnSpPr>
              <p:nvPr/>
            </p:nvCxnSpPr>
            <p:spPr>
              <a:xfrm flipH="1" flipV="1">
                <a:off x="3780685" y="3181658"/>
                <a:ext cx="566027" cy="1013449"/>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7" name="直線コネクタ 516"/>
              <p:cNvCxnSpPr>
                <a:stCxn id="531" idx="2"/>
                <a:endCxn id="528" idx="6"/>
              </p:cNvCxnSpPr>
              <p:nvPr/>
            </p:nvCxnSpPr>
            <p:spPr>
              <a:xfrm flipH="1">
                <a:off x="3780685" y="2847396"/>
                <a:ext cx="566027" cy="1008118"/>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8" name="直線コネクタ 517"/>
              <p:cNvCxnSpPr>
                <a:stCxn id="532" idx="2"/>
                <a:endCxn id="528" idx="6"/>
              </p:cNvCxnSpPr>
              <p:nvPr/>
            </p:nvCxnSpPr>
            <p:spPr>
              <a:xfrm flipH="1">
                <a:off x="3780685" y="3521252"/>
                <a:ext cx="566027" cy="334262"/>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19" name="直線コネクタ 518"/>
              <p:cNvCxnSpPr>
                <a:stCxn id="532" idx="2"/>
                <a:endCxn id="529" idx="6"/>
              </p:cNvCxnSpPr>
              <p:nvPr/>
            </p:nvCxnSpPr>
            <p:spPr>
              <a:xfrm flipH="1">
                <a:off x="3780685" y="3521252"/>
                <a:ext cx="566027" cy="1008117"/>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20" name="直線コネクタ 519"/>
              <p:cNvCxnSpPr>
                <a:stCxn id="530" idx="2"/>
                <a:endCxn id="528" idx="6"/>
              </p:cNvCxnSpPr>
              <p:nvPr/>
            </p:nvCxnSpPr>
            <p:spPr>
              <a:xfrm flipH="1">
                <a:off x="3780685" y="2173540"/>
                <a:ext cx="566027" cy="1681974"/>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21" name="直線コネクタ 520"/>
              <p:cNvCxnSpPr>
                <a:stCxn id="530" idx="2"/>
                <a:endCxn id="529" idx="6"/>
              </p:cNvCxnSpPr>
              <p:nvPr/>
            </p:nvCxnSpPr>
            <p:spPr>
              <a:xfrm flipH="1">
                <a:off x="3780685" y="2173540"/>
                <a:ext cx="566027" cy="2355829"/>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22" name="直線コネクタ 521"/>
              <p:cNvCxnSpPr>
                <a:stCxn id="531" idx="2"/>
                <a:endCxn id="529" idx="6"/>
              </p:cNvCxnSpPr>
              <p:nvPr/>
            </p:nvCxnSpPr>
            <p:spPr>
              <a:xfrm flipH="1">
                <a:off x="3780685" y="2847396"/>
                <a:ext cx="566027" cy="1681973"/>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23" name="直線コネクタ 522"/>
              <p:cNvCxnSpPr>
                <a:stCxn id="533" idx="2"/>
                <a:endCxn id="528" idx="6"/>
              </p:cNvCxnSpPr>
              <p:nvPr/>
            </p:nvCxnSpPr>
            <p:spPr>
              <a:xfrm flipH="1" flipV="1">
                <a:off x="3780685" y="3855514"/>
                <a:ext cx="566027" cy="339593"/>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24" name="直線コネクタ 523"/>
              <p:cNvCxnSpPr>
                <a:stCxn id="533" idx="2"/>
                <a:endCxn id="529" idx="6"/>
              </p:cNvCxnSpPr>
              <p:nvPr/>
            </p:nvCxnSpPr>
            <p:spPr>
              <a:xfrm flipH="1">
                <a:off x="3780685" y="4195107"/>
                <a:ext cx="566027" cy="334262"/>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sp>
            <p:nvSpPr>
              <p:cNvPr id="525" name="楕円 200"/>
              <p:cNvSpPr/>
              <p:nvPr/>
            </p:nvSpPr>
            <p:spPr>
              <a:xfrm>
                <a:off x="3468756" y="1677981"/>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26" name="楕円 201"/>
              <p:cNvSpPr/>
              <p:nvPr/>
            </p:nvSpPr>
            <p:spPr>
              <a:xfrm>
                <a:off x="3468756" y="2351837"/>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27" name="楕円 202"/>
              <p:cNvSpPr/>
              <p:nvPr/>
            </p:nvSpPr>
            <p:spPr>
              <a:xfrm>
                <a:off x="3468756" y="3025693"/>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28" name="楕円 203"/>
              <p:cNvSpPr/>
              <p:nvPr/>
            </p:nvSpPr>
            <p:spPr>
              <a:xfrm>
                <a:off x="3468756" y="3699549"/>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29" name="楕円 204"/>
              <p:cNvSpPr/>
              <p:nvPr/>
            </p:nvSpPr>
            <p:spPr>
              <a:xfrm>
                <a:off x="3468756" y="4373404"/>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30" name="楕円 205"/>
              <p:cNvSpPr/>
              <p:nvPr/>
            </p:nvSpPr>
            <p:spPr>
              <a:xfrm>
                <a:off x="4346712" y="2017575"/>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31" name="楕円 206"/>
              <p:cNvSpPr/>
              <p:nvPr/>
            </p:nvSpPr>
            <p:spPr>
              <a:xfrm>
                <a:off x="4346712" y="2691431"/>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32" name="楕円 207"/>
              <p:cNvSpPr/>
              <p:nvPr/>
            </p:nvSpPr>
            <p:spPr>
              <a:xfrm>
                <a:off x="4346712" y="3365287"/>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33" name="楕円 208"/>
              <p:cNvSpPr/>
              <p:nvPr/>
            </p:nvSpPr>
            <p:spPr>
              <a:xfrm>
                <a:off x="4346712" y="4039142"/>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grpSp>
          <p:nvGrpSpPr>
            <p:cNvPr id="464" name="グループ化 463"/>
            <p:cNvGrpSpPr/>
            <p:nvPr/>
          </p:nvGrpSpPr>
          <p:grpSpPr>
            <a:xfrm>
              <a:off x="3570410" y="2019988"/>
              <a:ext cx="298174" cy="2350408"/>
              <a:chOff x="4767406" y="2019988"/>
              <a:chExt cx="298174" cy="2350408"/>
            </a:xfrm>
          </p:grpSpPr>
          <p:sp>
            <p:nvSpPr>
              <p:cNvPr id="501" name="右矢印 500"/>
              <p:cNvSpPr/>
              <p:nvPr/>
            </p:nvSpPr>
            <p:spPr>
              <a:xfrm>
                <a:off x="4767406" y="2019988"/>
                <a:ext cx="298174" cy="328841"/>
              </a:xfrm>
              <a:prstGeom prst="rightArrow">
                <a:avLst/>
              </a:prstGeom>
              <a:solidFill>
                <a:schemeClr val="accent1"/>
              </a:solidFill>
              <a:ln w="28575"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02" name="右矢印 501"/>
              <p:cNvSpPr/>
              <p:nvPr/>
            </p:nvSpPr>
            <p:spPr>
              <a:xfrm>
                <a:off x="4767406" y="2679197"/>
                <a:ext cx="298174" cy="328841"/>
              </a:xfrm>
              <a:prstGeom prst="rightArrow">
                <a:avLst/>
              </a:prstGeom>
              <a:solidFill>
                <a:schemeClr val="accent1"/>
              </a:solidFill>
              <a:ln w="28575"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03" name="右矢印 502"/>
              <p:cNvSpPr/>
              <p:nvPr/>
            </p:nvSpPr>
            <p:spPr>
              <a:xfrm>
                <a:off x="4767406" y="3389796"/>
                <a:ext cx="298174" cy="328841"/>
              </a:xfrm>
              <a:prstGeom prst="rightArrow">
                <a:avLst/>
              </a:prstGeom>
              <a:solidFill>
                <a:schemeClr val="accent1"/>
              </a:solidFill>
              <a:ln w="28575"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04" name="右矢印 503"/>
              <p:cNvSpPr/>
              <p:nvPr/>
            </p:nvSpPr>
            <p:spPr>
              <a:xfrm>
                <a:off x="4767406" y="4041555"/>
                <a:ext cx="298174" cy="328841"/>
              </a:xfrm>
              <a:prstGeom prst="rightArrow">
                <a:avLst/>
              </a:prstGeom>
              <a:solidFill>
                <a:schemeClr val="accent1"/>
              </a:solidFill>
              <a:ln w="28575"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grpSp>
          <p:nvGrpSpPr>
            <p:cNvPr id="465" name="グループ化 464"/>
            <p:cNvGrpSpPr/>
            <p:nvPr/>
          </p:nvGrpSpPr>
          <p:grpSpPr>
            <a:xfrm>
              <a:off x="3957997" y="2028445"/>
              <a:ext cx="1074554" cy="2333496"/>
              <a:chOff x="5174345" y="2028445"/>
              <a:chExt cx="1074554" cy="2333496"/>
            </a:xfrm>
          </p:grpSpPr>
          <p:cxnSp>
            <p:nvCxnSpPr>
              <p:cNvPr id="482" name="直線コネクタ 481"/>
              <p:cNvCxnSpPr>
                <a:stCxn id="494" idx="6"/>
                <a:endCxn id="500" idx="2"/>
              </p:cNvCxnSpPr>
              <p:nvPr/>
            </p:nvCxnSpPr>
            <p:spPr>
              <a:xfrm>
                <a:off x="5486274" y="2184410"/>
                <a:ext cx="450696" cy="323392"/>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83" name="直線コネクタ 482"/>
              <p:cNvCxnSpPr>
                <a:stCxn id="494" idx="6"/>
                <a:endCxn id="498" idx="2"/>
              </p:cNvCxnSpPr>
              <p:nvPr/>
            </p:nvCxnSpPr>
            <p:spPr>
              <a:xfrm>
                <a:off x="5486274" y="2184410"/>
                <a:ext cx="450696" cy="997248"/>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84" name="直線コネクタ 483"/>
              <p:cNvCxnSpPr>
                <a:stCxn id="494" idx="6"/>
                <a:endCxn id="499" idx="2"/>
              </p:cNvCxnSpPr>
              <p:nvPr/>
            </p:nvCxnSpPr>
            <p:spPr>
              <a:xfrm>
                <a:off x="5486274" y="2184410"/>
                <a:ext cx="450696" cy="1671104"/>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85" name="直線コネクタ 484"/>
              <p:cNvCxnSpPr>
                <a:stCxn id="495" idx="6"/>
                <a:endCxn id="500" idx="2"/>
              </p:cNvCxnSpPr>
              <p:nvPr/>
            </p:nvCxnSpPr>
            <p:spPr>
              <a:xfrm flipV="1">
                <a:off x="5486274" y="2507802"/>
                <a:ext cx="450696" cy="350464"/>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86" name="直線コネクタ 485"/>
              <p:cNvCxnSpPr>
                <a:stCxn id="495" idx="6"/>
                <a:endCxn id="498" idx="2"/>
              </p:cNvCxnSpPr>
              <p:nvPr/>
            </p:nvCxnSpPr>
            <p:spPr>
              <a:xfrm>
                <a:off x="5486274" y="2858266"/>
                <a:ext cx="450696" cy="323392"/>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87" name="直線コネクタ 486"/>
              <p:cNvCxnSpPr>
                <a:stCxn id="495" idx="6"/>
                <a:endCxn id="499" idx="2"/>
              </p:cNvCxnSpPr>
              <p:nvPr/>
            </p:nvCxnSpPr>
            <p:spPr>
              <a:xfrm>
                <a:off x="5486274" y="2858266"/>
                <a:ext cx="450696" cy="997248"/>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88" name="直線コネクタ 487"/>
              <p:cNvCxnSpPr>
                <a:stCxn id="496" idx="6"/>
                <a:endCxn id="500" idx="2"/>
              </p:cNvCxnSpPr>
              <p:nvPr/>
            </p:nvCxnSpPr>
            <p:spPr>
              <a:xfrm flipV="1">
                <a:off x="5486274" y="2507802"/>
                <a:ext cx="450696" cy="1024320"/>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89" name="直線コネクタ 488"/>
              <p:cNvCxnSpPr>
                <a:stCxn id="496" idx="6"/>
                <a:endCxn id="498" idx="2"/>
              </p:cNvCxnSpPr>
              <p:nvPr/>
            </p:nvCxnSpPr>
            <p:spPr>
              <a:xfrm flipV="1">
                <a:off x="5486274" y="3181658"/>
                <a:ext cx="450696" cy="350464"/>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90" name="直線コネクタ 489"/>
              <p:cNvCxnSpPr>
                <a:stCxn id="496" idx="6"/>
                <a:endCxn id="499" idx="2"/>
              </p:cNvCxnSpPr>
              <p:nvPr/>
            </p:nvCxnSpPr>
            <p:spPr>
              <a:xfrm>
                <a:off x="5486274" y="3532122"/>
                <a:ext cx="450696" cy="323392"/>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91" name="直線コネクタ 490"/>
              <p:cNvCxnSpPr>
                <a:stCxn id="497" idx="6"/>
                <a:endCxn id="500" idx="2"/>
              </p:cNvCxnSpPr>
              <p:nvPr/>
            </p:nvCxnSpPr>
            <p:spPr>
              <a:xfrm flipV="1">
                <a:off x="5486274" y="2507802"/>
                <a:ext cx="450696" cy="1698175"/>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92" name="直線コネクタ 491"/>
              <p:cNvCxnSpPr>
                <a:stCxn id="497" idx="6"/>
                <a:endCxn id="498" idx="2"/>
              </p:cNvCxnSpPr>
              <p:nvPr/>
            </p:nvCxnSpPr>
            <p:spPr>
              <a:xfrm flipV="1">
                <a:off x="5486274" y="3181658"/>
                <a:ext cx="450696" cy="1024319"/>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93" name="直線コネクタ 492"/>
              <p:cNvCxnSpPr>
                <a:stCxn id="497" idx="6"/>
                <a:endCxn id="499" idx="2"/>
              </p:cNvCxnSpPr>
              <p:nvPr/>
            </p:nvCxnSpPr>
            <p:spPr>
              <a:xfrm flipV="1">
                <a:off x="5486274" y="3855514"/>
                <a:ext cx="450696" cy="350463"/>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sp>
            <p:nvSpPr>
              <p:cNvPr id="494" name="楕円 177"/>
              <p:cNvSpPr/>
              <p:nvPr/>
            </p:nvSpPr>
            <p:spPr>
              <a:xfrm>
                <a:off x="5174345" y="2028445"/>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95" name="楕円 178"/>
              <p:cNvSpPr/>
              <p:nvPr/>
            </p:nvSpPr>
            <p:spPr>
              <a:xfrm>
                <a:off x="5174345" y="2702301"/>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96" name="楕円 179"/>
              <p:cNvSpPr/>
              <p:nvPr/>
            </p:nvSpPr>
            <p:spPr>
              <a:xfrm>
                <a:off x="5174345" y="3376157"/>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97" name="楕円 180"/>
              <p:cNvSpPr/>
              <p:nvPr/>
            </p:nvSpPr>
            <p:spPr>
              <a:xfrm>
                <a:off x="5174345" y="4050012"/>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98" name="楕円 181"/>
              <p:cNvSpPr/>
              <p:nvPr/>
            </p:nvSpPr>
            <p:spPr>
              <a:xfrm>
                <a:off x="5936970" y="3025693"/>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99" name="楕円 182"/>
              <p:cNvSpPr/>
              <p:nvPr/>
            </p:nvSpPr>
            <p:spPr>
              <a:xfrm>
                <a:off x="5936970" y="3699549"/>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00" name="楕円 195"/>
              <p:cNvSpPr/>
              <p:nvPr/>
            </p:nvSpPr>
            <p:spPr>
              <a:xfrm>
                <a:off x="5936970" y="2351837"/>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grpSp>
          <p:nvGrpSpPr>
            <p:cNvPr id="466" name="グループ化 465"/>
            <p:cNvGrpSpPr/>
            <p:nvPr/>
          </p:nvGrpSpPr>
          <p:grpSpPr>
            <a:xfrm>
              <a:off x="5138306" y="2337433"/>
              <a:ext cx="298174" cy="1698649"/>
              <a:chOff x="6306727" y="2337433"/>
              <a:chExt cx="298174" cy="1698649"/>
            </a:xfrm>
          </p:grpSpPr>
          <p:sp>
            <p:nvSpPr>
              <p:cNvPr id="479" name="右矢印 478"/>
              <p:cNvSpPr/>
              <p:nvPr/>
            </p:nvSpPr>
            <p:spPr>
              <a:xfrm>
                <a:off x="6306727" y="2337433"/>
                <a:ext cx="298174" cy="328841"/>
              </a:xfrm>
              <a:prstGeom prst="rightArrow">
                <a:avLst/>
              </a:prstGeom>
              <a:solidFill>
                <a:schemeClr val="accent1"/>
              </a:solidFill>
              <a:ln w="28575"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80" name="右矢印 479"/>
              <p:cNvSpPr/>
              <p:nvPr/>
            </p:nvSpPr>
            <p:spPr>
              <a:xfrm>
                <a:off x="6306727" y="2996642"/>
                <a:ext cx="298174" cy="328841"/>
              </a:xfrm>
              <a:prstGeom prst="rightArrow">
                <a:avLst/>
              </a:prstGeom>
              <a:solidFill>
                <a:schemeClr val="accent1"/>
              </a:solidFill>
              <a:ln w="28575"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81" name="右矢印 480"/>
              <p:cNvSpPr/>
              <p:nvPr/>
            </p:nvSpPr>
            <p:spPr>
              <a:xfrm>
                <a:off x="6306727" y="3707241"/>
                <a:ext cx="298174" cy="328841"/>
              </a:xfrm>
              <a:prstGeom prst="rightArrow">
                <a:avLst/>
              </a:prstGeom>
              <a:solidFill>
                <a:schemeClr val="accent1"/>
              </a:solidFill>
              <a:ln w="28575"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grpSp>
          <p:nvGrpSpPr>
            <p:cNvPr id="467" name="グループ化 466"/>
            <p:cNvGrpSpPr/>
            <p:nvPr/>
          </p:nvGrpSpPr>
          <p:grpSpPr>
            <a:xfrm>
              <a:off x="5494783" y="2354503"/>
              <a:ext cx="1011210" cy="1659641"/>
              <a:chOff x="6725899" y="2354503"/>
              <a:chExt cx="1011210" cy="1659641"/>
            </a:xfrm>
          </p:grpSpPr>
          <p:cxnSp>
            <p:nvCxnSpPr>
              <p:cNvPr id="468" name="直線コネクタ 467"/>
              <p:cNvCxnSpPr>
                <a:stCxn id="474" idx="6"/>
                <a:endCxn id="477" idx="2"/>
              </p:cNvCxnSpPr>
              <p:nvPr/>
            </p:nvCxnSpPr>
            <p:spPr>
              <a:xfrm>
                <a:off x="7037828" y="2510468"/>
                <a:ext cx="387352" cy="336928"/>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69" name="直線コネクタ 468"/>
              <p:cNvCxnSpPr>
                <a:stCxn id="474" idx="6"/>
                <a:endCxn id="478" idx="2"/>
              </p:cNvCxnSpPr>
              <p:nvPr/>
            </p:nvCxnSpPr>
            <p:spPr>
              <a:xfrm>
                <a:off x="7037828" y="2510468"/>
                <a:ext cx="387352" cy="1010784"/>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70" name="直線コネクタ 469"/>
              <p:cNvCxnSpPr>
                <a:stCxn id="475" idx="6"/>
                <a:endCxn id="477" idx="2"/>
              </p:cNvCxnSpPr>
              <p:nvPr/>
            </p:nvCxnSpPr>
            <p:spPr>
              <a:xfrm flipV="1">
                <a:off x="7037828" y="2847396"/>
                <a:ext cx="387352" cy="336928"/>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71" name="直線コネクタ 470"/>
              <p:cNvCxnSpPr>
                <a:stCxn id="475" idx="6"/>
                <a:endCxn id="478" idx="2"/>
              </p:cNvCxnSpPr>
              <p:nvPr/>
            </p:nvCxnSpPr>
            <p:spPr>
              <a:xfrm>
                <a:off x="7037828" y="3184324"/>
                <a:ext cx="387352" cy="336928"/>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72" name="直線コネクタ 471"/>
              <p:cNvCxnSpPr>
                <a:stCxn id="476" idx="6"/>
                <a:endCxn id="477" idx="2"/>
              </p:cNvCxnSpPr>
              <p:nvPr/>
            </p:nvCxnSpPr>
            <p:spPr>
              <a:xfrm flipV="1">
                <a:off x="7037828" y="2847396"/>
                <a:ext cx="387352" cy="1010784"/>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473" name="直線コネクタ 472"/>
              <p:cNvCxnSpPr>
                <a:stCxn id="476" idx="6"/>
                <a:endCxn id="478" idx="2"/>
              </p:cNvCxnSpPr>
              <p:nvPr/>
            </p:nvCxnSpPr>
            <p:spPr>
              <a:xfrm flipV="1">
                <a:off x="7037828" y="3521252"/>
                <a:ext cx="387352" cy="336928"/>
              </a:xfrm>
              <a:prstGeom prst="line">
                <a:avLst/>
              </a:prstGeom>
              <a:noFill/>
              <a:ln w="28575" cap="flat">
                <a:solidFill>
                  <a:srgbClr val="5B9BD5"/>
                </a:solidFill>
                <a:prstDash val="solid"/>
                <a:bevel/>
              </a:ln>
              <a:effectLst/>
            </p:spPr>
            <p:style>
              <a:lnRef idx="0">
                <a:scrgbClr r="0" g="0" b="0"/>
              </a:lnRef>
              <a:fillRef idx="0">
                <a:scrgbClr r="0" g="0" b="0"/>
              </a:fillRef>
              <a:effectRef idx="0">
                <a:scrgbClr r="0" g="0" b="0"/>
              </a:effectRef>
              <a:fontRef idx="none"/>
            </p:style>
          </p:cxnSp>
          <p:sp>
            <p:nvSpPr>
              <p:cNvPr id="474" name="楕円 163"/>
              <p:cNvSpPr/>
              <p:nvPr/>
            </p:nvSpPr>
            <p:spPr>
              <a:xfrm>
                <a:off x="6725899" y="2354503"/>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75" name="楕円 164"/>
              <p:cNvSpPr/>
              <p:nvPr/>
            </p:nvSpPr>
            <p:spPr>
              <a:xfrm>
                <a:off x="6725899" y="3028359"/>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76" name="楕円 165"/>
              <p:cNvSpPr/>
              <p:nvPr/>
            </p:nvSpPr>
            <p:spPr>
              <a:xfrm>
                <a:off x="6725899" y="3702215"/>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77" name="楕円 166"/>
              <p:cNvSpPr/>
              <p:nvPr/>
            </p:nvSpPr>
            <p:spPr>
              <a:xfrm>
                <a:off x="7425180" y="2691431"/>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478" name="楕円 167"/>
              <p:cNvSpPr/>
              <p:nvPr/>
            </p:nvSpPr>
            <p:spPr>
              <a:xfrm>
                <a:off x="7425180" y="3365287"/>
                <a:ext cx="311929" cy="311929"/>
              </a:xfrm>
              <a:prstGeom prst="ellipse">
                <a:avLst/>
              </a:prstGeom>
              <a:solidFill>
                <a:srgbClr val="FEE8F1"/>
              </a:solidFill>
              <a:ln w="28575" cap="flat">
                <a:solidFill>
                  <a:srgbClr val="FF00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grpSp>
      <p:grpSp>
        <p:nvGrpSpPr>
          <p:cNvPr id="537" name="グループ化 536"/>
          <p:cNvGrpSpPr/>
          <p:nvPr/>
        </p:nvGrpSpPr>
        <p:grpSpPr>
          <a:xfrm>
            <a:off x="6431280" y="2833561"/>
            <a:ext cx="3905795" cy="2071598"/>
            <a:chOff x="4459547" y="2595947"/>
            <a:chExt cx="3249242" cy="1472339"/>
          </a:xfrm>
        </p:grpSpPr>
        <p:grpSp>
          <p:nvGrpSpPr>
            <p:cNvPr id="538" name="グループ化 537"/>
            <p:cNvGrpSpPr/>
            <p:nvPr/>
          </p:nvGrpSpPr>
          <p:grpSpPr>
            <a:xfrm>
              <a:off x="4459547" y="2612780"/>
              <a:ext cx="805075" cy="1455506"/>
              <a:chOff x="4459547" y="2612780"/>
              <a:chExt cx="805075" cy="1455506"/>
            </a:xfrm>
          </p:grpSpPr>
          <p:grpSp>
            <p:nvGrpSpPr>
              <p:cNvPr id="601" name="グループ化 600"/>
              <p:cNvGrpSpPr/>
              <p:nvPr/>
            </p:nvGrpSpPr>
            <p:grpSpPr>
              <a:xfrm>
                <a:off x="4459547" y="2612780"/>
                <a:ext cx="244973" cy="1455506"/>
                <a:chOff x="4459547" y="2612780"/>
                <a:chExt cx="244973" cy="1455506"/>
              </a:xfrm>
            </p:grpSpPr>
            <p:sp>
              <p:nvSpPr>
                <p:cNvPr id="623" name="楕円 6"/>
                <p:cNvSpPr/>
                <p:nvPr/>
              </p:nvSpPr>
              <p:spPr>
                <a:xfrm>
                  <a:off x="4459547" y="2612780"/>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624" name="楕円 230"/>
                <p:cNvSpPr/>
                <p:nvPr/>
              </p:nvSpPr>
              <p:spPr>
                <a:xfrm>
                  <a:off x="4459547" y="3016291"/>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625" name="楕円 231"/>
                <p:cNvSpPr/>
                <p:nvPr/>
              </p:nvSpPr>
              <p:spPr>
                <a:xfrm>
                  <a:off x="4459547" y="3419802"/>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626" name="楕円 232"/>
                <p:cNvSpPr/>
                <p:nvPr/>
              </p:nvSpPr>
              <p:spPr>
                <a:xfrm>
                  <a:off x="4459547" y="3823313"/>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grpSp>
            <p:nvGrpSpPr>
              <p:cNvPr id="602" name="グループ化 601"/>
              <p:cNvGrpSpPr/>
              <p:nvPr/>
            </p:nvGrpSpPr>
            <p:grpSpPr>
              <a:xfrm>
                <a:off x="5019649" y="2612780"/>
                <a:ext cx="244973" cy="1455506"/>
                <a:chOff x="5019649" y="2621764"/>
                <a:chExt cx="244973" cy="1455506"/>
              </a:xfrm>
            </p:grpSpPr>
            <p:sp>
              <p:nvSpPr>
                <p:cNvPr id="619" name="楕円 235"/>
                <p:cNvSpPr/>
                <p:nvPr/>
              </p:nvSpPr>
              <p:spPr>
                <a:xfrm>
                  <a:off x="5019649" y="2621764"/>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620" name="楕円 236"/>
                <p:cNvSpPr/>
                <p:nvPr/>
              </p:nvSpPr>
              <p:spPr>
                <a:xfrm>
                  <a:off x="5019649" y="3025275"/>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621" name="楕円 237"/>
                <p:cNvSpPr/>
                <p:nvPr/>
              </p:nvSpPr>
              <p:spPr>
                <a:xfrm>
                  <a:off x="5019649" y="3428786"/>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622" name="楕円 238"/>
                <p:cNvSpPr/>
                <p:nvPr/>
              </p:nvSpPr>
              <p:spPr>
                <a:xfrm>
                  <a:off x="5019649" y="3832297"/>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cxnSp>
            <p:nvCxnSpPr>
              <p:cNvPr id="603" name="直線コネクタ 602"/>
              <p:cNvCxnSpPr>
                <a:stCxn id="623" idx="6"/>
                <a:endCxn id="619" idx="2"/>
              </p:cNvCxnSpPr>
              <p:nvPr/>
            </p:nvCxnSpPr>
            <p:spPr>
              <a:xfrm>
                <a:off x="4704520" y="2735267"/>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04" name="直線コネクタ 603"/>
              <p:cNvCxnSpPr>
                <a:stCxn id="623" idx="6"/>
                <a:endCxn id="620" idx="2"/>
              </p:cNvCxnSpPr>
              <p:nvPr/>
            </p:nvCxnSpPr>
            <p:spPr>
              <a:xfrm>
                <a:off x="4704520" y="2735267"/>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05" name="直線コネクタ 604"/>
              <p:cNvCxnSpPr>
                <a:stCxn id="623" idx="6"/>
                <a:endCxn id="621" idx="2"/>
              </p:cNvCxnSpPr>
              <p:nvPr/>
            </p:nvCxnSpPr>
            <p:spPr>
              <a:xfrm>
                <a:off x="4704520" y="2735267"/>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06" name="直線コネクタ 605"/>
              <p:cNvCxnSpPr>
                <a:stCxn id="623" idx="6"/>
                <a:endCxn id="622" idx="2"/>
              </p:cNvCxnSpPr>
              <p:nvPr/>
            </p:nvCxnSpPr>
            <p:spPr>
              <a:xfrm>
                <a:off x="4704520" y="2735267"/>
                <a:ext cx="315129" cy="1210533"/>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07" name="直線コネクタ 606"/>
              <p:cNvCxnSpPr>
                <a:stCxn id="624" idx="6"/>
                <a:endCxn id="619" idx="2"/>
              </p:cNvCxnSpPr>
              <p:nvPr/>
            </p:nvCxnSpPr>
            <p:spPr>
              <a:xfrm flipV="1">
                <a:off x="4704520" y="2735267"/>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08" name="直線コネクタ 607"/>
              <p:cNvCxnSpPr>
                <a:stCxn id="624" idx="6"/>
                <a:endCxn id="620" idx="2"/>
              </p:cNvCxnSpPr>
              <p:nvPr/>
            </p:nvCxnSpPr>
            <p:spPr>
              <a:xfrm>
                <a:off x="4704520" y="3138778"/>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09" name="直線コネクタ 608"/>
              <p:cNvCxnSpPr>
                <a:stCxn id="624" idx="6"/>
                <a:endCxn id="621" idx="2"/>
              </p:cNvCxnSpPr>
              <p:nvPr/>
            </p:nvCxnSpPr>
            <p:spPr>
              <a:xfrm>
                <a:off x="4704520" y="3138778"/>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10" name="直線コネクタ 609"/>
              <p:cNvCxnSpPr>
                <a:stCxn id="624" idx="6"/>
                <a:endCxn id="622" idx="2"/>
              </p:cNvCxnSpPr>
              <p:nvPr/>
            </p:nvCxnSpPr>
            <p:spPr>
              <a:xfrm>
                <a:off x="4704520" y="3138778"/>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11" name="直線コネクタ 610"/>
              <p:cNvCxnSpPr>
                <a:stCxn id="625" idx="6"/>
                <a:endCxn id="619" idx="2"/>
              </p:cNvCxnSpPr>
              <p:nvPr/>
            </p:nvCxnSpPr>
            <p:spPr>
              <a:xfrm flipV="1">
                <a:off x="4704520" y="2735267"/>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12" name="直線コネクタ 611"/>
              <p:cNvCxnSpPr>
                <a:stCxn id="625" idx="6"/>
                <a:endCxn id="620" idx="2"/>
              </p:cNvCxnSpPr>
              <p:nvPr/>
            </p:nvCxnSpPr>
            <p:spPr>
              <a:xfrm flipV="1">
                <a:off x="4704520" y="3138778"/>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13" name="直線コネクタ 612"/>
              <p:cNvCxnSpPr>
                <a:stCxn id="625" idx="6"/>
                <a:endCxn id="621" idx="2"/>
              </p:cNvCxnSpPr>
              <p:nvPr/>
            </p:nvCxnSpPr>
            <p:spPr>
              <a:xfrm>
                <a:off x="4704520" y="3542289"/>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14" name="直線コネクタ 613"/>
              <p:cNvCxnSpPr>
                <a:stCxn id="625" idx="6"/>
                <a:endCxn id="622" idx="2"/>
              </p:cNvCxnSpPr>
              <p:nvPr/>
            </p:nvCxnSpPr>
            <p:spPr>
              <a:xfrm>
                <a:off x="4704520" y="3542289"/>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15" name="直線コネクタ 614"/>
              <p:cNvCxnSpPr>
                <a:stCxn id="626" idx="6"/>
                <a:endCxn id="619" idx="2"/>
              </p:cNvCxnSpPr>
              <p:nvPr/>
            </p:nvCxnSpPr>
            <p:spPr>
              <a:xfrm flipV="1">
                <a:off x="4704520" y="2735267"/>
                <a:ext cx="315129" cy="1210533"/>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16" name="直線コネクタ 615"/>
              <p:cNvCxnSpPr>
                <a:stCxn id="626" idx="6"/>
                <a:endCxn id="620" idx="2"/>
              </p:cNvCxnSpPr>
              <p:nvPr/>
            </p:nvCxnSpPr>
            <p:spPr>
              <a:xfrm flipV="1">
                <a:off x="4704520" y="3138778"/>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17" name="直線コネクタ 616"/>
              <p:cNvCxnSpPr>
                <a:stCxn id="626" idx="6"/>
                <a:endCxn id="621" idx="2"/>
              </p:cNvCxnSpPr>
              <p:nvPr/>
            </p:nvCxnSpPr>
            <p:spPr>
              <a:xfrm flipV="1">
                <a:off x="4704520" y="3542289"/>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618" name="直線コネクタ 617"/>
              <p:cNvCxnSpPr>
                <a:stCxn id="626" idx="6"/>
                <a:endCxn id="622" idx="2"/>
              </p:cNvCxnSpPr>
              <p:nvPr/>
            </p:nvCxnSpPr>
            <p:spPr>
              <a:xfrm>
                <a:off x="4704520" y="3945800"/>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grpSp>
        <p:grpSp>
          <p:nvGrpSpPr>
            <p:cNvPr id="539" name="グループ化 538"/>
            <p:cNvGrpSpPr/>
            <p:nvPr/>
          </p:nvGrpSpPr>
          <p:grpSpPr>
            <a:xfrm>
              <a:off x="5681630" y="2597845"/>
              <a:ext cx="805075" cy="1455506"/>
              <a:chOff x="4459547" y="2612780"/>
              <a:chExt cx="805075" cy="1455506"/>
            </a:xfrm>
          </p:grpSpPr>
          <p:grpSp>
            <p:nvGrpSpPr>
              <p:cNvPr id="575" name="グループ化 574"/>
              <p:cNvGrpSpPr/>
              <p:nvPr/>
            </p:nvGrpSpPr>
            <p:grpSpPr>
              <a:xfrm>
                <a:off x="4459547" y="2612780"/>
                <a:ext cx="244973" cy="1455506"/>
                <a:chOff x="4459547" y="2612780"/>
                <a:chExt cx="244973" cy="1455506"/>
              </a:xfrm>
            </p:grpSpPr>
            <p:sp>
              <p:nvSpPr>
                <p:cNvPr id="597" name="楕円 276"/>
                <p:cNvSpPr/>
                <p:nvPr/>
              </p:nvSpPr>
              <p:spPr>
                <a:xfrm>
                  <a:off x="4459547" y="2612780"/>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98" name="楕円 277"/>
                <p:cNvSpPr/>
                <p:nvPr/>
              </p:nvSpPr>
              <p:spPr>
                <a:xfrm>
                  <a:off x="4459547" y="3016291"/>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99" name="楕円 278"/>
                <p:cNvSpPr/>
                <p:nvPr/>
              </p:nvSpPr>
              <p:spPr>
                <a:xfrm>
                  <a:off x="4459547" y="3419802"/>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600" name="楕円 279"/>
                <p:cNvSpPr/>
                <p:nvPr/>
              </p:nvSpPr>
              <p:spPr>
                <a:xfrm>
                  <a:off x="4459547" y="3823313"/>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grpSp>
            <p:nvGrpSpPr>
              <p:cNvPr id="576" name="グループ化 575"/>
              <p:cNvGrpSpPr/>
              <p:nvPr/>
            </p:nvGrpSpPr>
            <p:grpSpPr>
              <a:xfrm>
                <a:off x="5019649" y="2612780"/>
                <a:ext cx="244973" cy="1455506"/>
                <a:chOff x="5019649" y="2621764"/>
                <a:chExt cx="244973" cy="1455506"/>
              </a:xfrm>
            </p:grpSpPr>
            <p:sp>
              <p:nvSpPr>
                <p:cNvPr id="593" name="楕円 272"/>
                <p:cNvSpPr/>
                <p:nvPr/>
              </p:nvSpPr>
              <p:spPr>
                <a:xfrm>
                  <a:off x="5019649" y="2621764"/>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94" name="楕円 273"/>
                <p:cNvSpPr/>
                <p:nvPr/>
              </p:nvSpPr>
              <p:spPr>
                <a:xfrm>
                  <a:off x="5019649" y="3025275"/>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95" name="楕円 274"/>
                <p:cNvSpPr/>
                <p:nvPr/>
              </p:nvSpPr>
              <p:spPr>
                <a:xfrm>
                  <a:off x="5019649" y="3428786"/>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96" name="楕円 275"/>
                <p:cNvSpPr/>
                <p:nvPr/>
              </p:nvSpPr>
              <p:spPr>
                <a:xfrm>
                  <a:off x="5019649" y="3832297"/>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cxnSp>
            <p:nvCxnSpPr>
              <p:cNvPr id="577" name="直線コネクタ 576"/>
              <p:cNvCxnSpPr>
                <a:stCxn id="597" idx="6"/>
                <a:endCxn id="593" idx="2"/>
              </p:cNvCxnSpPr>
              <p:nvPr/>
            </p:nvCxnSpPr>
            <p:spPr>
              <a:xfrm>
                <a:off x="4704520" y="2735267"/>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78" name="直線コネクタ 577"/>
              <p:cNvCxnSpPr>
                <a:stCxn id="597" idx="6"/>
                <a:endCxn id="594" idx="2"/>
              </p:cNvCxnSpPr>
              <p:nvPr/>
            </p:nvCxnSpPr>
            <p:spPr>
              <a:xfrm>
                <a:off x="4704520" y="2735267"/>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79" name="直線コネクタ 578"/>
              <p:cNvCxnSpPr>
                <a:stCxn id="597" idx="6"/>
                <a:endCxn id="595" idx="2"/>
              </p:cNvCxnSpPr>
              <p:nvPr/>
            </p:nvCxnSpPr>
            <p:spPr>
              <a:xfrm>
                <a:off x="4704520" y="2735267"/>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0" name="直線コネクタ 579"/>
              <p:cNvCxnSpPr>
                <a:stCxn id="597" idx="6"/>
                <a:endCxn id="596" idx="2"/>
              </p:cNvCxnSpPr>
              <p:nvPr/>
            </p:nvCxnSpPr>
            <p:spPr>
              <a:xfrm>
                <a:off x="4704520" y="2735267"/>
                <a:ext cx="315129" cy="1210533"/>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1" name="直線コネクタ 580"/>
              <p:cNvCxnSpPr>
                <a:stCxn id="598" idx="6"/>
                <a:endCxn id="593" idx="2"/>
              </p:cNvCxnSpPr>
              <p:nvPr/>
            </p:nvCxnSpPr>
            <p:spPr>
              <a:xfrm flipV="1">
                <a:off x="4704520" y="2735267"/>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2" name="直線コネクタ 581"/>
              <p:cNvCxnSpPr>
                <a:stCxn id="598" idx="6"/>
                <a:endCxn id="594" idx="2"/>
              </p:cNvCxnSpPr>
              <p:nvPr/>
            </p:nvCxnSpPr>
            <p:spPr>
              <a:xfrm>
                <a:off x="4704520" y="3138778"/>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3" name="直線コネクタ 582"/>
              <p:cNvCxnSpPr>
                <a:stCxn id="598" idx="6"/>
                <a:endCxn id="595" idx="2"/>
              </p:cNvCxnSpPr>
              <p:nvPr/>
            </p:nvCxnSpPr>
            <p:spPr>
              <a:xfrm>
                <a:off x="4704520" y="3138778"/>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4" name="直線コネクタ 583"/>
              <p:cNvCxnSpPr>
                <a:stCxn id="598" idx="6"/>
                <a:endCxn id="596" idx="2"/>
              </p:cNvCxnSpPr>
              <p:nvPr/>
            </p:nvCxnSpPr>
            <p:spPr>
              <a:xfrm>
                <a:off x="4704520" y="3138778"/>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5" name="直線コネクタ 584"/>
              <p:cNvCxnSpPr>
                <a:stCxn id="599" idx="6"/>
                <a:endCxn id="593" idx="2"/>
              </p:cNvCxnSpPr>
              <p:nvPr/>
            </p:nvCxnSpPr>
            <p:spPr>
              <a:xfrm flipV="1">
                <a:off x="4704520" y="2735267"/>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6" name="直線コネクタ 585"/>
              <p:cNvCxnSpPr>
                <a:stCxn id="599" idx="6"/>
                <a:endCxn id="594" idx="2"/>
              </p:cNvCxnSpPr>
              <p:nvPr/>
            </p:nvCxnSpPr>
            <p:spPr>
              <a:xfrm flipV="1">
                <a:off x="4704520" y="3138778"/>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7" name="直線コネクタ 586"/>
              <p:cNvCxnSpPr>
                <a:stCxn id="599" idx="6"/>
                <a:endCxn id="595" idx="2"/>
              </p:cNvCxnSpPr>
              <p:nvPr/>
            </p:nvCxnSpPr>
            <p:spPr>
              <a:xfrm>
                <a:off x="4704520" y="3542289"/>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8" name="直線コネクタ 587"/>
              <p:cNvCxnSpPr>
                <a:stCxn id="599" idx="6"/>
                <a:endCxn id="596" idx="2"/>
              </p:cNvCxnSpPr>
              <p:nvPr/>
            </p:nvCxnSpPr>
            <p:spPr>
              <a:xfrm>
                <a:off x="4704520" y="3542289"/>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89" name="直線コネクタ 588"/>
              <p:cNvCxnSpPr>
                <a:stCxn id="600" idx="6"/>
                <a:endCxn id="593" idx="2"/>
              </p:cNvCxnSpPr>
              <p:nvPr/>
            </p:nvCxnSpPr>
            <p:spPr>
              <a:xfrm flipV="1">
                <a:off x="4704520" y="2735267"/>
                <a:ext cx="315129" cy="1210533"/>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90" name="直線コネクタ 589"/>
              <p:cNvCxnSpPr>
                <a:stCxn id="600" idx="6"/>
                <a:endCxn id="594" idx="2"/>
              </p:cNvCxnSpPr>
              <p:nvPr/>
            </p:nvCxnSpPr>
            <p:spPr>
              <a:xfrm flipV="1">
                <a:off x="4704520" y="3138778"/>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91" name="直線コネクタ 590"/>
              <p:cNvCxnSpPr>
                <a:stCxn id="600" idx="6"/>
                <a:endCxn id="595" idx="2"/>
              </p:cNvCxnSpPr>
              <p:nvPr/>
            </p:nvCxnSpPr>
            <p:spPr>
              <a:xfrm flipV="1">
                <a:off x="4704520" y="3542289"/>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92" name="直線コネクタ 591"/>
              <p:cNvCxnSpPr>
                <a:stCxn id="600" idx="6"/>
                <a:endCxn id="596" idx="2"/>
              </p:cNvCxnSpPr>
              <p:nvPr/>
            </p:nvCxnSpPr>
            <p:spPr>
              <a:xfrm>
                <a:off x="4704520" y="3945800"/>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grpSp>
        <p:grpSp>
          <p:nvGrpSpPr>
            <p:cNvPr id="540" name="グループ化 539"/>
            <p:cNvGrpSpPr/>
            <p:nvPr/>
          </p:nvGrpSpPr>
          <p:grpSpPr>
            <a:xfrm>
              <a:off x="6903714" y="2595947"/>
              <a:ext cx="805075" cy="1455506"/>
              <a:chOff x="4459547" y="2612780"/>
              <a:chExt cx="805075" cy="1455506"/>
            </a:xfrm>
          </p:grpSpPr>
          <p:grpSp>
            <p:nvGrpSpPr>
              <p:cNvPr id="549" name="グループ化 548"/>
              <p:cNvGrpSpPr/>
              <p:nvPr/>
            </p:nvGrpSpPr>
            <p:grpSpPr>
              <a:xfrm>
                <a:off x="4459547" y="2612780"/>
                <a:ext cx="244973" cy="1455506"/>
                <a:chOff x="4459547" y="2612780"/>
                <a:chExt cx="244973" cy="1455506"/>
              </a:xfrm>
            </p:grpSpPr>
            <p:sp>
              <p:nvSpPr>
                <p:cNvPr id="571" name="楕円 303"/>
                <p:cNvSpPr/>
                <p:nvPr/>
              </p:nvSpPr>
              <p:spPr>
                <a:xfrm>
                  <a:off x="4459547" y="2612780"/>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72" name="楕円 305"/>
                <p:cNvSpPr/>
                <p:nvPr/>
              </p:nvSpPr>
              <p:spPr>
                <a:xfrm>
                  <a:off x="4459547" y="3016291"/>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73" name="楕円 307"/>
                <p:cNvSpPr/>
                <p:nvPr/>
              </p:nvSpPr>
              <p:spPr>
                <a:xfrm>
                  <a:off x="4459547" y="3419802"/>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74" name="楕円 381"/>
                <p:cNvSpPr/>
                <p:nvPr/>
              </p:nvSpPr>
              <p:spPr>
                <a:xfrm>
                  <a:off x="4459547" y="3823313"/>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grpSp>
            <p:nvGrpSpPr>
              <p:cNvPr id="550" name="グループ化 549"/>
              <p:cNvGrpSpPr/>
              <p:nvPr/>
            </p:nvGrpSpPr>
            <p:grpSpPr>
              <a:xfrm>
                <a:off x="5019649" y="2612780"/>
                <a:ext cx="244973" cy="1455506"/>
                <a:chOff x="5019649" y="2621764"/>
                <a:chExt cx="244973" cy="1455506"/>
              </a:xfrm>
            </p:grpSpPr>
            <p:sp>
              <p:nvSpPr>
                <p:cNvPr id="567" name="楕円 299"/>
                <p:cNvSpPr/>
                <p:nvPr/>
              </p:nvSpPr>
              <p:spPr>
                <a:xfrm>
                  <a:off x="5019649" y="2621764"/>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68" name="楕円 300"/>
                <p:cNvSpPr/>
                <p:nvPr/>
              </p:nvSpPr>
              <p:spPr>
                <a:xfrm>
                  <a:off x="5019649" y="3025275"/>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69" name="楕円 301"/>
                <p:cNvSpPr/>
                <p:nvPr/>
              </p:nvSpPr>
              <p:spPr>
                <a:xfrm>
                  <a:off x="5019649" y="3428786"/>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70" name="楕円 302"/>
                <p:cNvSpPr/>
                <p:nvPr/>
              </p:nvSpPr>
              <p:spPr>
                <a:xfrm>
                  <a:off x="5019649" y="3832297"/>
                  <a:ext cx="244973" cy="244973"/>
                </a:xfrm>
                <a:prstGeom prst="ellipse">
                  <a:avLst/>
                </a:prstGeom>
                <a:solidFill>
                  <a:srgbClr val="FFFFFF"/>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cxnSp>
            <p:nvCxnSpPr>
              <p:cNvPr id="551" name="直線コネクタ 550"/>
              <p:cNvCxnSpPr>
                <a:stCxn id="571" idx="6"/>
                <a:endCxn id="567" idx="2"/>
              </p:cNvCxnSpPr>
              <p:nvPr/>
            </p:nvCxnSpPr>
            <p:spPr>
              <a:xfrm>
                <a:off x="4704520" y="2735267"/>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52" name="直線コネクタ 551"/>
              <p:cNvCxnSpPr>
                <a:stCxn id="571" idx="6"/>
                <a:endCxn id="568" idx="2"/>
              </p:cNvCxnSpPr>
              <p:nvPr/>
            </p:nvCxnSpPr>
            <p:spPr>
              <a:xfrm>
                <a:off x="4704520" y="2735267"/>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53" name="直線コネクタ 552"/>
              <p:cNvCxnSpPr>
                <a:stCxn id="571" idx="6"/>
                <a:endCxn id="569" idx="2"/>
              </p:cNvCxnSpPr>
              <p:nvPr/>
            </p:nvCxnSpPr>
            <p:spPr>
              <a:xfrm>
                <a:off x="4704520" y="2735267"/>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54" name="直線コネクタ 553"/>
              <p:cNvCxnSpPr>
                <a:stCxn id="571" idx="6"/>
                <a:endCxn id="570" idx="2"/>
              </p:cNvCxnSpPr>
              <p:nvPr/>
            </p:nvCxnSpPr>
            <p:spPr>
              <a:xfrm>
                <a:off x="4704520" y="2735267"/>
                <a:ext cx="315129" cy="1210533"/>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55" name="直線コネクタ 554"/>
              <p:cNvCxnSpPr>
                <a:stCxn id="572" idx="6"/>
                <a:endCxn id="567" idx="2"/>
              </p:cNvCxnSpPr>
              <p:nvPr/>
            </p:nvCxnSpPr>
            <p:spPr>
              <a:xfrm flipV="1">
                <a:off x="4704520" y="2735267"/>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56" name="直線コネクタ 555"/>
              <p:cNvCxnSpPr>
                <a:stCxn id="572" idx="6"/>
                <a:endCxn id="568" idx="2"/>
              </p:cNvCxnSpPr>
              <p:nvPr/>
            </p:nvCxnSpPr>
            <p:spPr>
              <a:xfrm>
                <a:off x="4704520" y="3138778"/>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57" name="直線コネクタ 556"/>
              <p:cNvCxnSpPr>
                <a:stCxn id="572" idx="6"/>
                <a:endCxn id="569" idx="2"/>
              </p:cNvCxnSpPr>
              <p:nvPr/>
            </p:nvCxnSpPr>
            <p:spPr>
              <a:xfrm>
                <a:off x="4704520" y="3138778"/>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58" name="直線コネクタ 557"/>
              <p:cNvCxnSpPr>
                <a:stCxn id="572" idx="6"/>
                <a:endCxn id="570" idx="2"/>
              </p:cNvCxnSpPr>
              <p:nvPr/>
            </p:nvCxnSpPr>
            <p:spPr>
              <a:xfrm>
                <a:off x="4704520" y="3138778"/>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59" name="直線コネクタ 558"/>
              <p:cNvCxnSpPr>
                <a:stCxn id="573" idx="6"/>
                <a:endCxn id="567" idx="2"/>
              </p:cNvCxnSpPr>
              <p:nvPr/>
            </p:nvCxnSpPr>
            <p:spPr>
              <a:xfrm flipV="1">
                <a:off x="4704520" y="2735267"/>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60" name="直線コネクタ 559"/>
              <p:cNvCxnSpPr>
                <a:stCxn id="573" idx="6"/>
                <a:endCxn id="568" idx="2"/>
              </p:cNvCxnSpPr>
              <p:nvPr/>
            </p:nvCxnSpPr>
            <p:spPr>
              <a:xfrm flipV="1">
                <a:off x="4704520" y="3138778"/>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61" name="直線コネクタ 560"/>
              <p:cNvCxnSpPr>
                <a:stCxn id="573" idx="6"/>
                <a:endCxn id="569" idx="2"/>
              </p:cNvCxnSpPr>
              <p:nvPr/>
            </p:nvCxnSpPr>
            <p:spPr>
              <a:xfrm>
                <a:off x="4704520" y="3542289"/>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62" name="直線コネクタ 561"/>
              <p:cNvCxnSpPr>
                <a:stCxn id="573" idx="6"/>
                <a:endCxn id="570" idx="2"/>
              </p:cNvCxnSpPr>
              <p:nvPr/>
            </p:nvCxnSpPr>
            <p:spPr>
              <a:xfrm>
                <a:off x="4704520" y="3542289"/>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63" name="直線コネクタ 562"/>
              <p:cNvCxnSpPr>
                <a:stCxn id="574" idx="6"/>
                <a:endCxn id="567" idx="2"/>
              </p:cNvCxnSpPr>
              <p:nvPr/>
            </p:nvCxnSpPr>
            <p:spPr>
              <a:xfrm flipV="1">
                <a:off x="4704520" y="2735267"/>
                <a:ext cx="315129" cy="1210533"/>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64" name="直線コネクタ 563"/>
              <p:cNvCxnSpPr>
                <a:stCxn id="574" idx="6"/>
                <a:endCxn id="568" idx="2"/>
              </p:cNvCxnSpPr>
              <p:nvPr/>
            </p:nvCxnSpPr>
            <p:spPr>
              <a:xfrm flipV="1">
                <a:off x="4704520" y="3138778"/>
                <a:ext cx="315129" cy="807022"/>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65" name="直線コネクタ 564"/>
              <p:cNvCxnSpPr>
                <a:stCxn id="574" idx="6"/>
                <a:endCxn id="569" idx="2"/>
              </p:cNvCxnSpPr>
              <p:nvPr/>
            </p:nvCxnSpPr>
            <p:spPr>
              <a:xfrm flipV="1">
                <a:off x="4704520" y="3542289"/>
                <a:ext cx="315129" cy="403511"/>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cxnSp>
            <p:nvCxnSpPr>
              <p:cNvPr id="566" name="直線コネクタ 565"/>
              <p:cNvCxnSpPr>
                <a:stCxn id="574" idx="6"/>
                <a:endCxn id="570" idx="2"/>
              </p:cNvCxnSpPr>
              <p:nvPr/>
            </p:nvCxnSpPr>
            <p:spPr>
              <a:xfrm>
                <a:off x="4704520" y="3945800"/>
                <a:ext cx="315129" cy="0"/>
              </a:xfrm>
              <a:prstGeom prst="line">
                <a:avLst/>
              </a:prstGeom>
              <a:noFill/>
              <a:ln w="25400" cap="flat">
                <a:solidFill>
                  <a:srgbClr val="5B9BD5"/>
                </a:solidFill>
                <a:prstDash val="solid"/>
                <a:bevel/>
              </a:ln>
              <a:effectLst/>
            </p:spPr>
            <p:style>
              <a:lnRef idx="0">
                <a:scrgbClr r="0" g="0" b="0"/>
              </a:lnRef>
              <a:fillRef idx="0">
                <a:scrgbClr r="0" g="0" b="0"/>
              </a:fillRef>
              <a:effectRef idx="0">
                <a:scrgbClr r="0" g="0" b="0"/>
              </a:effectRef>
              <a:fontRef idx="none"/>
            </p:style>
          </p:cxnSp>
        </p:grpSp>
        <p:sp>
          <p:nvSpPr>
            <p:cNvPr id="541" name="下矢印 540"/>
            <p:cNvSpPr/>
            <p:nvPr/>
          </p:nvSpPr>
          <p:spPr>
            <a:xfrm rot="5400000">
              <a:off x="5355022" y="2627978"/>
              <a:ext cx="216746" cy="234995"/>
            </a:xfrm>
            <a:prstGeom prst="downArrow">
              <a:avLst/>
            </a:prstGeom>
            <a:solidFill>
              <a:schemeClr val="accent1">
                <a:lumMod val="60000"/>
                <a:lumOff val="4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42" name="下矢印 541"/>
            <p:cNvSpPr/>
            <p:nvPr/>
          </p:nvSpPr>
          <p:spPr>
            <a:xfrm rot="5400000">
              <a:off x="5355022" y="3024039"/>
              <a:ext cx="216746" cy="234995"/>
            </a:xfrm>
            <a:prstGeom prst="downArrow">
              <a:avLst/>
            </a:prstGeom>
            <a:solidFill>
              <a:schemeClr val="accent1">
                <a:lumMod val="60000"/>
                <a:lumOff val="4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43" name="下矢印 542"/>
            <p:cNvSpPr/>
            <p:nvPr/>
          </p:nvSpPr>
          <p:spPr>
            <a:xfrm rot="5400000">
              <a:off x="5355022" y="3420100"/>
              <a:ext cx="216746" cy="234995"/>
            </a:xfrm>
            <a:prstGeom prst="downArrow">
              <a:avLst/>
            </a:prstGeom>
            <a:solidFill>
              <a:schemeClr val="accent1">
                <a:lumMod val="60000"/>
                <a:lumOff val="4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44" name="下矢印 543"/>
            <p:cNvSpPr/>
            <p:nvPr/>
          </p:nvSpPr>
          <p:spPr>
            <a:xfrm rot="5400000">
              <a:off x="5355022" y="3816160"/>
              <a:ext cx="216746" cy="234995"/>
            </a:xfrm>
            <a:prstGeom prst="downArrow">
              <a:avLst/>
            </a:prstGeom>
            <a:solidFill>
              <a:schemeClr val="accent1">
                <a:lumMod val="60000"/>
                <a:lumOff val="4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45" name="下矢印 544"/>
            <p:cNvSpPr/>
            <p:nvPr/>
          </p:nvSpPr>
          <p:spPr>
            <a:xfrm rot="5400000">
              <a:off x="6590641" y="2637603"/>
              <a:ext cx="216746" cy="234995"/>
            </a:xfrm>
            <a:prstGeom prst="downArrow">
              <a:avLst/>
            </a:prstGeom>
            <a:solidFill>
              <a:schemeClr val="accent1">
                <a:lumMod val="60000"/>
                <a:lumOff val="4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46" name="下矢印 545"/>
            <p:cNvSpPr/>
            <p:nvPr/>
          </p:nvSpPr>
          <p:spPr>
            <a:xfrm rot="5400000">
              <a:off x="6590641" y="3033664"/>
              <a:ext cx="216746" cy="234995"/>
            </a:xfrm>
            <a:prstGeom prst="downArrow">
              <a:avLst/>
            </a:prstGeom>
            <a:solidFill>
              <a:schemeClr val="accent1">
                <a:lumMod val="60000"/>
                <a:lumOff val="4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47" name="下矢印 546"/>
            <p:cNvSpPr/>
            <p:nvPr/>
          </p:nvSpPr>
          <p:spPr>
            <a:xfrm rot="5400000">
              <a:off x="6590641" y="3429725"/>
              <a:ext cx="216746" cy="234995"/>
            </a:xfrm>
            <a:prstGeom prst="downArrow">
              <a:avLst/>
            </a:prstGeom>
            <a:solidFill>
              <a:schemeClr val="accent1">
                <a:lumMod val="60000"/>
                <a:lumOff val="4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548" name="下矢印 547"/>
            <p:cNvSpPr/>
            <p:nvPr/>
          </p:nvSpPr>
          <p:spPr>
            <a:xfrm rot="5400000">
              <a:off x="6590641" y="3825785"/>
              <a:ext cx="216746" cy="234995"/>
            </a:xfrm>
            <a:prstGeom prst="downArrow">
              <a:avLst/>
            </a:prstGeom>
            <a:solidFill>
              <a:schemeClr val="accent1">
                <a:lumMod val="60000"/>
                <a:lumOff val="40000"/>
              </a:scheme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grpSp>
      <p:grpSp>
        <p:nvGrpSpPr>
          <p:cNvPr id="627" name="グループ化 626"/>
          <p:cNvGrpSpPr/>
          <p:nvPr/>
        </p:nvGrpSpPr>
        <p:grpSpPr>
          <a:xfrm>
            <a:off x="9245456" y="4260770"/>
            <a:ext cx="732122" cy="696064"/>
            <a:chOff x="5652120" y="2293219"/>
            <a:chExt cx="2162175" cy="2133600"/>
          </a:xfrm>
        </p:grpSpPr>
        <p:pic>
          <p:nvPicPr>
            <p:cNvPr id="628" name="図 6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2120" y="2293219"/>
              <a:ext cx="2162175" cy="2133600"/>
            </a:xfrm>
            <a:prstGeom prst="rect">
              <a:avLst/>
            </a:prstGeom>
          </p:spPr>
        </p:pic>
        <p:grpSp>
          <p:nvGrpSpPr>
            <p:cNvPr id="629" name="グループ化 628"/>
            <p:cNvGrpSpPr/>
            <p:nvPr/>
          </p:nvGrpSpPr>
          <p:grpSpPr>
            <a:xfrm>
              <a:off x="5894555" y="2528245"/>
              <a:ext cx="1677299" cy="1672837"/>
              <a:chOff x="5894555" y="2528245"/>
              <a:chExt cx="1677299" cy="1672837"/>
            </a:xfrm>
          </p:grpSpPr>
          <p:sp>
            <p:nvSpPr>
              <p:cNvPr id="630" name="正方形/長方形 629"/>
              <p:cNvSpPr/>
              <p:nvPr/>
            </p:nvSpPr>
            <p:spPr bwMode="gray">
              <a:xfrm>
                <a:off x="5894555" y="2528245"/>
                <a:ext cx="1677299" cy="1278372"/>
              </a:xfrm>
              <a:prstGeom prst="rect">
                <a:avLst/>
              </a:prstGeom>
              <a:solidFill>
                <a:srgbClr val="C9C8C4"/>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defTabSz="914400" rtl="0" eaLnBrk="1" fontAlgn="ctr" latinLnBrk="0" hangingPunct="1">
                  <a:lnSpc>
                    <a:spcPct val="100000"/>
                  </a:lnSpc>
                  <a:spcBef>
                    <a:spcPct val="0"/>
                  </a:spcBef>
                  <a:spcAft>
                    <a:spcPct val="0"/>
                  </a:spcAft>
                  <a:buClrTx/>
                  <a:buSzTx/>
                  <a:buFontTx/>
                  <a:buNone/>
                  <a:tabLst/>
                </a:pPr>
                <a:r>
                  <a:rPr lang="en-US" altLang="ja-JP" sz="1200" b="1" spc="300" dirty="0" smtClean="0">
                    <a:latin typeface="Fujitsu Sans Medium" panose="020B0504060202020204" pitchFamily="34" charset="0"/>
                    <a:ea typeface="+mn-ea"/>
                  </a:rPr>
                  <a:t>CPU</a:t>
                </a:r>
                <a:endParaRPr kumimoji="1" lang="ja-JP" altLang="en-US" sz="1200" b="1" i="0" u="none" strike="noStrike" cap="none" spc="300" normalizeH="0" dirty="0" err="1" smtClean="0">
                  <a:ln>
                    <a:noFill/>
                  </a:ln>
                  <a:effectLst/>
                  <a:latin typeface="Fujitsu Sans Medium" panose="020B0504060202020204" pitchFamily="34" charset="0"/>
                  <a:ea typeface="+mn-ea"/>
                </a:endParaRPr>
              </a:p>
            </p:txBody>
          </p:sp>
          <p:pic>
            <p:nvPicPr>
              <p:cNvPr id="631" name="図 6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69352" y="2593136"/>
                <a:ext cx="671181" cy="416348"/>
              </a:xfrm>
              <a:prstGeom prst="rect">
                <a:avLst/>
              </a:prstGeom>
            </p:spPr>
          </p:pic>
          <p:sp>
            <p:nvSpPr>
              <p:cNvPr id="632" name="テキスト ボックス 631"/>
              <p:cNvSpPr txBox="1"/>
              <p:nvPr/>
            </p:nvSpPr>
            <p:spPr>
              <a:xfrm>
                <a:off x="6029388" y="3381153"/>
                <a:ext cx="1297192" cy="819929"/>
              </a:xfrm>
              <a:prstGeom prst="rect">
                <a:avLst/>
              </a:prstGeom>
              <a:noFill/>
            </p:spPr>
            <p:txBody>
              <a:bodyPr wrap="none" rtlCol="0">
                <a:spAutoFit/>
              </a:bodyPr>
              <a:lstStyle/>
              <a:p>
                <a:pPr algn="ctr"/>
                <a:r>
                  <a:rPr kumimoji="1" lang="en-US" altLang="ja-JP" sz="500" dirty="0" smtClean="0">
                    <a:latin typeface="Fujitsu Sans Medium" panose="020B0504060202020204" pitchFamily="34" charset="0"/>
                  </a:rPr>
                  <a:t>For the</a:t>
                </a:r>
              </a:p>
              <a:p>
                <a:pPr algn="ctr"/>
                <a:r>
                  <a:rPr lang="en-US" altLang="ja-JP" sz="900" dirty="0" smtClean="0">
                    <a:latin typeface="Fujitsu Sans Medium" panose="020B0504060202020204" pitchFamily="34" charset="0"/>
                  </a:rPr>
                  <a:t>Post-K</a:t>
                </a:r>
              </a:p>
              <a:p>
                <a:pPr algn="ctr"/>
                <a:r>
                  <a:rPr kumimoji="1" lang="en-US" altLang="ja-JP" sz="500" dirty="0" smtClean="0">
                    <a:latin typeface="Fujitsu Sans Medium" panose="020B0504060202020204" pitchFamily="34" charset="0"/>
                  </a:rPr>
                  <a:t>supercomputer</a:t>
                </a:r>
                <a:endParaRPr kumimoji="1" lang="ja-JP" altLang="en-US" sz="500" dirty="0" smtClean="0">
                  <a:latin typeface="Fujitsu Sans Medium" panose="020B0504060202020204" pitchFamily="34" charset="0"/>
                </a:endParaRPr>
              </a:p>
            </p:txBody>
          </p:sp>
        </p:grpSp>
      </p:grpSp>
      <p:grpSp>
        <p:nvGrpSpPr>
          <p:cNvPr id="633" name="グループ化 632"/>
          <p:cNvGrpSpPr/>
          <p:nvPr/>
        </p:nvGrpSpPr>
        <p:grpSpPr>
          <a:xfrm>
            <a:off x="8016495" y="4266706"/>
            <a:ext cx="732122" cy="696064"/>
            <a:chOff x="5652120" y="2293219"/>
            <a:chExt cx="2162175" cy="2133600"/>
          </a:xfrm>
        </p:grpSpPr>
        <p:pic>
          <p:nvPicPr>
            <p:cNvPr id="634" name="図 63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2120" y="2293219"/>
              <a:ext cx="2162175" cy="2133600"/>
            </a:xfrm>
            <a:prstGeom prst="rect">
              <a:avLst/>
            </a:prstGeom>
          </p:spPr>
        </p:pic>
        <p:grpSp>
          <p:nvGrpSpPr>
            <p:cNvPr id="635" name="グループ化 634"/>
            <p:cNvGrpSpPr/>
            <p:nvPr/>
          </p:nvGrpSpPr>
          <p:grpSpPr>
            <a:xfrm>
              <a:off x="5894555" y="2528245"/>
              <a:ext cx="1677299" cy="1672837"/>
              <a:chOff x="5894555" y="2528245"/>
              <a:chExt cx="1677299" cy="1672837"/>
            </a:xfrm>
          </p:grpSpPr>
          <p:sp>
            <p:nvSpPr>
              <p:cNvPr id="636" name="正方形/長方形 635"/>
              <p:cNvSpPr/>
              <p:nvPr/>
            </p:nvSpPr>
            <p:spPr bwMode="gray">
              <a:xfrm>
                <a:off x="5894555" y="2528245"/>
                <a:ext cx="1677299" cy="1278372"/>
              </a:xfrm>
              <a:prstGeom prst="rect">
                <a:avLst/>
              </a:prstGeom>
              <a:solidFill>
                <a:srgbClr val="C9C8C4"/>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defTabSz="914400" rtl="0" eaLnBrk="1" fontAlgn="ctr" latinLnBrk="0" hangingPunct="1">
                  <a:lnSpc>
                    <a:spcPct val="100000"/>
                  </a:lnSpc>
                  <a:spcBef>
                    <a:spcPct val="0"/>
                  </a:spcBef>
                  <a:spcAft>
                    <a:spcPct val="0"/>
                  </a:spcAft>
                  <a:buClrTx/>
                  <a:buSzTx/>
                  <a:buFontTx/>
                  <a:buNone/>
                  <a:tabLst/>
                </a:pPr>
                <a:r>
                  <a:rPr lang="en-US" altLang="ja-JP" sz="1200" b="1" spc="300" dirty="0" smtClean="0">
                    <a:latin typeface="Fujitsu Sans Medium" panose="020B0504060202020204" pitchFamily="34" charset="0"/>
                    <a:ea typeface="+mn-ea"/>
                  </a:rPr>
                  <a:t>CPU</a:t>
                </a:r>
                <a:endParaRPr kumimoji="1" lang="ja-JP" altLang="en-US" sz="1200" b="1" i="0" u="none" strike="noStrike" cap="none" spc="300" normalizeH="0" dirty="0" err="1" smtClean="0">
                  <a:ln>
                    <a:noFill/>
                  </a:ln>
                  <a:effectLst/>
                  <a:latin typeface="Fujitsu Sans Medium" panose="020B0504060202020204" pitchFamily="34" charset="0"/>
                  <a:ea typeface="+mn-ea"/>
                </a:endParaRPr>
              </a:p>
            </p:txBody>
          </p:sp>
          <p:pic>
            <p:nvPicPr>
              <p:cNvPr id="637" name="図 63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69352" y="2593136"/>
                <a:ext cx="671181" cy="416348"/>
              </a:xfrm>
              <a:prstGeom prst="rect">
                <a:avLst/>
              </a:prstGeom>
            </p:spPr>
          </p:pic>
          <p:sp>
            <p:nvSpPr>
              <p:cNvPr id="638" name="テキスト ボックス 637"/>
              <p:cNvSpPr txBox="1"/>
              <p:nvPr/>
            </p:nvSpPr>
            <p:spPr>
              <a:xfrm>
                <a:off x="6029388" y="3381153"/>
                <a:ext cx="1297192" cy="819929"/>
              </a:xfrm>
              <a:prstGeom prst="rect">
                <a:avLst/>
              </a:prstGeom>
              <a:noFill/>
            </p:spPr>
            <p:txBody>
              <a:bodyPr wrap="none" rtlCol="0">
                <a:spAutoFit/>
              </a:bodyPr>
              <a:lstStyle/>
              <a:p>
                <a:pPr algn="ctr"/>
                <a:r>
                  <a:rPr kumimoji="1" lang="en-US" altLang="ja-JP" sz="500" dirty="0" smtClean="0">
                    <a:latin typeface="Fujitsu Sans Medium" panose="020B0504060202020204" pitchFamily="34" charset="0"/>
                  </a:rPr>
                  <a:t>For the</a:t>
                </a:r>
              </a:p>
              <a:p>
                <a:pPr algn="ctr"/>
                <a:r>
                  <a:rPr lang="en-US" altLang="ja-JP" sz="900" dirty="0" smtClean="0">
                    <a:latin typeface="Fujitsu Sans Medium" panose="020B0504060202020204" pitchFamily="34" charset="0"/>
                  </a:rPr>
                  <a:t>Post-K</a:t>
                </a:r>
              </a:p>
              <a:p>
                <a:pPr algn="ctr"/>
                <a:r>
                  <a:rPr kumimoji="1" lang="en-US" altLang="ja-JP" sz="500" dirty="0" smtClean="0">
                    <a:latin typeface="Fujitsu Sans Medium" panose="020B0504060202020204" pitchFamily="34" charset="0"/>
                  </a:rPr>
                  <a:t>supercomputer</a:t>
                </a:r>
                <a:endParaRPr kumimoji="1" lang="ja-JP" altLang="en-US" sz="500" dirty="0" smtClean="0">
                  <a:latin typeface="Fujitsu Sans Medium" panose="020B0504060202020204" pitchFamily="34" charset="0"/>
                </a:endParaRPr>
              </a:p>
            </p:txBody>
          </p:sp>
        </p:grpSp>
      </p:grpSp>
      <p:grpSp>
        <p:nvGrpSpPr>
          <p:cNvPr id="639" name="グループ化 638"/>
          <p:cNvGrpSpPr/>
          <p:nvPr/>
        </p:nvGrpSpPr>
        <p:grpSpPr>
          <a:xfrm>
            <a:off x="6746209" y="4282739"/>
            <a:ext cx="732122" cy="696064"/>
            <a:chOff x="5652120" y="2293219"/>
            <a:chExt cx="2162175" cy="2133600"/>
          </a:xfrm>
        </p:grpSpPr>
        <p:pic>
          <p:nvPicPr>
            <p:cNvPr id="640" name="図 63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2120" y="2293219"/>
              <a:ext cx="2162175" cy="2133600"/>
            </a:xfrm>
            <a:prstGeom prst="rect">
              <a:avLst/>
            </a:prstGeom>
          </p:spPr>
        </p:pic>
        <p:grpSp>
          <p:nvGrpSpPr>
            <p:cNvPr id="641" name="グループ化 640"/>
            <p:cNvGrpSpPr/>
            <p:nvPr/>
          </p:nvGrpSpPr>
          <p:grpSpPr>
            <a:xfrm>
              <a:off x="5894555" y="2528245"/>
              <a:ext cx="1677299" cy="1672837"/>
              <a:chOff x="5894555" y="2528245"/>
              <a:chExt cx="1677299" cy="1672837"/>
            </a:xfrm>
          </p:grpSpPr>
          <p:sp>
            <p:nvSpPr>
              <p:cNvPr id="642" name="正方形/長方形 641"/>
              <p:cNvSpPr/>
              <p:nvPr/>
            </p:nvSpPr>
            <p:spPr bwMode="gray">
              <a:xfrm>
                <a:off x="5894555" y="2528245"/>
                <a:ext cx="1677299" cy="1278372"/>
              </a:xfrm>
              <a:prstGeom prst="rect">
                <a:avLst/>
              </a:prstGeom>
              <a:solidFill>
                <a:srgbClr val="C9C8C4"/>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defTabSz="914400" rtl="0" eaLnBrk="1" fontAlgn="ctr" latinLnBrk="0" hangingPunct="1">
                  <a:lnSpc>
                    <a:spcPct val="100000"/>
                  </a:lnSpc>
                  <a:spcBef>
                    <a:spcPct val="0"/>
                  </a:spcBef>
                  <a:spcAft>
                    <a:spcPct val="0"/>
                  </a:spcAft>
                  <a:buClrTx/>
                  <a:buSzTx/>
                  <a:buFontTx/>
                  <a:buNone/>
                  <a:tabLst/>
                </a:pPr>
                <a:r>
                  <a:rPr lang="en-US" altLang="ja-JP" sz="1200" b="1" spc="300" dirty="0" smtClean="0">
                    <a:latin typeface="Fujitsu Sans Medium" panose="020B0504060202020204" pitchFamily="34" charset="0"/>
                    <a:ea typeface="+mn-ea"/>
                  </a:rPr>
                  <a:t>CPU</a:t>
                </a:r>
                <a:endParaRPr kumimoji="1" lang="ja-JP" altLang="en-US" sz="1200" b="1" i="0" u="none" strike="noStrike" cap="none" spc="300" normalizeH="0" dirty="0" err="1" smtClean="0">
                  <a:ln>
                    <a:noFill/>
                  </a:ln>
                  <a:effectLst/>
                  <a:latin typeface="Fujitsu Sans Medium" panose="020B0504060202020204" pitchFamily="34" charset="0"/>
                  <a:ea typeface="+mn-ea"/>
                </a:endParaRPr>
              </a:p>
            </p:txBody>
          </p:sp>
          <p:pic>
            <p:nvPicPr>
              <p:cNvPr id="643" name="図 6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69352" y="2593136"/>
                <a:ext cx="671181" cy="416348"/>
              </a:xfrm>
              <a:prstGeom prst="rect">
                <a:avLst/>
              </a:prstGeom>
            </p:spPr>
          </p:pic>
          <p:sp>
            <p:nvSpPr>
              <p:cNvPr id="644" name="テキスト ボックス 643"/>
              <p:cNvSpPr txBox="1"/>
              <p:nvPr/>
            </p:nvSpPr>
            <p:spPr>
              <a:xfrm>
                <a:off x="6029388" y="3381153"/>
                <a:ext cx="1297192" cy="819929"/>
              </a:xfrm>
              <a:prstGeom prst="rect">
                <a:avLst/>
              </a:prstGeom>
              <a:noFill/>
            </p:spPr>
            <p:txBody>
              <a:bodyPr wrap="none" rtlCol="0">
                <a:spAutoFit/>
              </a:bodyPr>
              <a:lstStyle/>
              <a:p>
                <a:pPr algn="ctr"/>
                <a:r>
                  <a:rPr kumimoji="1" lang="en-US" altLang="ja-JP" sz="500" dirty="0" smtClean="0">
                    <a:latin typeface="Fujitsu Sans Medium" panose="020B0504060202020204" pitchFamily="34" charset="0"/>
                  </a:rPr>
                  <a:t>For the</a:t>
                </a:r>
              </a:p>
              <a:p>
                <a:pPr algn="ctr"/>
                <a:r>
                  <a:rPr lang="en-US" altLang="ja-JP" sz="900" dirty="0" smtClean="0">
                    <a:latin typeface="Fujitsu Sans Medium" panose="020B0504060202020204" pitchFamily="34" charset="0"/>
                  </a:rPr>
                  <a:t>Post-K</a:t>
                </a:r>
              </a:p>
              <a:p>
                <a:pPr algn="ctr"/>
                <a:r>
                  <a:rPr kumimoji="1" lang="en-US" altLang="ja-JP" sz="500" dirty="0" smtClean="0">
                    <a:latin typeface="Fujitsu Sans Medium" panose="020B0504060202020204" pitchFamily="34" charset="0"/>
                  </a:rPr>
                  <a:t>supercomputer</a:t>
                </a:r>
                <a:endParaRPr kumimoji="1" lang="ja-JP" altLang="en-US" sz="500" dirty="0" smtClean="0">
                  <a:latin typeface="Fujitsu Sans Medium" panose="020B0504060202020204" pitchFamily="34" charset="0"/>
                </a:endParaRPr>
              </a:p>
            </p:txBody>
          </p:sp>
        </p:grpSp>
      </p:grpSp>
      <p:grpSp>
        <p:nvGrpSpPr>
          <p:cNvPr id="645" name="グループ化 644"/>
          <p:cNvGrpSpPr/>
          <p:nvPr/>
        </p:nvGrpSpPr>
        <p:grpSpPr>
          <a:xfrm>
            <a:off x="2041034" y="4016838"/>
            <a:ext cx="732122" cy="696064"/>
            <a:chOff x="5652120" y="2293219"/>
            <a:chExt cx="2162175" cy="2133600"/>
          </a:xfrm>
        </p:grpSpPr>
        <p:pic>
          <p:nvPicPr>
            <p:cNvPr id="646" name="図 6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2120" y="2293219"/>
              <a:ext cx="2162175" cy="2133600"/>
            </a:xfrm>
            <a:prstGeom prst="rect">
              <a:avLst/>
            </a:prstGeom>
          </p:spPr>
        </p:pic>
        <p:grpSp>
          <p:nvGrpSpPr>
            <p:cNvPr id="647" name="グループ化 646"/>
            <p:cNvGrpSpPr/>
            <p:nvPr/>
          </p:nvGrpSpPr>
          <p:grpSpPr>
            <a:xfrm>
              <a:off x="5894555" y="2528245"/>
              <a:ext cx="1677299" cy="1672837"/>
              <a:chOff x="5894555" y="2528245"/>
              <a:chExt cx="1677299" cy="1672837"/>
            </a:xfrm>
          </p:grpSpPr>
          <p:sp>
            <p:nvSpPr>
              <p:cNvPr id="648" name="正方形/長方形 647"/>
              <p:cNvSpPr/>
              <p:nvPr/>
            </p:nvSpPr>
            <p:spPr bwMode="gray">
              <a:xfrm>
                <a:off x="5894555" y="2528245"/>
                <a:ext cx="1677299" cy="1278372"/>
              </a:xfrm>
              <a:prstGeom prst="rect">
                <a:avLst/>
              </a:prstGeom>
              <a:solidFill>
                <a:srgbClr val="C9C8C4"/>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defTabSz="914400" rtl="0" eaLnBrk="1" fontAlgn="ctr" latinLnBrk="0" hangingPunct="1">
                  <a:lnSpc>
                    <a:spcPct val="100000"/>
                  </a:lnSpc>
                  <a:spcBef>
                    <a:spcPct val="0"/>
                  </a:spcBef>
                  <a:spcAft>
                    <a:spcPct val="0"/>
                  </a:spcAft>
                  <a:buClrTx/>
                  <a:buSzTx/>
                  <a:buFontTx/>
                  <a:buNone/>
                  <a:tabLst/>
                </a:pPr>
                <a:r>
                  <a:rPr lang="en-US" altLang="ja-JP" sz="1200" b="1" spc="300" dirty="0" smtClean="0">
                    <a:latin typeface="Fujitsu Sans Medium" panose="020B0504060202020204" pitchFamily="34" charset="0"/>
                    <a:ea typeface="+mn-ea"/>
                  </a:rPr>
                  <a:t>CPU</a:t>
                </a:r>
                <a:endParaRPr kumimoji="1" lang="ja-JP" altLang="en-US" sz="1200" b="1" i="0" u="none" strike="noStrike" cap="none" spc="300" normalizeH="0" dirty="0" err="1" smtClean="0">
                  <a:ln>
                    <a:noFill/>
                  </a:ln>
                  <a:effectLst/>
                  <a:latin typeface="Fujitsu Sans Medium" panose="020B0504060202020204" pitchFamily="34" charset="0"/>
                  <a:ea typeface="+mn-ea"/>
                </a:endParaRPr>
              </a:p>
            </p:txBody>
          </p:sp>
          <p:pic>
            <p:nvPicPr>
              <p:cNvPr id="649" name="図 64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69352" y="2593136"/>
                <a:ext cx="671181" cy="416348"/>
              </a:xfrm>
              <a:prstGeom prst="rect">
                <a:avLst/>
              </a:prstGeom>
            </p:spPr>
          </p:pic>
          <p:sp>
            <p:nvSpPr>
              <p:cNvPr id="650" name="テキスト ボックス 649"/>
              <p:cNvSpPr txBox="1"/>
              <p:nvPr/>
            </p:nvSpPr>
            <p:spPr>
              <a:xfrm>
                <a:off x="6029388" y="3381153"/>
                <a:ext cx="1297192" cy="819929"/>
              </a:xfrm>
              <a:prstGeom prst="rect">
                <a:avLst/>
              </a:prstGeom>
              <a:noFill/>
            </p:spPr>
            <p:txBody>
              <a:bodyPr wrap="none" rtlCol="0">
                <a:spAutoFit/>
              </a:bodyPr>
              <a:lstStyle/>
              <a:p>
                <a:pPr algn="ctr"/>
                <a:r>
                  <a:rPr kumimoji="1" lang="en-US" altLang="ja-JP" sz="500" dirty="0" smtClean="0">
                    <a:latin typeface="Fujitsu Sans Medium" panose="020B0504060202020204" pitchFamily="34" charset="0"/>
                  </a:rPr>
                  <a:t>For the</a:t>
                </a:r>
              </a:p>
              <a:p>
                <a:pPr algn="ctr"/>
                <a:r>
                  <a:rPr lang="en-US" altLang="ja-JP" sz="900" dirty="0" smtClean="0">
                    <a:latin typeface="Fujitsu Sans Medium" panose="020B0504060202020204" pitchFamily="34" charset="0"/>
                  </a:rPr>
                  <a:t>Post-K</a:t>
                </a:r>
              </a:p>
              <a:p>
                <a:pPr algn="ctr"/>
                <a:r>
                  <a:rPr kumimoji="1" lang="en-US" altLang="ja-JP" sz="500" dirty="0" smtClean="0">
                    <a:latin typeface="Fujitsu Sans Medium" panose="020B0504060202020204" pitchFamily="34" charset="0"/>
                  </a:rPr>
                  <a:t>supercomputer</a:t>
                </a:r>
                <a:endParaRPr kumimoji="1" lang="ja-JP" altLang="en-US" sz="500" dirty="0" smtClean="0">
                  <a:latin typeface="Fujitsu Sans Medium" panose="020B0504060202020204" pitchFamily="34" charset="0"/>
                </a:endParaRPr>
              </a:p>
            </p:txBody>
          </p:sp>
        </p:grpSp>
      </p:grpSp>
      <p:sp>
        <p:nvSpPr>
          <p:cNvPr id="651" name="円/楕円 650"/>
          <p:cNvSpPr/>
          <p:nvPr/>
        </p:nvSpPr>
        <p:spPr>
          <a:xfrm>
            <a:off x="10293425" y="3883051"/>
            <a:ext cx="100430" cy="100430"/>
          </a:xfrm>
          <a:prstGeom prst="ellipse">
            <a:avLst/>
          </a:prstGeom>
          <a:solidFill>
            <a:schemeClr val="accent5">
              <a:lumMod val="75000"/>
            </a:schemeClr>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652" name="円/楕円 651"/>
          <p:cNvSpPr/>
          <p:nvPr/>
        </p:nvSpPr>
        <p:spPr>
          <a:xfrm>
            <a:off x="10463753" y="3886049"/>
            <a:ext cx="100430" cy="100430"/>
          </a:xfrm>
          <a:prstGeom prst="ellipse">
            <a:avLst/>
          </a:prstGeom>
          <a:solidFill>
            <a:schemeClr val="accent5">
              <a:lumMod val="75000"/>
            </a:schemeClr>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653" name="円/楕円 652"/>
          <p:cNvSpPr/>
          <p:nvPr/>
        </p:nvSpPr>
        <p:spPr>
          <a:xfrm>
            <a:off x="10634081" y="3889047"/>
            <a:ext cx="100430" cy="100430"/>
          </a:xfrm>
          <a:prstGeom prst="ellipse">
            <a:avLst/>
          </a:prstGeom>
          <a:solidFill>
            <a:schemeClr val="accent5">
              <a:lumMod val="75000"/>
            </a:schemeClr>
          </a:solidFill>
          <a:ln w="25400" cap="flat">
            <a:solidFill>
              <a:srgbClr val="5B9BD5"/>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Helvetica Neue"/>
            </a:endParaRPr>
          </a:p>
        </p:txBody>
      </p:sp>
      <p:cxnSp>
        <p:nvCxnSpPr>
          <p:cNvPr id="654" name="直線コネクタ 653"/>
          <p:cNvCxnSpPr/>
          <p:nvPr/>
        </p:nvCxnSpPr>
        <p:spPr>
          <a:xfrm>
            <a:off x="7112269" y="5228669"/>
            <a:ext cx="2540570" cy="7494"/>
          </a:xfrm>
          <a:prstGeom prst="line">
            <a:avLst/>
          </a:prstGeom>
          <a:noFill/>
          <a:ln w="63500" cap="flat" cmpd="thickThin">
            <a:solidFill>
              <a:srgbClr val="FF0000"/>
            </a:solidFill>
            <a:prstDash val="solid"/>
            <a:bevel/>
          </a:ln>
          <a:effectLst/>
        </p:spPr>
        <p:style>
          <a:lnRef idx="0">
            <a:scrgbClr r="0" g="0" b="0"/>
          </a:lnRef>
          <a:fillRef idx="0">
            <a:scrgbClr r="0" g="0" b="0"/>
          </a:fillRef>
          <a:effectRef idx="0">
            <a:scrgbClr r="0" g="0" b="0"/>
          </a:effectRef>
          <a:fontRef idx="none"/>
        </p:style>
      </p:cxnSp>
      <p:cxnSp>
        <p:nvCxnSpPr>
          <p:cNvPr id="655" name="直線コネクタ 654"/>
          <p:cNvCxnSpPr>
            <a:endCxn id="640" idx="2"/>
          </p:cNvCxnSpPr>
          <p:nvPr/>
        </p:nvCxnSpPr>
        <p:spPr>
          <a:xfrm flipV="1">
            <a:off x="7102699" y="4978803"/>
            <a:ext cx="9571" cy="239742"/>
          </a:xfrm>
          <a:prstGeom prst="line">
            <a:avLst/>
          </a:prstGeom>
          <a:noFill/>
          <a:ln w="63500" cap="flat" cmpd="thickThin">
            <a:solidFill>
              <a:srgbClr val="FF0000"/>
            </a:solidFill>
            <a:prstDash val="solid"/>
            <a:bevel/>
          </a:ln>
          <a:effectLst/>
        </p:spPr>
        <p:style>
          <a:lnRef idx="0">
            <a:scrgbClr r="0" g="0" b="0"/>
          </a:lnRef>
          <a:fillRef idx="0">
            <a:scrgbClr r="0" g="0" b="0"/>
          </a:fillRef>
          <a:effectRef idx="0">
            <a:scrgbClr r="0" g="0" b="0"/>
          </a:effectRef>
          <a:fontRef idx="none"/>
        </p:style>
      </p:cxnSp>
      <p:cxnSp>
        <p:nvCxnSpPr>
          <p:cNvPr id="656" name="直線コネクタ 655"/>
          <p:cNvCxnSpPr/>
          <p:nvPr/>
        </p:nvCxnSpPr>
        <p:spPr>
          <a:xfrm flipV="1">
            <a:off x="8377769" y="4982861"/>
            <a:ext cx="9571" cy="239742"/>
          </a:xfrm>
          <a:prstGeom prst="line">
            <a:avLst/>
          </a:prstGeom>
          <a:noFill/>
          <a:ln w="63500" cap="flat" cmpd="thickThin">
            <a:solidFill>
              <a:srgbClr val="FF0000"/>
            </a:solidFill>
            <a:prstDash val="solid"/>
            <a:bevel/>
          </a:ln>
          <a:effectLst/>
        </p:spPr>
        <p:style>
          <a:lnRef idx="0">
            <a:scrgbClr r="0" g="0" b="0"/>
          </a:lnRef>
          <a:fillRef idx="0">
            <a:scrgbClr r="0" g="0" b="0"/>
          </a:fillRef>
          <a:effectRef idx="0">
            <a:scrgbClr r="0" g="0" b="0"/>
          </a:effectRef>
          <a:fontRef idx="none"/>
        </p:style>
      </p:cxnSp>
      <p:cxnSp>
        <p:nvCxnSpPr>
          <p:cNvPr id="657" name="直線コネクタ 656"/>
          <p:cNvCxnSpPr/>
          <p:nvPr/>
        </p:nvCxnSpPr>
        <p:spPr>
          <a:xfrm flipV="1">
            <a:off x="9652839" y="4986919"/>
            <a:ext cx="9571" cy="239742"/>
          </a:xfrm>
          <a:prstGeom prst="line">
            <a:avLst/>
          </a:prstGeom>
          <a:noFill/>
          <a:ln w="63500" cap="flat" cmpd="thickThin">
            <a:solidFill>
              <a:srgbClr val="FF0000"/>
            </a:solidFill>
            <a:prstDash val="solid"/>
            <a:bevel/>
          </a:ln>
          <a:effectLst/>
        </p:spPr>
        <p:style>
          <a:lnRef idx="0">
            <a:scrgbClr r="0" g="0" b="0"/>
          </a:lnRef>
          <a:fillRef idx="0">
            <a:scrgbClr r="0" g="0" b="0"/>
          </a:fillRef>
          <a:effectRef idx="0">
            <a:scrgbClr r="0" g="0" b="0"/>
          </a:effectRef>
          <a:fontRef idx="none"/>
        </p:style>
      </p:cxnSp>
      <p:sp>
        <p:nvSpPr>
          <p:cNvPr id="658" name="テキスト ボックス 657"/>
          <p:cNvSpPr txBox="1"/>
          <p:nvPr/>
        </p:nvSpPr>
        <p:spPr>
          <a:xfrm>
            <a:off x="9697599" y="4874917"/>
            <a:ext cx="2168020" cy="9233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en-US" altLang="ja-JP" b="0" i="1" u="none" strike="noStrike" cap="none" spc="0" normalizeH="0" baseline="0" dirty="0" smtClean="0">
                <a:ln>
                  <a:noFill/>
                </a:ln>
                <a:solidFill>
                  <a:srgbClr val="FF0000"/>
                </a:solidFill>
                <a:effectLst>
                  <a:outerShdw blurRad="38100" dist="38100" dir="2700000" algn="tl">
                    <a:srgbClr val="000000">
                      <a:alpha val="43137"/>
                    </a:srgbClr>
                  </a:outerShdw>
                </a:effectLst>
                <a:uFillTx/>
                <a:latin typeface="+mj-lt"/>
                <a:ea typeface="+mj-ea"/>
                <a:cs typeface="+mj-cs"/>
                <a:sym typeface="Helvetica Neue"/>
              </a:rPr>
              <a:t>TOFU</a:t>
            </a:r>
            <a:r>
              <a:rPr kumimoji="0" lang="en-US" altLang="ja-JP" b="0" i="1" u="none" strike="noStrike" cap="none" spc="0" normalizeH="0" dirty="0" smtClean="0">
                <a:ln>
                  <a:noFill/>
                </a:ln>
                <a:solidFill>
                  <a:srgbClr val="FF0000"/>
                </a:solidFill>
                <a:effectLst>
                  <a:outerShdw blurRad="38100" dist="38100" dir="2700000" algn="tl">
                    <a:srgbClr val="000000">
                      <a:alpha val="43137"/>
                    </a:srgbClr>
                  </a:outerShdw>
                </a:effectLst>
                <a:uFillTx/>
                <a:latin typeface="+mj-lt"/>
                <a:ea typeface="+mj-ea"/>
                <a:cs typeface="+mj-cs"/>
                <a:sym typeface="Helvetica Neue"/>
              </a:rPr>
              <a:t> Network w/high injection BW for fast </a:t>
            </a:r>
            <a:br>
              <a:rPr kumimoji="0" lang="en-US" altLang="ja-JP" b="0" i="1" u="none" strike="noStrike" cap="none" spc="0" normalizeH="0" dirty="0" smtClean="0">
                <a:ln>
                  <a:noFill/>
                </a:ln>
                <a:solidFill>
                  <a:srgbClr val="FF0000"/>
                </a:solidFill>
                <a:effectLst>
                  <a:outerShdw blurRad="38100" dist="38100" dir="2700000" algn="tl">
                    <a:srgbClr val="000000">
                      <a:alpha val="43137"/>
                    </a:srgbClr>
                  </a:outerShdw>
                </a:effectLst>
                <a:uFillTx/>
                <a:latin typeface="+mj-lt"/>
                <a:ea typeface="+mj-ea"/>
                <a:cs typeface="+mj-cs"/>
                <a:sym typeface="Helvetica Neue"/>
              </a:rPr>
            </a:br>
            <a:r>
              <a:rPr kumimoji="0" lang="en-US" altLang="ja-JP" b="0" i="1" u="none" strike="noStrike" cap="none" spc="0" normalizeH="0" dirty="0" smtClean="0">
                <a:ln>
                  <a:noFill/>
                </a:ln>
                <a:solidFill>
                  <a:srgbClr val="FF0000"/>
                </a:solidFill>
                <a:effectLst>
                  <a:outerShdw blurRad="38100" dist="38100" dir="2700000" algn="tl">
                    <a:srgbClr val="000000">
                      <a:alpha val="43137"/>
                    </a:srgbClr>
                  </a:outerShdw>
                </a:effectLst>
                <a:uFillTx/>
                <a:latin typeface="+mj-lt"/>
                <a:ea typeface="+mj-ea"/>
                <a:cs typeface="+mj-cs"/>
                <a:sym typeface="Helvetica Neue"/>
              </a:rPr>
              <a:t>reduction</a:t>
            </a:r>
            <a:endParaRPr kumimoji="0" lang="ja-JP" altLang="en-US" b="0" i="1" u="none" strike="noStrike" cap="none" spc="0" normalizeH="0" baseline="0" dirty="0">
              <a:ln>
                <a:noFill/>
              </a:ln>
              <a:solidFill>
                <a:srgbClr val="FF0000"/>
              </a:solidFill>
              <a:effectLst>
                <a:outerShdw blurRad="38100" dist="38100" dir="2700000" algn="tl">
                  <a:srgbClr val="000000">
                    <a:alpha val="43137"/>
                  </a:srgbClr>
                </a:outerShdw>
              </a:effectLst>
              <a:uFillTx/>
              <a:latin typeface="+mj-lt"/>
              <a:ea typeface="+mj-ea"/>
              <a:cs typeface="+mj-cs"/>
              <a:sym typeface="Helvetica Neue"/>
            </a:endParaRPr>
          </a:p>
        </p:txBody>
      </p:sp>
    </p:spTree>
    <p:extLst>
      <p:ext uri="{BB962C8B-B14F-4D97-AF65-F5344CB8AC3E}">
        <p14:creationId xmlns:p14="http://schemas.microsoft.com/office/powerpoint/2010/main" val="39489857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A64FX technologies:</a:t>
            </a:r>
            <a:r>
              <a:rPr lang="ja-JP" altLang="en-US" dirty="0" smtClean="0"/>
              <a:t> </a:t>
            </a:r>
            <a:r>
              <a:rPr lang="en-US" altLang="ja-JP" dirty="0" smtClean="0"/>
              <a:t>Core performance</a:t>
            </a:r>
            <a:endParaRPr lang="ja-JP" altLang="en-US" dirty="0"/>
          </a:p>
        </p:txBody>
      </p:sp>
      <p:sp>
        <p:nvSpPr>
          <p:cNvPr id="3" name="コンテンツ プレースホルダー 2"/>
          <p:cNvSpPr>
            <a:spLocks noGrp="1"/>
          </p:cNvSpPr>
          <p:nvPr>
            <p:ph idx="1"/>
          </p:nvPr>
        </p:nvSpPr>
        <p:spPr>
          <a:xfrm>
            <a:off x="270694" y="708862"/>
            <a:ext cx="11527367" cy="5379265"/>
          </a:xfrm>
        </p:spPr>
        <p:txBody>
          <a:bodyPr/>
          <a:lstStyle/>
          <a:p>
            <a:r>
              <a:rPr lang="en-US" altLang="ja-JP" dirty="0" smtClean="0"/>
              <a:t>High calc. throughput of Fujitsu’s original CPU core w/ SVE</a:t>
            </a:r>
          </a:p>
          <a:p>
            <a:pPr lvl="1"/>
            <a:r>
              <a:rPr lang="en-US" altLang="ja-JP" dirty="0" smtClean="0"/>
              <a:t>512-bit wide SIMD x 2 pipelines and new integer </a:t>
            </a:r>
            <a:r>
              <a:rPr lang="en-US" altLang="ja-JP" dirty="0" smtClean="0"/>
              <a:t>functions</a:t>
            </a:r>
          </a:p>
          <a:p>
            <a:pPr lvl="1"/>
            <a:r>
              <a:rPr lang="en-US" altLang="ja-JP" dirty="0" smtClean="0"/>
              <a:t>8 bit inference =&gt; training possible?</a:t>
            </a:r>
            <a:endParaRPr lang="en-US" altLang="ja-JP" dirty="0" smtClean="0"/>
          </a:p>
          <a:p>
            <a:pPr lvl="1"/>
            <a:endParaRPr lang="en-US" altLang="ja-JP" dirty="0"/>
          </a:p>
        </p:txBody>
      </p:sp>
      <p:sp>
        <p:nvSpPr>
          <p:cNvPr id="12" name="正方形/長方形 11"/>
          <p:cNvSpPr/>
          <p:nvPr/>
        </p:nvSpPr>
        <p:spPr bwMode="gray">
          <a:xfrm>
            <a:off x="8328153" y="3260792"/>
            <a:ext cx="2565439" cy="2554929"/>
          </a:xfrm>
          <a:prstGeom prst="rect">
            <a:avLst/>
          </a:prstGeom>
          <a:solidFill>
            <a:srgbClr val="FFCC99"/>
          </a:solidFill>
          <a:ln w="9525" cap="flat" cmpd="sng" algn="ctr">
            <a:solidFill>
              <a:srgbClr val="B1B1AC"/>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endParaRPr lang="ja-JP" altLang="en-US" dirty="0" err="1">
              <a:solidFill>
                <a:srgbClr val="000000"/>
              </a:solidFill>
              <a:latin typeface="Fujitsu Sans" panose="020B0404060202020204" pitchFamily="34" charset="0"/>
              <a:ea typeface="Arial Unicode MS" panose="020B0604020202020204" pitchFamily="50" charset="-128"/>
            </a:endParaRPr>
          </a:p>
        </p:txBody>
      </p:sp>
      <p:graphicFrame>
        <p:nvGraphicFramePr>
          <p:cNvPr id="13" name="表 12"/>
          <p:cNvGraphicFramePr>
            <a:graphicFrameLocks noGrp="1"/>
          </p:cNvGraphicFramePr>
          <p:nvPr>
            <p:extLst/>
          </p:nvPr>
        </p:nvGraphicFramePr>
        <p:xfrm>
          <a:off x="8467304" y="3665021"/>
          <a:ext cx="2207182" cy="267176"/>
        </p:xfrm>
        <a:graphic>
          <a:graphicData uri="http://schemas.openxmlformats.org/drawingml/2006/table">
            <a:tbl>
              <a:tblPr firstRow="1" bandRow="1">
                <a:tableStyleId>{5940675A-B579-460E-94D1-54222C63F5DA}</a:tableStyleId>
              </a:tblPr>
              <a:tblGrid>
                <a:gridCol w="551796"/>
                <a:gridCol w="551796"/>
                <a:gridCol w="584679"/>
                <a:gridCol w="518911"/>
              </a:tblGrid>
              <a:tr h="267176">
                <a:tc>
                  <a:txBody>
                    <a:bodyPr/>
                    <a:lstStyle/>
                    <a:p>
                      <a:pPr algn="ctr"/>
                      <a:r>
                        <a:rPr kumimoji="1" lang="en-US" altLang="ja-JP" sz="1100" b="1" dirty="0" smtClean="0">
                          <a:solidFill>
                            <a:schemeClr val="bg1"/>
                          </a:solidFill>
                          <a:latin typeface="Fujitsu Sans" panose="020B0404060202020204" pitchFamily="34" charset="0"/>
                          <a:ea typeface="Arial Unicode MS" panose="020B0604020202020204" pitchFamily="50" charset="-128"/>
                        </a:rPr>
                        <a:t>A0</a:t>
                      </a:r>
                      <a:endParaRPr kumimoji="1" lang="ja-JP" altLang="en-US" sz="1100" b="1" dirty="0">
                        <a:solidFill>
                          <a:schemeClr val="bg1"/>
                        </a:solidFill>
                        <a:latin typeface="Fujitsu Sans" panose="020B0404060202020204" pitchFamily="34" charset="0"/>
                        <a:ea typeface="Arial Unicode MS" panose="020B0604020202020204" pitchFamily="50" charset="-128"/>
                      </a:endParaRPr>
                    </a:p>
                  </a:txBody>
                  <a:tcPr>
                    <a:solidFill>
                      <a:srgbClr val="00B050"/>
                    </a:solidFill>
                  </a:tcPr>
                </a:tc>
                <a:tc>
                  <a:txBody>
                    <a:bodyPr/>
                    <a:lstStyle/>
                    <a:p>
                      <a:pPr algn="ctr"/>
                      <a:r>
                        <a:rPr kumimoji="1" lang="en-US" altLang="ja-JP" sz="1100" b="1" dirty="0" smtClean="0">
                          <a:solidFill>
                            <a:schemeClr val="bg1"/>
                          </a:solidFill>
                          <a:latin typeface="Fujitsu Sans" panose="020B0404060202020204" pitchFamily="34" charset="0"/>
                          <a:ea typeface="Arial Unicode MS" panose="020B0604020202020204" pitchFamily="50" charset="-128"/>
                        </a:rPr>
                        <a:t>A1</a:t>
                      </a:r>
                      <a:endParaRPr kumimoji="1" lang="ja-JP" altLang="en-US" sz="1100" b="1" dirty="0">
                        <a:solidFill>
                          <a:schemeClr val="bg1"/>
                        </a:solidFill>
                        <a:latin typeface="Fujitsu Sans" panose="020B0404060202020204" pitchFamily="34" charset="0"/>
                        <a:ea typeface="Arial Unicode MS" panose="020B0604020202020204" pitchFamily="50" charset="-128"/>
                      </a:endParaRPr>
                    </a:p>
                  </a:txBody>
                  <a:tcPr>
                    <a:solidFill>
                      <a:srgbClr val="00B050"/>
                    </a:solidFill>
                  </a:tcPr>
                </a:tc>
                <a:tc>
                  <a:txBody>
                    <a:bodyPr/>
                    <a:lstStyle/>
                    <a:p>
                      <a:pPr algn="ctr"/>
                      <a:r>
                        <a:rPr kumimoji="1" lang="en-US" altLang="ja-JP" sz="1100" b="1" dirty="0" smtClean="0">
                          <a:solidFill>
                            <a:schemeClr val="bg1"/>
                          </a:solidFill>
                          <a:latin typeface="Fujitsu Sans" panose="020B0404060202020204" pitchFamily="34" charset="0"/>
                          <a:ea typeface="Arial Unicode MS" panose="020B0604020202020204" pitchFamily="50" charset="-128"/>
                        </a:rPr>
                        <a:t>A2</a:t>
                      </a:r>
                      <a:endParaRPr kumimoji="1" lang="ja-JP" altLang="en-US" sz="1100" b="1" dirty="0">
                        <a:solidFill>
                          <a:schemeClr val="bg1"/>
                        </a:solidFill>
                        <a:latin typeface="Fujitsu Sans" panose="020B0404060202020204" pitchFamily="34" charset="0"/>
                        <a:ea typeface="Arial Unicode MS" panose="020B0604020202020204" pitchFamily="50" charset="-128"/>
                      </a:endParaRPr>
                    </a:p>
                  </a:txBody>
                  <a:tcPr>
                    <a:solidFill>
                      <a:srgbClr val="00B050"/>
                    </a:solidFill>
                  </a:tcPr>
                </a:tc>
                <a:tc>
                  <a:txBody>
                    <a:bodyPr/>
                    <a:lstStyle/>
                    <a:p>
                      <a:pPr algn="ctr"/>
                      <a:r>
                        <a:rPr kumimoji="1" lang="en-US" altLang="ja-JP" sz="1100" b="1" dirty="0" smtClean="0">
                          <a:solidFill>
                            <a:schemeClr val="bg1"/>
                          </a:solidFill>
                          <a:latin typeface="Fujitsu Sans" panose="020B0404060202020204" pitchFamily="34" charset="0"/>
                          <a:ea typeface="Arial Unicode MS" panose="020B0604020202020204" pitchFamily="50" charset="-128"/>
                        </a:rPr>
                        <a:t>A3</a:t>
                      </a:r>
                      <a:endParaRPr kumimoji="1" lang="ja-JP" altLang="en-US" sz="1100" b="1" dirty="0">
                        <a:solidFill>
                          <a:schemeClr val="bg1"/>
                        </a:solidFill>
                        <a:latin typeface="Fujitsu Sans" panose="020B0404060202020204" pitchFamily="34" charset="0"/>
                        <a:ea typeface="Arial Unicode MS" panose="020B0604020202020204" pitchFamily="50" charset="-128"/>
                      </a:endParaRPr>
                    </a:p>
                  </a:txBody>
                  <a:tcPr>
                    <a:solidFill>
                      <a:srgbClr val="00B050"/>
                    </a:solidFill>
                  </a:tcPr>
                </a:tc>
              </a:tr>
            </a:tbl>
          </a:graphicData>
        </a:graphic>
      </p:graphicFrame>
      <p:graphicFrame>
        <p:nvGraphicFramePr>
          <p:cNvPr id="14" name="表 13"/>
          <p:cNvGraphicFramePr>
            <a:graphicFrameLocks noGrp="1"/>
          </p:cNvGraphicFramePr>
          <p:nvPr>
            <p:extLst/>
          </p:nvPr>
        </p:nvGraphicFramePr>
        <p:xfrm>
          <a:off x="8458678" y="4089450"/>
          <a:ext cx="2207182" cy="275525"/>
        </p:xfrm>
        <a:graphic>
          <a:graphicData uri="http://schemas.openxmlformats.org/drawingml/2006/table">
            <a:tbl>
              <a:tblPr firstRow="1" bandRow="1">
                <a:tableStyleId>{5940675A-B579-460E-94D1-54222C63F5DA}</a:tableStyleId>
              </a:tblPr>
              <a:tblGrid>
                <a:gridCol w="551796"/>
                <a:gridCol w="551796"/>
                <a:gridCol w="584679"/>
                <a:gridCol w="518911"/>
              </a:tblGrid>
              <a:tr h="275525">
                <a:tc>
                  <a:txBody>
                    <a:bodyPr/>
                    <a:lstStyle/>
                    <a:p>
                      <a:pPr algn="ctr"/>
                      <a:r>
                        <a:rPr kumimoji="1" lang="en-US" altLang="ja-JP" sz="1100" b="1" dirty="0" smtClean="0">
                          <a:solidFill>
                            <a:schemeClr val="bg1"/>
                          </a:solidFill>
                          <a:latin typeface="Fujitsu Sans" panose="020B0404060202020204" pitchFamily="34" charset="0"/>
                          <a:ea typeface="Arial Unicode MS" panose="020B0604020202020204" pitchFamily="50" charset="-128"/>
                        </a:rPr>
                        <a:t>B0</a:t>
                      </a:r>
                      <a:endParaRPr kumimoji="1" lang="ja-JP" altLang="en-US" sz="1100" b="1" dirty="0">
                        <a:solidFill>
                          <a:schemeClr val="bg1"/>
                        </a:solidFill>
                        <a:latin typeface="Fujitsu Sans" panose="020B0404060202020204" pitchFamily="34" charset="0"/>
                        <a:ea typeface="Arial Unicode MS" panose="020B0604020202020204" pitchFamily="50" charset="-128"/>
                      </a:endParaRPr>
                    </a:p>
                  </a:txBody>
                  <a:tcPr>
                    <a:solidFill>
                      <a:srgbClr val="00B050"/>
                    </a:solidFill>
                  </a:tcPr>
                </a:tc>
                <a:tc>
                  <a:txBody>
                    <a:bodyPr/>
                    <a:lstStyle/>
                    <a:p>
                      <a:pPr algn="ctr"/>
                      <a:r>
                        <a:rPr kumimoji="1" lang="en-US" altLang="ja-JP" sz="1100" b="1" dirty="0" smtClean="0">
                          <a:solidFill>
                            <a:schemeClr val="bg1"/>
                          </a:solidFill>
                          <a:latin typeface="Fujitsu Sans" panose="020B0404060202020204" pitchFamily="34" charset="0"/>
                          <a:ea typeface="Arial Unicode MS" panose="020B0604020202020204" pitchFamily="50" charset="-128"/>
                        </a:rPr>
                        <a:t>B1</a:t>
                      </a:r>
                      <a:endParaRPr kumimoji="1" lang="ja-JP" altLang="en-US" sz="1100" b="1" dirty="0">
                        <a:solidFill>
                          <a:schemeClr val="bg1"/>
                        </a:solidFill>
                        <a:latin typeface="Fujitsu Sans" panose="020B0404060202020204" pitchFamily="34" charset="0"/>
                        <a:ea typeface="Arial Unicode MS" panose="020B0604020202020204" pitchFamily="50" charset="-128"/>
                      </a:endParaRPr>
                    </a:p>
                  </a:txBody>
                  <a:tcPr>
                    <a:solidFill>
                      <a:srgbClr val="00B050"/>
                    </a:solidFill>
                  </a:tcPr>
                </a:tc>
                <a:tc>
                  <a:txBody>
                    <a:bodyPr/>
                    <a:lstStyle/>
                    <a:p>
                      <a:pPr algn="ctr"/>
                      <a:r>
                        <a:rPr kumimoji="1" lang="en-US" altLang="ja-JP" sz="1100" b="1" dirty="0" smtClean="0">
                          <a:solidFill>
                            <a:schemeClr val="bg1"/>
                          </a:solidFill>
                          <a:latin typeface="Fujitsu Sans" panose="020B0404060202020204" pitchFamily="34" charset="0"/>
                          <a:ea typeface="Arial Unicode MS" panose="020B0604020202020204" pitchFamily="50" charset="-128"/>
                        </a:rPr>
                        <a:t>B2</a:t>
                      </a:r>
                      <a:endParaRPr kumimoji="1" lang="ja-JP" altLang="en-US" sz="1100" b="1" dirty="0">
                        <a:solidFill>
                          <a:schemeClr val="bg1"/>
                        </a:solidFill>
                        <a:latin typeface="Fujitsu Sans" panose="020B0404060202020204" pitchFamily="34" charset="0"/>
                        <a:ea typeface="Arial Unicode MS" panose="020B0604020202020204" pitchFamily="50" charset="-128"/>
                      </a:endParaRPr>
                    </a:p>
                  </a:txBody>
                  <a:tcPr>
                    <a:solidFill>
                      <a:srgbClr val="00B050"/>
                    </a:solidFill>
                  </a:tcPr>
                </a:tc>
                <a:tc>
                  <a:txBody>
                    <a:bodyPr/>
                    <a:lstStyle/>
                    <a:p>
                      <a:pPr algn="ctr"/>
                      <a:r>
                        <a:rPr kumimoji="1" lang="en-US" altLang="ja-JP" sz="1100" b="1" dirty="0" smtClean="0">
                          <a:solidFill>
                            <a:schemeClr val="bg1"/>
                          </a:solidFill>
                          <a:latin typeface="Fujitsu Sans" panose="020B0404060202020204" pitchFamily="34" charset="0"/>
                          <a:ea typeface="Arial Unicode MS" panose="020B0604020202020204" pitchFamily="50" charset="-128"/>
                        </a:rPr>
                        <a:t>B3</a:t>
                      </a:r>
                      <a:endParaRPr kumimoji="1" lang="ja-JP" altLang="en-US" sz="1100" b="1" dirty="0">
                        <a:solidFill>
                          <a:schemeClr val="bg1"/>
                        </a:solidFill>
                        <a:latin typeface="Fujitsu Sans" panose="020B0404060202020204" pitchFamily="34" charset="0"/>
                        <a:ea typeface="Arial Unicode MS" panose="020B0604020202020204" pitchFamily="50" charset="-128"/>
                      </a:endParaRPr>
                    </a:p>
                  </a:txBody>
                  <a:tcPr>
                    <a:solidFill>
                      <a:srgbClr val="00B050"/>
                    </a:solidFill>
                  </a:tcPr>
                </a:tc>
              </a:tr>
            </a:tbl>
          </a:graphicData>
        </a:graphic>
      </p:graphicFrame>
      <p:sp>
        <p:nvSpPr>
          <p:cNvPr id="15" name="テキスト ボックス 14"/>
          <p:cNvSpPr txBox="1"/>
          <p:nvPr/>
        </p:nvSpPr>
        <p:spPr>
          <a:xfrm>
            <a:off x="8589335" y="3878666"/>
            <a:ext cx="2469992" cy="276999"/>
          </a:xfrm>
          <a:prstGeom prst="rect">
            <a:avLst/>
          </a:prstGeom>
          <a:noFill/>
        </p:spPr>
        <p:txBody>
          <a:bodyPr wrap="square" rtlCol="0">
            <a:spAutoFit/>
          </a:bodyPr>
          <a:lstStyle/>
          <a:p>
            <a:r>
              <a:rPr kumimoji="0" lang="en-US" altLang="ja-JP" sz="1200" b="1" dirty="0">
                <a:solidFill>
                  <a:srgbClr val="000000"/>
                </a:solidFill>
                <a:latin typeface="Fujitsu Sans" panose="020B0404060202020204" pitchFamily="34" charset="0"/>
                <a:ea typeface="Arial Unicode MS" panose="020B0604020202020204" pitchFamily="50" charset="-128"/>
              </a:rPr>
              <a:t>X            </a:t>
            </a:r>
            <a:r>
              <a:rPr kumimoji="0" lang="en-US" altLang="ja-JP" sz="1200" b="1" dirty="0" err="1">
                <a:solidFill>
                  <a:srgbClr val="000000"/>
                </a:solidFill>
                <a:latin typeface="Fujitsu Sans" panose="020B0404060202020204" pitchFamily="34" charset="0"/>
                <a:ea typeface="Arial Unicode MS" panose="020B0604020202020204" pitchFamily="50" charset="-128"/>
              </a:rPr>
              <a:t>X</a:t>
            </a:r>
            <a:r>
              <a:rPr kumimoji="0" lang="en-US" altLang="ja-JP" sz="1200" b="1" dirty="0">
                <a:solidFill>
                  <a:srgbClr val="000000"/>
                </a:solidFill>
                <a:latin typeface="Fujitsu Sans" panose="020B0404060202020204" pitchFamily="34" charset="0"/>
                <a:ea typeface="Arial Unicode MS" panose="020B0604020202020204" pitchFamily="50" charset="-128"/>
              </a:rPr>
              <a:t>              </a:t>
            </a:r>
            <a:r>
              <a:rPr kumimoji="0" lang="en-US" altLang="ja-JP" sz="1200" b="1" dirty="0" err="1">
                <a:solidFill>
                  <a:srgbClr val="000000"/>
                </a:solidFill>
                <a:latin typeface="Fujitsu Sans" panose="020B0404060202020204" pitchFamily="34" charset="0"/>
                <a:ea typeface="Arial Unicode MS" panose="020B0604020202020204" pitchFamily="50" charset="-128"/>
              </a:rPr>
              <a:t>X</a:t>
            </a:r>
            <a:r>
              <a:rPr kumimoji="0" lang="en-US" altLang="ja-JP" sz="1200" b="1" dirty="0">
                <a:solidFill>
                  <a:srgbClr val="000000"/>
                </a:solidFill>
                <a:latin typeface="Fujitsu Sans" panose="020B0404060202020204" pitchFamily="34" charset="0"/>
                <a:ea typeface="Arial Unicode MS" panose="020B0604020202020204" pitchFamily="50" charset="-128"/>
              </a:rPr>
              <a:t>             </a:t>
            </a:r>
            <a:r>
              <a:rPr kumimoji="0" lang="en-US" altLang="ja-JP" sz="1200" b="1" dirty="0" err="1">
                <a:solidFill>
                  <a:srgbClr val="000000"/>
                </a:solidFill>
                <a:latin typeface="Fujitsu Sans" panose="020B0404060202020204" pitchFamily="34" charset="0"/>
                <a:ea typeface="Arial Unicode MS" panose="020B0604020202020204" pitchFamily="50" charset="-128"/>
              </a:rPr>
              <a:t>X</a:t>
            </a:r>
            <a:endParaRPr kumimoji="0" lang="ja-JP" altLang="en-US" sz="1200" b="1" dirty="0">
              <a:solidFill>
                <a:srgbClr val="000000"/>
              </a:solidFill>
              <a:latin typeface="Fujitsu Sans" panose="020B0404060202020204" pitchFamily="34" charset="0"/>
              <a:ea typeface="Arial Unicode MS" panose="020B0604020202020204" pitchFamily="50" charset="-128"/>
            </a:endParaRPr>
          </a:p>
        </p:txBody>
      </p:sp>
      <p:cxnSp>
        <p:nvCxnSpPr>
          <p:cNvPr id="16" name="直線矢印コネクタ 15"/>
          <p:cNvCxnSpPr/>
          <p:nvPr/>
        </p:nvCxnSpPr>
        <p:spPr bwMode="auto">
          <a:xfrm>
            <a:off x="8717173" y="4359514"/>
            <a:ext cx="671451" cy="347260"/>
          </a:xfrm>
          <a:prstGeom prst="straightConnector1">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17" name="直線矢印コネクタ 16"/>
          <p:cNvCxnSpPr/>
          <p:nvPr/>
        </p:nvCxnSpPr>
        <p:spPr bwMode="auto">
          <a:xfrm>
            <a:off x="9274349" y="4359514"/>
            <a:ext cx="198075" cy="345759"/>
          </a:xfrm>
          <a:prstGeom prst="straightConnector1">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18" name="直線矢印コネクタ 17"/>
          <p:cNvCxnSpPr/>
          <p:nvPr/>
        </p:nvCxnSpPr>
        <p:spPr bwMode="auto">
          <a:xfrm flipH="1">
            <a:off x="9584047" y="4369307"/>
            <a:ext cx="290272" cy="322744"/>
          </a:xfrm>
          <a:prstGeom prst="straightConnector1">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19" name="直線コネクタ 18"/>
          <p:cNvCxnSpPr/>
          <p:nvPr/>
        </p:nvCxnSpPr>
        <p:spPr bwMode="auto">
          <a:xfrm>
            <a:off x="9453430" y="4754527"/>
            <a:ext cx="144223" cy="0"/>
          </a:xfrm>
          <a:prstGeom prst="line">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21" name="直線矢印コネクタ 20"/>
          <p:cNvCxnSpPr/>
          <p:nvPr/>
        </p:nvCxnSpPr>
        <p:spPr bwMode="auto">
          <a:xfrm flipH="1">
            <a:off x="9651124" y="4365883"/>
            <a:ext cx="738413" cy="351295"/>
          </a:xfrm>
          <a:prstGeom prst="straightConnector1">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22" name="右中かっこ 21"/>
          <p:cNvSpPr/>
          <p:nvPr/>
        </p:nvSpPr>
        <p:spPr bwMode="auto">
          <a:xfrm rot="16200000">
            <a:off x="8646865" y="3295428"/>
            <a:ext cx="157800" cy="541101"/>
          </a:xfrm>
          <a:prstGeom prst="rightBrace">
            <a:avLst/>
          </a:prstGeom>
          <a:noFill/>
          <a:ln w="9525" cap="flat" cmpd="sng" algn="ctr">
            <a:solidFill>
              <a:srgbClr val="57564F"/>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2000" b="1" dirty="0">
              <a:solidFill>
                <a:srgbClr val="000000"/>
              </a:solidFill>
              <a:latin typeface="Arial Unicode MS" panose="020B0604020202020204" pitchFamily="50" charset="-128"/>
              <a:ea typeface="Arial Unicode MS" panose="020B0604020202020204" pitchFamily="50" charset="-128"/>
            </a:endParaRPr>
          </a:p>
        </p:txBody>
      </p:sp>
      <p:sp>
        <p:nvSpPr>
          <p:cNvPr id="23" name="テキスト ボックス 22"/>
          <p:cNvSpPr txBox="1"/>
          <p:nvPr/>
        </p:nvSpPr>
        <p:spPr>
          <a:xfrm>
            <a:off x="8454016" y="3260791"/>
            <a:ext cx="567369" cy="307777"/>
          </a:xfrm>
          <a:prstGeom prst="rect">
            <a:avLst/>
          </a:prstGeom>
          <a:noFill/>
        </p:spPr>
        <p:txBody>
          <a:bodyPr wrap="square" rtlCol="0">
            <a:spAutoFit/>
          </a:bodyPr>
          <a:lstStyle/>
          <a:p>
            <a:r>
              <a:rPr kumimoji="0" lang="en-US" altLang="ja-JP" sz="1400" b="1" dirty="0">
                <a:solidFill>
                  <a:srgbClr val="000000"/>
                </a:solidFill>
                <a:latin typeface="Fujitsu Sans" panose="020B0404060202020204" pitchFamily="34" charset="0"/>
                <a:ea typeface="Arial Unicode MS" panose="020B0604020202020204" pitchFamily="50" charset="-128"/>
              </a:rPr>
              <a:t>8bit</a:t>
            </a:r>
            <a:endParaRPr kumimoji="0" lang="ja-JP" altLang="en-US" sz="1400" b="1" dirty="0">
              <a:solidFill>
                <a:srgbClr val="000000"/>
              </a:solidFill>
              <a:latin typeface="Fujitsu Sans" panose="020B0404060202020204" pitchFamily="34" charset="0"/>
              <a:ea typeface="Arial Unicode MS" panose="020B0604020202020204" pitchFamily="50" charset="-128"/>
            </a:endParaRPr>
          </a:p>
        </p:txBody>
      </p:sp>
      <p:sp>
        <p:nvSpPr>
          <p:cNvPr id="24" name="右中かっこ 23"/>
          <p:cNvSpPr/>
          <p:nvPr/>
        </p:nvSpPr>
        <p:spPr bwMode="auto">
          <a:xfrm rot="16200000">
            <a:off x="9199514" y="3308579"/>
            <a:ext cx="157799" cy="494264"/>
          </a:xfrm>
          <a:prstGeom prst="rightBrace">
            <a:avLst/>
          </a:prstGeom>
          <a:noFill/>
          <a:ln w="9525" cap="flat" cmpd="sng" algn="ctr">
            <a:solidFill>
              <a:srgbClr val="57564F"/>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2000" b="1" dirty="0">
              <a:solidFill>
                <a:srgbClr val="000000"/>
              </a:solidFill>
              <a:latin typeface="Arial Unicode MS" panose="020B0604020202020204" pitchFamily="50" charset="-128"/>
              <a:ea typeface="Arial Unicode MS" panose="020B0604020202020204" pitchFamily="50" charset="-128"/>
            </a:endParaRPr>
          </a:p>
        </p:txBody>
      </p:sp>
      <p:sp>
        <p:nvSpPr>
          <p:cNvPr id="25" name="テキスト ボックス 24"/>
          <p:cNvSpPr txBox="1"/>
          <p:nvPr/>
        </p:nvSpPr>
        <p:spPr>
          <a:xfrm>
            <a:off x="9030080" y="3260791"/>
            <a:ext cx="567369" cy="307777"/>
          </a:xfrm>
          <a:prstGeom prst="rect">
            <a:avLst/>
          </a:prstGeom>
          <a:noFill/>
        </p:spPr>
        <p:txBody>
          <a:bodyPr wrap="square" rtlCol="0">
            <a:spAutoFit/>
          </a:bodyPr>
          <a:lstStyle/>
          <a:p>
            <a:r>
              <a:rPr kumimoji="0" lang="en-US" altLang="ja-JP" sz="1400" b="1" dirty="0">
                <a:solidFill>
                  <a:srgbClr val="000000"/>
                </a:solidFill>
                <a:latin typeface="Fujitsu Sans" panose="020B0404060202020204" pitchFamily="34" charset="0"/>
                <a:ea typeface="Arial Unicode MS" panose="020B0604020202020204" pitchFamily="50" charset="-128"/>
              </a:rPr>
              <a:t>8bit</a:t>
            </a:r>
            <a:endParaRPr kumimoji="0" lang="ja-JP" altLang="en-US" sz="1400" b="1" dirty="0">
              <a:solidFill>
                <a:srgbClr val="000000"/>
              </a:solidFill>
              <a:latin typeface="Fujitsu Sans" panose="020B0404060202020204" pitchFamily="34" charset="0"/>
              <a:ea typeface="Arial Unicode MS" panose="020B0604020202020204" pitchFamily="50" charset="-128"/>
            </a:endParaRPr>
          </a:p>
        </p:txBody>
      </p:sp>
      <p:sp>
        <p:nvSpPr>
          <p:cNvPr id="26" name="右中かっこ 25"/>
          <p:cNvSpPr/>
          <p:nvPr/>
        </p:nvSpPr>
        <p:spPr bwMode="auto">
          <a:xfrm rot="16200000">
            <a:off x="9763878" y="3291462"/>
            <a:ext cx="157799" cy="517455"/>
          </a:xfrm>
          <a:prstGeom prst="rightBrace">
            <a:avLst/>
          </a:prstGeom>
          <a:noFill/>
          <a:ln w="9525" cap="flat" cmpd="sng" algn="ctr">
            <a:solidFill>
              <a:srgbClr val="57564F"/>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2000" b="1" dirty="0">
              <a:solidFill>
                <a:srgbClr val="000000"/>
              </a:solidFill>
              <a:latin typeface="Arial Unicode MS" panose="020B0604020202020204" pitchFamily="50" charset="-128"/>
              <a:ea typeface="Arial Unicode MS" panose="020B0604020202020204" pitchFamily="50" charset="-128"/>
            </a:endParaRPr>
          </a:p>
        </p:txBody>
      </p:sp>
      <p:sp>
        <p:nvSpPr>
          <p:cNvPr id="27" name="テキスト ボックス 26"/>
          <p:cNvSpPr txBox="1"/>
          <p:nvPr/>
        </p:nvSpPr>
        <p:spPr>
          <a:xfrm>
            <a:off x="9597449" y="3260791"/>
            <a:ext cx="567369" cy="307777"/>
          </a:xfrm>
          <a:prstGeom prst="rect">
            <a:avLst/>
          </a:prstGeom>
          <a:noFill/>
        </p:spPr>
        <p:txBody>
          <a:bodyPr wrap="square" rtlCol="0">
            <a:spAutoFit/>
          </a:bodyPr>
          <a:lstStyle/>
          <a:p>
            <a:r>
              <a:rPr kumimoji="0" lang="en-US" altLang="ja-JP" sz="1400" b="1" dirty="0">
                <a:solidFill>
                  <a:srgbClr val="000000"/>
                </a:solidFill>
                <a:latin typeface="Fujitsu Sans" panose="020B0404060202020204" pitchFamily="34" charset="0"/>
                <a:ea typeface="Arial Unicode MS" panose="020B0604020202020204" pitchFamily="50" charset="-128"/>
              </a:rPr>
              <a:t>8bit</a:t>
            </a:r>
            <a:endParaRPr kumimoji="0" lang="ja-JP" altLang="en-US" sz="1400" b="1" dirty="0">
              <a:solidFill>
                <a:srgbClr val="000000"/>
              </a:solidFill>
              <a:latin typeface="Fujitsu Sans" panose="020B0404060202020204" pitchFamily="34" charset="0"/>
              <a:ea typeface="Arial Unicode MS" panose="020B0604020202020204" pitchFamily="50" charset="-128"/>
            </a:endParaRPr>
          </a:p>
        </p:txBody>
      </p:sp>
      <p:sp>
        <p:nvSpPr>
          <p:cNvPr id="28" name="右中かっこ 27"/>
          <p:cNvSpPr/>
          <p:nvPr/>
        </p:nvSpPr>
        <p:spPr bwMode="auto">
          <a:xfrm rot="16200000">
            <a:off x="10334957" y="3314222"/>
            <a:ext cx="157799" cy="460895"/>
          </a:xfrm>
          <a:prstGeom prst="rightBrace">
            <a:avLst/>
          </a:prstGeom>
          <a:noFill/>
          <a:ln w="9525" cap="flat" cmpd="sng" algn="ctr">
            <a:solidFill>
              <a:srgbClr val="57564F"/>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2000" b="1" dirty="0">
              <a:solidFill>
                <a:srgbClr val="000000"/>
              </a:solidFill>
              <a:latin typeface="Arial Unicode MS" panose="020B0604020202020204" pitchFamily="50" charset="-128"/>
              <a:ea typeface="Arial Unicode MS" panose="020B0604020202020204" pitchFamily="50" charset="-128"/>
            </a:endParaRPr>
          </a:p>
        </p:txBody>
      </p:sp>
      <p:sp>
        <p:nvSpPr>
          <p:cNvPr id="29" name="テキスト ボックス 28"/>
          <p:cNvSpPr txBox="1"/>
          <p:nvPr/>
        </p:nvSpPr>
        <p:spPr>
          <a:xfrm>
            <a:off x="10182208" y="3260791"/>
            <a:ext cx="567369" cy="307777"/>
          </a:xfrm>
          <a:prstGeom prst="rect">
            <a:avLst/>
          </a:prstGeom>
          <a:noFill/>
        </p:spPr>
        <p:txBody>
          <a:bodyPr wrap="square" rtlCol="0">
            <a:spAutoFit/>
          </a:bodyPr>
          <a:lstStyle/>
          <a:p>
            <a:r>
              <a:rPr kumimoji="0" lang="en-US" altLang="ja-JP" sz="1400" b="1" dirty="0">
                <a:solidFill>
                  <a:srgbClr val="000000"/>
                </a:solidFill>
                <a:latin typeface="Fujitsu Sans" panose="020B0404060202020204" pitchFamily="34" charset="0"/>
                <a:ea typeface="Arial Unicode MS" panose="020B0604020202020204" pitchFamily="50" charset="-128"/>
              </a:rPr>
              <a:t>8bit</a:t>
            </a:r>
            <a:endParaRPr kumimoji="0" lang="ja-JP" altLang="en-US" sz="1400" b="1" dirty="0">
              <a:solidFill>
                <a:srgbClr val="000000"/>
              </a:solidFill>
              <a:latin typeface="Fujitsu Sans" panose="020B0404060202020204" pitchFamily="34" charset="0"/>
              <a:ea typeface="Arial Unicode MS" panose="020B0604020202020204" pitchFamily="50" charset="-128"/>
            </a:endParaRPr>
          </a:p>
        </p:txBody>
      </p:sp>
      <p:graphicFrame>
        <p:nvGraphicFramePr>
          <p:cNvPr id="30" name="表 29"/>
          <p:cNvGraphicFramePr>
            <a:graphicFrameLocks noGrp="1"/>
          </p:cNvGraphicFramePr>
          <p:nvPr>
            <p:extLst/>
          </p:nvPr>
        </p:nvGraphicFramePr>
        <p:xfrm>
          <a:off x="8426986" y="4844965"/>
          <a:ext cx="2207183" cy="267176"/>
        </p:xfrm>
        <a:graphic>
          <a:graphicData uri="http://schemas.openxmlformats.org/drawingml/2006/table">
            <a:tbl>
              <a:tblPr firstRow="1" bandRow="1">
                <a:tableStyleId>{5940675A-B579-460E-94D1-54222C63F5DA}</a:tableStyleId>
              </a:tblPr>
              <a:tblGrid>
                <a:gridCol w="2207183"/>
              </a:tblGrid>
              <a:tr h="267176">
                <a:tc>
                  <a:txBody>
                    <a:bodyPr/>
                    <a:lstStyle/>
                    <a:p>
                      <a:pPr algn="ctr"/>
                      <a:r>
                        <a:rPr kumimoji="1" lang="en-US" altLang="ja-JP" sz="1100" b="1" dirty="0" smtClean="0">
                          <a:solidFill>
                            <a:schemeClr val="bg1"/>
                          </a:solidFill>
                          <a:latin typeface="Fujitsu Sans" panose="020B0404060202020204" pitchFamily="34" charset="0"/>
                          <a:ea typeface="Arial Unicode MS" panose="020B0604020202020204" pitchFamily="50" charset="-128"/>
                        </a:rPr>
                        <a:t>C</a:t>
                      </a:r>
                      <a:endParaRPr kumimoji="1" lang="ja-JP" altLang="en-US" sz="1100" b="1" dirty="0">
                        <a:solidFill>
                          <a:schemeClr val="bg1"/>
                        </a:solidFill>
                        <a:latin typeface="Fujitsu Sans" panose="020B0404060202020204" pitchFamily="34" charset="0"/>
                        <a:ea typeface="Arial Unicode MS" panose="020B0604020202020204" pitchFamily="50" charset="-128"/>
                      </a:endParaRPr>
                    </a:p>
                  </a:txBody>
                  <a:tcPr>
                    <a:solidFill>
                      <a:srgbClr val="00B050"/>
                    </a:solidFill>
                  </a:tcPr>
                </a:tc>
              </a:tr>
            </a:tbl>
          </a:graphicData>
        </a:graphic>
      </p:graphicFrame>
      <p:sp>
        <p:nvSpPr>
          <p:cNvPr id="32" name="右中かっこ 31"/>
          <p:cNvSpPr/>
          <p:nvPr/>
        </p:nvSpPr>
        <p:spPr bwMode="auto">
          <a:xfrm rot="5400000" flipV="1">
            <a:off x="9403748" y="4300261"/>
            <a:ext cx="253665" cy="2207183"/>
          </a:xfrm>
          <a:prstGeom prst="rightBrace">
            <a:avLst/>
          </a:prstGeom>
          <a:noFill/>
          <a:ln w="9525" cap="flat" cmpd="sng" algn="ctr">
            <a:solidFill>
              <a:srgbClr val="57564F"/>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endParaRPr kumimoji="0" lang="ja-JP" altLang="en-US" sz="2800" dirty="0">
              <a:solidFill>
                <a:srgbClr val="000000"/>
              </a:solidFill>
              <a:latin typeface="Arial Unicode MS" panose="020B0604020202020204" pitchFamily="50" charset="-128"/>
              <a:ea typeface="Arial Unicode MS" panose="020B0604020202020204" pitchFamily="50" charset="-128"/>
            </a:endParaRPr>
          </a:p>
        </p:txBody>
      </p:sp>
      <p:cxnSp>
        <p:nvCxnSpPr>
          <p:cNvPr id="33" name="直線コネクタ 32"/>
          <p:cNvCxnSpPr/>
          <p:nvPr/>
        </p:nvCxnSpPr>
        <p:spPr bwMode="auto">
          <a:xfrm flipH="1">
            <a:off x="9530577" y="5117908"/>
            <a:ext cx="1" cy="147149"/>
          </a:xfrm>
          <a:prstGeom prst="line">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7" name="直線コネクタ 36"/>
          <p:cNvCxnSpPr/>
          <p:nvPr/>
        </p:nvCxnSpPr>
        <p:spPr bwMode="auto">
          <a:xfrm>
            <a:off x="9525544" y="5265056"/>
            <a:ext cx="1296041" cy="0"/>
          </a:xfrm>
          <a:prstGeom prst="line">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39" name="直線矢印コネクタ 38"/>
          <p:cNvCxnSpPr/>
          <p:nvPr/>
        </p:nvCxnSpPr>
        <p:spPr bwMode="auto">
          <a:xfrm flipH="1">
            <a:off x="10605558" y="4988981"/>
            <a:ext cx="439" cy="0"/>
          </a:xfrm>
          <a:prstGeom prst="straightConnector1">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pic>
        <p:nvPicPr>
          <p:cNvPr id="5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818967" y="3008824"/>
            <a:ext cx="3283124" cy="391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テキスト ボックス 56"/>
          <p:cNvSpPr txBox="1"/>
          <p:nvPr/>
        </p:nvSpPr>
        <p:spPr>
          <a:xfrm>
            <a:off x="9301676" y="5508523"/>
            <a:ext cx="668301" cy="307777"/>
          </a:xfrm>
          <a:prstGeom prst="rect">
            <a:avLst/>
          </a:prstGeom>
          <a:noFill/>
        </p:spPr>
        <p:txBody>
          <a:bodyPr wrap="square" rtlCol="0">
            <a:spAutoFit/>
          </a:bodyPr>
          <a:lstStyle/>
          <a:p>
            <a:r>
              <a:rPr kumimoji="0" lang="en-US" altLang="ja-JP" sz="1400" b="1" dirty="0">
                <a:solidFill>
                  <a:srgbClr val="000000"/>
                </a:solidFill>
                <a:latin typeface="Fujitsu Sans" panose="020B0404060202020204" pitchFamily="34" charset="0"/>
                <a:ea typeface="Arial Unicode MS" panose="020B0604020202020204" pitchFamily="50" charset="-128"/>
              </a:rPr>
              <a:t>32bit</a:t>
            </a:r>
            <a:endParaRPr kumimoji="0" lang="ja-JP" altLang="en-US" sz="1400" b="1" dirty="0">
              <a:solidFill>
                <a:srgbClr val="000000"/>
              </a:solidFill>
              <a:latin typeface="Fujitsu Sans" panose="020B0404060202020204" pitchFamily="34" charset="0"/>
              <a:ea typeface="Arial Unicode MS" panose="020B0604020202020204" pitchFamily="50" charset="-128"/>
            </a:endParaRPr>
          </a:p>
        </p:txBody>
      </p:sp>
      <p:cxnSp>
        <p:nvCxnSpPr>
          <p:cNvPr id="77" name="直線コネクタ 76"/>
          <p:cNvCxnSpPr/>
          <p:nvPr/>
        </p:nvCxnSpPr>
        <p:spPr bwMode="auto">
          <a:xfrm flipH="1">
            <a:off x="9530577" y="4680954"/>
            <a:ext cx="1" cy="147149"/>
          </a:xfrm>
          <a:prstGeom prst="line">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81" name="直線コネクタ 80"/>
          <p:cNvCxnSpPr/>
          <p:nvPr/>
        </p:nvCxnSpPr>
        <p:spPr bwMode="auto">
          <a:xfrm>
            <a:off x="10824016" y="4988982"/>
            <a:ext cx="1" cy="285628"/>
          </a:xfrm>
          <a:prstGeom prst="line">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cxnSp>
        <p:nvCxnSpPr>
          <p:cNvPr id="84" name="直線コネクタ 83"/>
          <p:cNvCxnSpPr/>
          <p:nvPr/>
        </p:nvCxnSpPr>
        <p:spPr bwMode="auto">
          <a:xfrm>
            <a:off x="10674487" y="4988981"/>
            <a:ext cx="147096" cy="0"/>
          </a:xfrm>
          <a:prstGeom prst="line">
            <a:avLst/>
          </a:prstGeom>
          <a:gradFill rotWithShape="0">
            <a:gsLst>
              <a:gs pos="0">
                <a:srgbClr val="FFFFFF"/>
              </a:gs>
              <a:gs pos="100000">
                <a:srgbClr val="CACAC7"/>
              </a:gs>
            </a:gsLst>
            <a:lin ang="5400000" scaled="1"/>
          </a:gra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cxnSp>
      <p:sp>
        <p:nvSpPr>
          <p:cNvPr id="124" name="正方形/長方形 123"/>
          <p:cNvSpPr/>
          <p:nvPr/>
        </p:nvSpPr>
        <p:spPr>
          <a:xfrm>
            <a:off x="8211581" y="2607876"/>
            <a:ext cx="2861681" cy="400110"/>
          </a:xfrm>
          <a:prstGeom prst="rect">
            <a:avLst/>
          </a:prstGeom>
        </p:spPr>
        <p:txBody>
          <a:bodyPr wrap="none">
            <a:spAutoFit/>
          </a:bodyPr>
          <a:lstStyle/>
          <a:p>
            <a:r>
              <a:rPr kumimoji="0" lang="en-US" altLang="ja-JP" sz="2000" dirty="0">
                <a:solidFill>
                  <a:srgbClr val="000000"/>
                </a:solidFill>
                <a:latin typeface="Fujitsu Sans" panose="020B0404060202020204" pitchFamily="34" charset="0"/>
                <a:ea typeface="Arial Unicode MS" panose="020B0604020202020204" pitchFamily="50" charset="-128"/>
              </a:rPr>
              <a:t>INT8 partial dot product</a:t>
            </a:r>
            <a:endParaRPr kumimoji="0" lang="ja-JP" altLang="en-US" sz="2000" dirty="0">
              <a:solidFill>
                <a:srgbClr val="000000"/>
              </a:solidFill>
              <a:latin typeface="Fujitsu Sans" panose="020B0404060202020204" pitchFamily="34" charset="0"/>
              <a:ea typeface="Arial Unicode MS" panose="020B0604020202020204" pitchFamily="50" charset="-128"/>
            </a:endParaRPr>
          </a:p>
        </p:txBody>
      </p:sp>
      <p:pic>
        <p:nvPicPr>
          <p:cNvPr id="5" name="図 4"/>
          <p:cNvPicPr>
            <a:picLocks noChangeAspect="1"/>
          </p:cNvPicPr>
          <p:nvPr/>
        </p:nvPicPr>
        <p:blipFill>
          <a:blip r:embed="rId4"/>
          <a:stretch>
            <a:fillRect/>
          </a:stretch>
        </p:blipFill>
        <p:spPr>
          <a:xfrm>
            <a:off x="949118" y="2233091"/>
            <a:ext cx="6620561" cy="4364261"/>
          </a:xfrm>
          <a:prstGeom prst="rect">
            <a:avLst/>
          </a:prstGeom>
        </p:spPr>
      </p:pic>
    </p:spTree>
    <p:extLst>
      <p:ext uri="{BB962C8B-B14F-4D97-AF65-F5344CB8AC3E}">
        <p14:creationId xmlns:p14="http://schemas.microsoft.com/office/powerpoint/2010/main" val="365588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オブジェクト 5">
            <a:hlinkClick r:id="" action="ppaction://ole?verb=0"/>
          </p:cNvPr>
          <p:cNvGraphicFramePr>
            <a:graphicFrameLocks noChangeAspect="1"/>
          </p:cNvGraphicFramePr>
          <p:nvPr>
            <p:extLst/>
          </p:nvPr>
        </p:nvGraphicFramePr>
        <p:xfrm>
          <a:off x="7782969" y="3590611"/>
          <a:ext cx="5708080" cy="3231173"/>
        </p:xfrm>
        <a:graphic>
          <a:graphicData uri="http://schemas.openxmlformats.org/presentationml/2006/ole">
            <mc:AlternateContent xmlns:mc="http://schemas.openxmlformats.org/markup-compatibility/2006">
              <mc:Choice xmlns:v="urn:schemas-microsoft-com:vml" Requires="v">
                <p:oleObj spid="_x0000_s5140" name="プレゼンテーション" r:id="rId4" imgW="4571116" imgH="2571029" progId="PowerPoint.Show.12">
                  <p:embed/>
                </p:oleObj>
              </mc:Choice>
              <mc:Fallback>
                <p:oleObj name="プレゼンテーション" r:id="rId4" imgW="4571116" imgH="2571029" progId="PowerPoint.Show.12">
                  <p:embed/>
                  <p:pic>
                    <p:nvPicPr>
                      <p:cNvPr id="0" name=""/>
                      <p:cNvPicPr/>
                      <p:nvPr/>
                    </p:nvPicPr>
                    <p:blipFill>
                      <a:blip r:embed="rId5"/>
                      <a:stretch>
                        <a:fillRect/>
                      </a:stretch>
                    </p:blipFill>
                    <p:spPr>
                      <a:xfrm>
                        <a:off x="7782969" y="3590611"/>
                        <a:ext cx="5708080" cy="3231173"/>
                      </a:xfrm>
                      <a:prstGeom prst="rect">
                        <a:avLst/>
                      </a:prstGeom>
                    </p:spPr>
                  </p:pic>
                </p:oleObj>
              </mc:Fallback>
            </mc:AlternateContent>
          </a:graphicData>
        </a:graphic>
      </p:graphicFrame>
      <p:graphicFrame>
        <p:nvGraphicFramePr>
          <p:cNvPr id="5" name="オブジェクト 4">
            <a:hlinkClick r:id="" action="ppaction://ole?verb=0"/>
          </p:cNvPr>
          <p:cNvGraphicFramePr>
            <a:graphicFrameLocks noChangeAspect="1"/>
          </p:cNvGraphicFramePr>
          <p:nvPr>
            <p:extLst/>
          </p:nvPr>
        </p:nvGraphicFramePr>
        <p:xfrm>
          <a:off x="7421772" y="728136"/>
          <a:ext cx="5708080" cy="3211909"/>
        </p:xfrm>
        <a:graphic>
          <a:graphicData uri="http://schemas.openxmlformats.org/presentationml/2006/ole">
            <mc:AlternateContent xmlns:mc="http://schemas.openxmlformats.org/markup-compatibility/2006">
              <mc:Choice xmlns:v="urn:schemas-microsoft-com:vml" Requires="v">
                <p:oleObj spid="_x0000_s5141" name="プレゼンテーション" r:id="rId6" imgW="4571116" imgH="2571029" progId="PowerPoint.Show.12">
                  <p:embed/>
                </p:oleObj>
              </mc:Choice>
              <mc:Fallback>
                <p:oleObj name="プレゼンテーション" r:id="rId6" imgW="4571116" imgH="2571029" progId="PowerPoint.Show.12">
                  <p:embed/>
                  <p:pic>
                    <p:nvPicPr>
                      <p:cNvPr id="0" name=""/>
                      <p:cNvPicPr/>
                      <p:nvPr/>
                    </p:nvPicPr>
                    <p:blipFill>
                      <a:blip r:embed="rId7"/>
                      <a:stretch>
                        <a:fillRect/>
                      </a:stretch>
                    </p:blipFill>
                    <p:spPr>
                      <a:xfrm>
                        <a:off x="7421772" y="728136"/>
                        <a:ext cx="5708080" cy="3211909"/>
                      </a:xfrm>
                      <a:prstGeom prst="rect">
                        <a:avLst/>
                      </a:prstGeom>
                    </p:spPr>
                  </p:pic>
                </p:oleObj>
              </mc:Fallback>
            </mc:AlternateContent>
          </a:graphicData>
        </a:graphic>
      </p:graphicFrame>
      <p:sp>
        <p:nvSpPr>
          <p:cNvPr id="2" name="タイトル 1"/>
          <p:cNvSpPr>
            <a:spLocks noGrp="1"/>
          </p:cNvSpPr>
          <p:nvPr>
            <p:ph type="title"/>
          </p:nvPr>
        </p:nvSpPr>
        <p:spPr/>
        <p:txBody>
          <a:bodyPr/>
          <a:lstStyle/>
          <a:p>
            <a:r>
              <a:rPr kumimoji="1" lang="en-US" altLang="ja-JP" dirty="0" smtClean="0"/>
              <a:t>Selecting the Optimal Convolution Kernel</a:t>
            </a:r>
            <a:endParaRPr kumimoji="1" lang="ja-JP" altLang="en-US" dirty="0"/>
          </a:p>
        </p:txBody>
      </p:sp>
      <p:sp>
        <p:nvSpPr>
          <p:cNvPr id="3" name="スライド番号プレースホルダー 2"/>
          <p:cNvSpPr>
            <a:spLocks noGrp="1"/>
          </p:cNvSpPr>
          <p:nvPr>
            <p:ph type="sldNum" sz="quarter" idx="10"/>
          </p:nvPr>
        </p:nvSpPr>
        <p:spPr/>
        <p:txBody>
          <a:bodyPr/>
          <a:lstStyle/>
          <a:p>
            <a:fld id="{86CB4B4D-7CA3-9044-876B-883B54F8677D}" type="slidenum">
              <a:rPr lang="en-US" altLang="ja-JP" smtClean="0"/>
              <a:pPr/>
              <a:t>27</a:t>
            </a:fld>
            <a:endParaRPr lang="ja-JP" altLang="en-US" dirty="0"/>
          </a:p>
        </p:txBody>
      </p:sp>
      <p:sp>
        <p:nvSpPr>
          <p:cNvPr id="4" name="テキスト プレースホルダー 3"/>
          <p:cNvSpPr>
            <a:spLocks noGrp="1"/>
          </p:cNvSpPr>
          <p:nvPr>
            <p:ph type="body" sz="quarter" idx="12"/>
          </p:nvPr>
        </p:nvSpPr>
        <p:spPr>
          <a:xfrm>
            <a:off x="278035" y="463846"/>
            <a:ext cx="7455877" cy="5598581"/>
          </a:xfrm>
        </p:spPr>
        <p:txBody>
          <a:bodyPr/>
          <a:lstStyle/>
          <a:p>
            <a:pPr marL="0" indent="0">
              <a:spcBef>
                <a:spcPts val="600"/>
              </a:spcBef>
              <a:buNone/>
            </a:pPr>
            <a:endParaRPr kumimoji="1" lang="en-US" altLang="ja-JP" sz="2400" dirty="0" smtClean="0"/>
          </a:p>
          <a:p>
            <a:pPr>
              <a:spcBef>
                <a:spcPts val="600"/>
              </a:spcBef>
            </a:pPr>
            <a:r>
              <a:rPr kumimoji="1" lang="en-US" altLang="ja-JP" sz="2400" dirty="0" smtClean="0"/>
              <a:t>NEW! Micro Batching: Tokyo Tech. and ETH [</a:t>
            </a:r>
            <a:r>
              <a:rPr kumimoji="1" lang="en-US" altLang="ja-JP" sz="2400" dirty="0" err="1" smtClean="0"/>
              <a:t>Oyama</a:t>
            </a:r>
            <a:r>
              <a:rPr kumimoji="1" lang="en-US" altLang="ja-JP" sz="2400" dirty="0" smtClean="0"/>
              <a:t>, Tan, Hoefler &amp; Matsuoka, IEEE Cluster 2019]</a:t>
            </a:r>
          </a:p>
          <a:p>
            <a:pPr lvl="1">
              <a:spcBef>
                <a:spcPts val="600"/>
              </a:spcBef>
            </a:pPr>
            <a:r>
              <a:rPr kumimoji="1" lang="en-US" altLang="ja-JP" sz="2400" dirty="0" smtClean="0"/>
              <a:t>Use the “micro-batch” technique to select the best convolution kernel</a:t>
            </a:r>
          </a:p>
          <a:p>
            <a:pPr lvl="2">
              <a:spcBef>
                <a:spcPts val="600"/>
              </a:spcBef>
            </a:pPr>
            <a:r>
              <a:rPr kumimoji="1" lang="en-US" altLang="ja-JP" sz="2000" dirty="0" smtClean="0"/>
              <a:t>Direct, GEMM, FFT, </a:t>
            </a:r>
            <a:r>
              <a:rPr kumimoji="1" lang="en-US" altLang="ja-JP" sz="2000" dirty="0" err="1" smtClean="0"/>
              <a:t>Winograd</a:t>
            </a:r>
            <a:endParaRPr kumimoji="1" lang="en-US" altLang="ja-JP" sz="2000" dirty="0" smtClean="0"/>
          </a:p>
          <a:p>
            <a:pPr lvl="2">
              <a:spcBef>
                <a:spcPts val="600"/>
              </a:spcBef>
            </a:pPr>
            <a:r>
              <a:rPr kumimoji="1" lang="en-US" altLang="ja-JP" sz="2000" dirty="0" smtClean="0"/>
              <a:t>Optimize both speed and memory size	</a:t>
            </a:r>
          </a:p>
          <a:p>
            <a:pPr lvl="1">
              <a:spcBef>
                <a:spcPts val="600"/>
              </a:spcBef>
            </a:pPr>
            <a:r>
              <a:rPr kumimoji="1" lang="en-US" altLang="ja-JP" sz="2400" dirty="0" smtClean="0"/>
              <a:t>On high-end GPUs, in many cases </a:t>
            </a:r>
            <a:r>
              <a:rPr kumimoji="1" lang="en-US" altLang="ja-JP" sz="2400" dirty="0" err="1" smtClean="0"/>
              <a:t>Winograd</a:t>
            </a:r>
            <a:r>
              <a:rPr kumimoji="1" lang="en-US" altLang="ja-JP" sz="2400" dirty="0" smtClean="0"/>
              <a:t> or FFT chosen over GEMM</a:t>
            </a:r>
          </a:p>
          <a:p>
            <a:pPr lvl="2">
              <a:spcBef>
                <a:spcPts val="600"/>
              </a:spcBef>
            </a:pPr>
            <a:r>
              <a:rPr kumimoji="1" lang="en-US" altLang="ja-JP" sz="2000" dirty="0" smtClean="0"/>
              <a:t>They are faster but use more memory</a:t>
            </a:r>
          </a:p>
          <a:p>
            <a:pPr lvl="1">
              <a:spcBef>
                <a:spcPts val="600"/>
              </a:spcBef>
            </a:pPr>
            <a:r>
              <a:rPr kumimoji="1" lang="en-US" altLang="ja-JP" sz="2400" dirty="0" smtClean="0"/>
              <a:t>Currently implemented as </a:t>
            </a:r>
            <a:r>
              <a:rPr kumimoji="1" lang="en-US" altLang="ja-JP" sz="2400" dirty="0" err="1" smtClean="0"/>
              <a:t>cuDNN</a:t>
            </a:r>
            <a:r>
              <a:rPr kumimoji="1" lang="en-US" altLang="ja-JP" sz="2400" dirty="0" smtClean="0"/>
              <a:t> wrapper, applicable to all frameworks</a:t>
            </a:r>
          </a:p>
          <a:p>
            <a:pPr lvl="1">
              <a:spcBef>
                <a:spcPts val="600"/>
              </a:spcBef>
            </a:pPr>
            <a:r>
              <a:rPr kumimoji="1" lang="en-US" altLang="ja-JP" sz="2400" dirty="0" smtClean="0"/>
              <a:t>For Post-K, (1) </a:t>
            </a:r>
            <a:r>
              <a:rPr kumimoji="1" lang="en-US" altLang="ja-JP" sz="2400" dirty="0" err="1" smtClean="0"/>
              <a:t>Winograd</a:t>
            </a:r>
            <a:r>
              <a:rPr kumimoji="1" lang="en-US" altLang="ja-JP" sz="2400" dirty="0" smtClean="0"/>
              <a:t>/FFT are selected more often, and (2) performance </a:t>
            </a:r>
            <a:r>
              <a:rPr kumimoji="1" lang="en-US" altLang="ja-JP" sz="2400" dirty="0" smtClean="0"/>
              <a:t>could be </a:t>
            </a:r>
            <a:r>
              <a:rPr kumimoji="1" lang="en-US" altLang="ja-JP" sz="2400" dirty="0" smtClean="0"/>
              <a:t>similar to GPUs in such </a:t>
            </a:r>
            <a:r>
              <a:rPr kumimoji="1" lang="en-US" altLang="ja-JP" sz="2400" dirty="0" smtClean="0"/>
              <a:t>cases (with work…)</a:t>
            </a:r>
            <a:endParaRPr kumimoji="1" lang="ja-JP" altLang="en-US" sz="2400" dirty="0"/>
          </a:p>
        </p:txBody>
      </p:sp>
    </p:spTree>
    <p:extLst>
      <p:ext uri="{BB962C8B-B14F-4D97-AF65-F5344CB8AC3E}">
        <p14:creationId xmlns:p14="http://schemas.microsoft.com/office/powerpoint/2010/main" val="669303712"/>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862510" y="-300540"/>
            <a:ext cx="12332676" cy="1325563"/>
          </a:xfrm>
        </p:spPr>
        <p:txBody>
          <a:bodyPr>
            <a:normAutofit/>
          </a:bodyPr>
          <a:lstStyle/>
          <a:p>
            <a:r>
              <a:rPr lang="en-US" altLang="ja-JP" sz="3733" dirty="0"/>
              <a:t>4 Layers of Parallelism in DNN </a:t>
            </a:r>
            <a:r>
              <a:rPr lang="en-US" altLang="ja-JP" sz="3733" dirty="0" smtClean="0"/>
              <a:t>Training</a:t>
            </a:r>
            <a:endParaRPr lang="ja-JP" altLang="en-US" sz="3733" dirty="0"/>
          </a:p>
        </p:txBody>
      </p:sp>
      <p:sp>
        <p:nvSpPr>
          <p:cNvPr id="4" name="コンテンツ プレースホルダー 3"/>
          <p:cNvSpPr>
            <a:spLocks noGrp="1"/>
          </p:cNvSpPr>
          <p:nvPr>
            <p:ph idx="1"/>
          </p:nvPr>
        </p:nvSpPr>
        <p:spPr>
          <a:xfrm>
            <a:off x="564981" y="644776"/>
            <a:ext cx="6884331" cy="4351339"/>
          </a:xfrm>
        </p:spPr>
        <p:txBody>
          <a:bodyPr>
            <a:noAutofit/>
          </a:bodyPr>
          <a:lstStyle/>
          <a:p>
            <a:r>
              <a:rPr lang="en-US" altLang="ja-JP" sz="2400" dirty="0"/>
              <a:t>Hyper Parameter Search</a:t>
            </a:r>
          </a:p>
          <a:p>
            <a:pPr lvl="1"/>
            <a:r>
              <a:rPr lang="en-US" altLang="ja-JP" sz="1800" dirty="0"/>
              <a:t>Searching optimal network </a:t>
            </a:r>
            <a:r>
              <a:rPr lang="en-US" altLang="ja-JP" sz="1800" dirty="0" err="1"/>
              <a:t>configs</a:t>
            </a:r>
            <a:r>
              <a:rPr lang="en-US" altLang="ja-JP" sz="1800" dirty="0"/>
              <a:t> &amp; parameters</a:t>
            </a:r>
          </a:p>
          <a:p>
            <a:pPr lvl="1"/>
            <a:r>
              <a:rPr lang="en-US" altLang="ja-JP" sz="1800" dirty="0">
                <a:solidFill>
                  <a:srgbClr val="00B050"/>
                </a:solidFill>
              </a:rPr>
              <a:t>Parallel search, massive parallelism required</a:t>
            </a:r>
          </a:p>
          <a:p>
            <a:r>
              <a:rPr lang="en-US" altLang="ja-JP" sz="2400" dirty="0"/>
              <a:t>Data Parallelism</a:t>
            </a:r>
          </a:p>
          <a:p>
            <a:pPr lvl="1"/>
            <a:r>
              <a:rPr lang="en-US" altLang="ja-JP" sz="1800" dirty="0"/>
              <a:t>Copy the network to compute nodes, feed different batch data, average =&gt; network reduction bound</a:t>
            </a:r>
          </a:p>
          <a:p>
            <a:pPr lvl="1"/>
            <a:r>
              <a:rPr lang="en-US" altLang="ja-JP" sz="1800" dirty="0">
                <a:solidFill>
                  <a:srgbClr val="00B050"/>
                </a:solidFill>
              </a:rPr>
              <a:t>TOFU: Extremely strong reduction, x6 EDR Infiniband</a:t>
            </a:r>
          </a:p>
          <a:p>
            <a:r>
              <a:rPr lang="en-US" altLang="ja-JP" sz="2400" dirty="0"/>
              <a:t>Model Parallelism (domain decomposition)</a:t>
            </a:r>
          </a:p>
          <a:p>
            <a:pPr lvl="1"/>
            <a:r>
              <a:rPr lang="en-US" altLang="ja-JP" sz="1800" dirty="0"/>
              <a:t>Split and parallelize the layer calculations in propagation </a:t>
            </a:r>
          </a:p>
          <a:p>
            <a:pPr lvl="1"/>
            <a:r>
              <a:rPr lang="en-US" altLang="ja-JP" sz="1800" dirty="0">
                <a:solidFill>
                  <a:srgbClr val="00B050"/>
                </a:solidFill>
              </a:rPr>
              <a:t>Low latency required (bad for GPU) -&gt; strong latency tolerant cores + low latency TOFU network</a:t>
            </a:r>
          </a:p>
          <a:p>
            <a:r>
              <a:rPr lang="en-US" altLang="ja-JP" sz="2400" dirty="0"/>
              <a:t>Intra-Chip ILP, Vector and other low level Parallelism</a:t>
            </a:r>
          </a:p>
          <a:p>
            <a:pPr lvl="1"/>
            <a:r>
              <a:rPr lang="en-US" altLang="ja-JP" sz="1800" dirty="0"/>
              <a:t>Parallelize the convolution operations etc. </a:t>
            </a:r>
            <a:endParaRPr lang="en-US" altLang="ja-JP" sz="1800" dirty="0">
              <a:solidFill>
                <a:srgbClr val="00B050"/>
              </a:solidFill>
            </a:endParaRPr>
          </a:p>
          <a:p>
            <a:pPr lvl="1"/>
            <a:r>
              <a:rPr lang="en-US" altLang="ja-JP" sz="1800" dirty="0">
                <a:solidFill>
                  <a:srgbClr val="00B050"/>
                </a:solidFill>
              </a:rPr>
              <a:t>SVE FP16+INT8 vectorization support + extremely high memory bandwidth </a:t>
            </a:r>
            <a:r>
              <a:rPr lang="en-US" altLang="ja-JP" sz="1800" dirty="0" smtClean="0">
                <a:solidFill>
                  <a:srgbClr val="00B050"/>
                </a:solidFill>
              </a:rPr>
              <a:t>w/HBM2</a:t>
            </a:r>
          </a:p>
          <a:p>
            <a:pPr marL="457189" lvl="1" indent="0">
              <a:buNone/>
            </a:pPr>
            <a:endParaRPr lang="en-US" altLang="ja-JP" sz="1800" dirty="0">
              <a:solidFill>
                <a:srgbClr val="00B050"/>
              </a:solidFill>
            </a:endParaRPr>
          </a:p>
          <a:p>
            <a:r>
              <a:rPr lang="en-US" altLang="ja-JP" sz="2200" dirty="0">
                <a:solidFill>
                  <a:srgbClr val="00B050"/>
                </a:solidFill>
              </a:rPr>
              <a:t>Post-K could become world’s biggest &amp; fastest platform for DNN training!</a:t>
            </a:r>
          </a:p>
        </p:txBody>
      </p:sp>
      <p:sp>
        <p:nvSpPr>
          <p:cNvPr id="3" name="スライド番号プレースホルダー 2"/>
          <p:cNvSpPr>
            <a:spLocks noGrp="1"/>
          </p:cNvSpPr>
          <p:nvPr>
            <p:ph type="sldNum" sz="quarter" idx="12"/>
          </p:nvPr>
        </p:nvSpPr>
        <p:spPr>
          <a:xfrm>
            <a:off x="9182404" y="6167255"/>
            <a:ext cx="2743200" cy="365125"/>
          </a:xfrm>
        </p:spPr>
        <p:txBody>
          <a:bodyPr/>
          <a:lstStyle/>
          <a:p>
            <a:fld id="{6D40DC15-C595-4FA5-9737-6499697CB678}" type="slidenum">
              <a:rPr lang="ja-JP" altLang="en-US" smtClean="0">
                <a:solidFill>
                  <a:prstClr val="black">
                    <a:tint val="75000"/>
                  </a:prstClr>
                </a:solidFill>
              </a:rPr>
              <a:pPr/>
              <a:t>28</a:t>
            </a:fld>
            <a:endParaRPr lang="ja-JP" altLang="en-US">
              <a:solidFill>
                <a:prstClr val="black">
                  <a:tint val="75000"/>
                </a:prstClr>
              </a:solidFill>
            </a:endParaRPr>
          </a:p>
        </p:txBody>
      </p:sp>
      <p:grpSp>
        <p:nvGrpSpPr>
          <p:cNvPr id="270" name="グループ化 269"/>
          <p:cNvGrpSpPr/>
          <p:nvPr/>
        </p:nvGrpSpPr>
        <p:grpSpPr>
          <a:xfrm>
            <a:off x="7391385" y="1766111"/>
            <a:ext cx="4710307" cy="1241957"/>
            <a:chOff x="1031125" y="3548663"/>
            <a:chExt cx="6458820" cy="1906622"/>
          </a:xfrm>
        </p:grpSpPr>
        <p:grpSp>
          <p:nvGrpSpPr>
            <p:cNvPr id="271" name="グループ化 270"/>
            <p:cNvGrpSpPr/>
            <p:nvPr/>
          </p:nvGrpSpPr>
          <p:grpSpPr>
            <a:xfrm>
              <a:off x="1599337" y="3618689"/>
              <a:ext cx="278102" cy="1770440"/>
              <a:chOff x="1599337" y="3618689"/>
              <a:chExt cx="278102" cy="1770440"/>
            </a:xfrm>
          </p:grpSpPr>
          <p:sp>
            <p:nvSpPr>
              <p:cNvPr id="527" name="円/楕円 125"/>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28" name="円/楕円 166"/>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29" name="円/楕円 167"/>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30" name="円/楕円 168"/>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31" name="円/楕円 169"/>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32" name="円/楕円 170"/>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33" name="円/楕円 171"/>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272" name="正方形/長方形 271"/>
            <p:cNvSpPr/>
            <p:nvPr/>
          </p:nvSpPr>
          <p:spPr>
            <a:xfrm>
              <a:off x="1559760"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273" name="グループ化 272"/>
            <p:cNvGrpSpPr/>
            <p:nvPr/>
          </p:nvGrpSpPr>
          <p:grpSpPr>
            <a:xfrm>
              <a:off x="2437255" y="3618689"/>
              <a:ext cx="278102" cy="1770440"/>
              <a:chOff x="1599337" y="3618689"/>
              <a:chExt cx="278102" cy="1770440"/>
            </a:xfrm>
          </p:grpSpPr>
          <p:sp>
            <p:nvSpPr>
              <p:cNvPr id="520" name="円/楕円 220"/>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21" name="円/楕円 221"/>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22" name="円/楕円 222"/>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23" name="円/楕円 223"/>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24" name="円/楕円 224"/>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25" name="円/楕円 225"/>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26" name="円/楕円 226"/>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274" name="正方形/長方形 273"/>
            <p:cNvSpPr/>
            <p:nvPr/>
          </p:nvSpPr>
          <p:spPr>
            <a:xfrm>
              <a:off x="2397678"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275" name="グループ化 274"/>
            <p:cNvGrpSpPr/>
            <p:nvPr/>
          </p:nvGrpSpPr>
          <p:grpSpPr>
            <a:xfrm>
              <a:off x="3275173" y="3618689"/>
              <a:ext cx="278102" cy="1770440"/>
              <a:chOff x="1599337" y="3618689"/>
              <a:chExt cx="278102" cy="1770440"/>
            </a:xfrm>
          </p:grpSpPr>
          <p:sp>
            <p:nvSpPr>
              <p:cNvPr id="513" name="円/楕円 229"/>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14" name="円/楕円 230"/>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15" name="円/楕円 231"/>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16" name="円/楕円 232"/>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17" name="円/楕円 233"/>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18" name="円/楕円 234"/>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19" name="円/楕円 235"/>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276" name="正方形/長方形 275"/>
            <p:cNvSpPr/>
            <p:nvPr/>
          </p:nvSpPr>
          <p:spPr>
            <a:xfrm>
              <a:off x="3235596"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277" name="グループ化 276"/>
            <p:cNvGrpSpPr/>
            <p:nvPr/>
          </p:nvGrpSpPr>
          <p:grpSpPr>
            <a:xfrm>
              <a:off x="4113091" y="3618689"/>
              <a:ext cx="278102" cy="1770440"/>
              <a:chOff x="1599337" y="3618689"/>
              <a:chExt cx="278102" cy="1770440"/>
            </a:xfrm>
          </p:grpSpPr>
          <p:sp>
            <p:nvSpPr>
              <p:cNvPr id="506" name="円/楕円 238"/>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07" name="円/楕円 239"/>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08" name="円/楕円 240"/>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09" name="円/楕円 241"/>
              <p:cNvSpPr/>
              <p:nvPr/>
            </p:nvSpPr>
            <p:spPr>
              <a:xfrm>
                <a:off x="1611929" y="4377450"/>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10" name="円/楕円 242"/>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11" name="円/楕円 243"/>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12" name="円/楕円 244"/>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278" name="正方形/長方形 277"/>
            <p:cNvSpPr/>
            <p:nvPr/>
          </p:nvSpPr>
          <p:spPr>
            <a:xfrm>
              <a:off x="4073514"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279" name="グループ化 278"/>
            <p:cNvGrpSpPr/>
            <p:nvPr/>
          </p:nvGrpSpPr>
          <p:grpSpPr>
            <a:xfrm>
              <a:off x="4951009" y="3618689"/>
              <a:ext cx="278102" cy="1770440"/>
              <a:chOff x="1599337" y="3618689"/>
              <a:chExt cx="278102" cy="1770440"/>
            </a:xfrm>
          </p:grpSpPr>
          <p:sp>
            <p:nvSpPr>
              <p:cNvPr id="499" name="円/楕円 247"/>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00" name="円/楕円 248"/>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01" name="円/楕円 249"/>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02" name="円/楕円 250"/>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03" name="円/楕円 251"/>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04" name="円/楕円 252"/>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505" name="円/楕円 253"/>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280" name="正方形/長方形 279"/>
            <p:cNvSpPr/>
            <p:nvPr/>
          </p:nvSpPr>
          <p:spPr>
            <a:xfrm>
              <a:off x="4911432"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281" name="グループ化 280"/>
            <p:cNvGrpSpPr/>
            <p:nvPr/>
          </p:nvGrpSpPr>
          <p:grpSpPr>
            <a:xfrm>
              <a:off x="5788927" y="3618689"/>
              <a:ext cx="278102" cy="1770440"/>
              <a:chOff x="1599337" y="3618689"/>
              <a:chExt cx="278102" cy="1770440"/>
            </a:xfrm>
          </p:grpSpPr>
          <p:sp>
            <p:nvSpPr>
              <p:cNvPr id="492" name="円/楕円 256"/>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93" name="円/楕円 257"/>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94" name="円/楕円 258"/>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95" name="円/楕円 259"/>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96" name="円/楕円 260"/>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97" name="円/楕円 261"/>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98" name="円/楕円 262"/>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282" name="正方形/長方形 281"/>
            <p:cNvSpPr/>
            <p:nvPr/>
          </p:nvSpPr>
          <p:spPr>
            <a:xfrm>
              <a:off x="5749350"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283" name="グループ化 282"/>
            <p:cNvGrpSpPr/>
            <p:nvPr/>
          </p:nvGrpSpPr>
          <p:grpSpPr>
            <a:xfrm>
              <a:off x="6626845" y="3618689"/>
              <a:ext cx="278102" cy="1770440"/>
              <a:chOff x="1599337" y="3618689"/>
              <a:chExt cx="278102" cy="1770440"/>
            </a:xfrm>
          </p:grpSpPr>
          <p:sp>
            <p:nvSpPr>
              <p:cNvPr id="485" name="円/楕円 265"/>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86" name="円/楕円 266"/>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87" name="円/楕円 267"/>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88" name="円/楕円 268"/>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89" name="円/楕円 269"/>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90" name="円/楕円 270"/>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491" name="円/楕円 271"/>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284" name="正方形/長方形 283"/>
            <p:cNvSpPr/>
            <p:nvPr/>
          </p:nvSpPr>
          <p:spPr>
            <a:xfrm>
              <a:off x="6587268"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285" name="グループ化 284"/>
            <p:cNvGrpSpPr/>
            <p:nvPr/>
          </p:nvGrpSpPr>
          <p:grpSpPr>
            <a:xfrm>
              <a:off x="1031125" y="3733191"/>
              <a:ext cx="6458820" cy="1534686"/>
              <a:chOff x="1031125" y="3733191"/>
              <a:chExt cx="6458820" cy="1534686"/>
            </a:xfrm>
          </p:grpSpPr>
          <p:cxnSp>
            <p:nvCxnSpPr>
              <p:cNvPr id="441" name="直線矢印コネクタ 440"/>
              <p:cNvCxnSpPr>
                <a:stCxn id="527" idx="6"/>
                <a:endCxn id="520" idx="2"/>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2" name="直線矢印コネクタ 441"/>
              <p:cNvCxnSpPr>
                <a:stCxn id="528" idx="6"/>
                <a:endCxn id="521" idx="2"/>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3" name="直線矢印コネクタ 442"/>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4" name="直線矢印コネクタ 443"/>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5" name="直線矢印コネクタ 444"/>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6" name="直線矢印コネクタ 445"/>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7" name="直線矢印コネクタ 446"/>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8" name="直線矢印コネクタ 447"/>
              <p:cNvCxnSpPr>
                <a:endCxn id="521" idx="2"/>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9" name="直線矢印コネクタ 448"/>
              <p:cNvCxnSpPr>
                <a:stCxn id="528" idx="6"/>
                <a:endCxn id="522" idx="2"/>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0" name="直線矢印コネクタ 449"/>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1" name="直線矢印コネクタ 450"/>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2" name="直線矢印コネクタ 451"/>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3" name="直線矢印コネクタ 452"/>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4" name="直線矢印コネクタ 453"/>
              <p:cNvCxnSpPr>
                <a:endCxn id="520" idx="2"/>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5" name="直線矢印コネクタ 454"/>
              <p:cNvCxnSpPr>
                <a:stCxn id="529" idx="6"/>
                <a:endCxn id="521" idx="2"/>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6" name="直線矢印コネクタ 455"/>
              <p:cNvCxnSpPr>
                <a:stCxn id="530" idx="6"/>
                <a:endCxn id="522" idx="2"/>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7" name="直線矢印コネクタ 456"/>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8" name="直線矢印コネクタ 457"/>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9" name="直線矢印コネクタ 458"/>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0" name="直線矢印コネクタ 459"/>
              <p:cNvCxnSpPr>
                <a:stCxn id="527" idx="6"/>
                <a:endCxn id="522" idx="2"/>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1" name="直線矢印コネクタ 460"/>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2" name="直線矢印コネクタ 461"/>
              <p:cNvCxnSpPr>
                <a:stCxn id="528" idx="6"/>
                <a:endCxn id="523" idx="2"/>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3" name="直線矢印コネクタ 462"/>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4" name="直線矢印コネクタ 463"/>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5" name="直線矢印コネクタ 464"/>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6" name="直線矢印コネクタ 465"/>
              <p:cNvCxnSpPr>
                <a:stCxn id="529" idx="6"/>
                <a:endCxn id="520" idx="2"/>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7" name="直線矢印コネクタ 466"/>
              <p:cNvCxnSpPr>
                <a:stCxn id="530" idx="6"/>
                <a:endCxn id="521" idx="2"/>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8" name="直線矢印コネクタ 467"/>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9" name="直線矢印コネクタ 468"/>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0" name="直線矢印コネクタ 469"/>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1" name="直線矢印コネクタ 470"/>
              <p:cNvCxnSpPr/>
              <p:nvPr/>
            </p:nvCxnSpPr>
            <p:spPr>
              <a:xfrm>
                <a:off x="1039521" y="3733191"/>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2" name="直線矢印コネクタ 471"/>
              <p:cNvCxnSpPr/>
              <p:nvPr/>
            </p:nvCxnSpPr>
            <p:spPr>
              <a:xfrm>
                <a:off x="1039521" y="3995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3" name="直線矢印コネクタ 472"/>
              <p:cNvCxnSpPr/>
              <p:nvPr/>
            </p:nvCxnSpPr>
            <p:spPr>
              <a:xfrm>
                <a:off x="1039521" y="425830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4" name="直線矢印コネクタ 473"/>
              <p:cNvCxnSpPr/>
              <p:nvPr/>
            </p:nvCxnSpPr>
            <p:spPr>
              <a:xfrm>
                <a:off x="1039521" y="4520865"/>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5" name="直線矢印コネクタ 474"/>
              <p:cNvCxnSpPr/>
              <p:nvPr/>
            </p:nvCxnSpPr>
            <p:spPr>
              <a:xfrm>
                <a:off x="1043100" y="475682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6" name="直線矢印コネクタ 475"/>
              <p:cNvCxnSpPr/>
              <p:nvPr/>
            </p:nvCxnSpPr>
            <p:spPr>
              <a:xfrm>
                <a:off x="1031125" y="500974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7" name="直線矢印コネクタ 476"/>
              <p:cNvCxnSpPr/>
              <p:nvPr/>
            </p:nvCxnSpPr>
            <p:spPr>
              <a:xfrm>
                <a:off x="1031126" y="526787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8" name="直線矢印コネクタ 477"/>
              <p:cNvCxnSpPr/>
              <p:nvPr/>
            </p:nvCxnSpPr>
            <p:spPr>
              <a:xfrm>
                <a:off x="6904947" y="374181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9" name="直線矢印コネクタ 478"/>
              <p:cNvCxnSpPr/>
              <p:nvPr/>
            </p:nvCxnSpPr>
            <p:spPr>
              <a:xfrm>
                <a:off x="6904947" y="3995301"/>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80" name="直線矢印コネクタ 479"/>
              <p:cNvCxnSpPr/>
              <p:nvPr/>
            </p:nvCxnSpPr>
            <p:spPr>
              <a:xfrm>
                <a:off x="6904947" y="4246644"/>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81" name="直線矢印コネクタ 480"/>
              <p:cNvCxnSpPr/>
              <p:nvPr/>
            </p:nvCxnSpPr>
            <p:spPr>
              <a:xfrm>
                <a:off x="6899221" y="4486384"/>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82" name="直線矢印コネクタ 481"/>
              <p:cNvCxnSpPr/>
              <p:nvPr/>
            </p:nvCxnSpPr>
            <p:spPr>
              <a:xfrm>
                <a:off x="6890827" y="4757271"/>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83" name="直線矢印コネクタ 482"/>
              <p:cNvCxnSpPr/>
              <p:nvPr/>
            </p:nvCxnSpPr>
            <p:spPr>
              <a:xfrm>
                <a:off x="6892160" y="4989248"/>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84" name="直線矢印コネクタ 483"/>
              <p:cNvCxnSpPr/>
              <p:nvPr/>
            </p:nvCxnSpPr>
            <p:spPr>
              <a:xfrm>
                <a:off x="6874038" y="5240680"/>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p:nvPr/>
          </p:nvGrpSpPr>
          <p:grpSpPr>
            <a:xfrm>
              <a:off x="2685491" y="3745149"/>
              <a:ext cx="610180" cy="1517520"/>
              <a:chOff x="1852257" y="3745149"/>
              <a:chExt cx="610180" cy="1517520"/>
            </a:xfrm>
          </p:grpSpPr>
          <p:cxnSp>
            <p:nvCxnSpPr>
              <p:cNvPr id="411" name="直線矢印コネクタ 410"/>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2" name="直線矢印コネクタ 411"/>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3" name="直線矢印コネクタ 412"/>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4" name="直線矢印コネクタ 413"/>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5" name="直線矢印コネクタ 414"/>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6" name="直線矢印コネクタ 415"/>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7" name="直線矢印コネクタ 416"/>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8" name="直線矢印コネクタ 417"/>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9" name="直線矢印コネクタ 418"/>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0" name="直線矢印コネクタ 419"/>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1" name="直線矢印コネクタ 420"/>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2" name="直線矢印コネクタ 421"/>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3" name="直線矢印コネクタ 422"/>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4" name="直線矢印コネクタ 423"/>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5" name="直線矢印コネクタ 424"/>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6" name="直線矢印コネクタ 425"/>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7" name="直線矢印コネクタ 426"/>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8" name="直線矢印コネクタ 427"/>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9" name="直線矢印コネクタ 428"/>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0" name="直線矢印コネクタ 429"/>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1" name="直線矢印コネクタ 430"/>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2" name="直線矢印コネクタ 431"/>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3" name="直線矢印コネクタ 432"/>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4" name="直線矢印コネクタ 433"/>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5" name="直線矢印コネクタ 434"/>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6" name="直線矢印コネクタ 435"/>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7" name="直線矢印コネクタ 436"/>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8" name="直線矢印コネクタ 437"/>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9" name="直線矢印コネクタ 438"/>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0" name="直線矢印コネクタ 439"/>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p:nvPr/>
          </p:nvGrpSpPr>
          <p:grpSpPr>
            <a:xfrm>
              <a:off x="3556998" y="3745149"/>
              <a:ext cx="610180" cy="1517520"/>
              <a:chOff x="1852257" y="3745149"/>
              <a:chExt cx="610180" cy="1517520"/>
            </a:xfrm>
          </p:grpSpPr>
          <p:cxnSp>
            <p:nvCxnSpPr>
              <p:cNvPr id="381" name="直線矢印コネクタ 380"/>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2" name="直線矢印コネクタ 381"/>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3" name="直線矢印コネクタ 382"/>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4" name="直線矢印コネクタ 383"/>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5" name="直線矢印コネクタ 384"/>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6" name="直線矢印コネクタ 385"/>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7" name="直線矢印コネクタ 386"/>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8" name="直線矢印コネクタ 387"/>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9" name="直線矢印コネクタ 388"/>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0" name="直線矢印コネクタ 389"/>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1" name="直線矢印コネクタ 390"/>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2" name="直線矢印コネクタ 391"/>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3" name="直線矢印コネクタ 392"/>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4" name="直線矢印コネクタ 393"/>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5" name="直線矢印コネクタ 394"/>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6" name="直線矢印コネクタ 395"/>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7" name="直線矢印コネクタ 396"/>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8" name="直線矢印コネクタ 397"/>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9" name="直線矢印コネクタ 398"/>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0" name="直線矢印コネクタ 399"/>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1" name="直線矢印コネクタ 400"/>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2" name="直線矢印コネクタ 401"/>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3" name="直線矢印コネクタ 402"/>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4" name="直線矢印コネクタ 403"/>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5" name="直線矢印コネクタ 404"/>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6" name="直線矢印コネクタ 405"/>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7" name="直線矢印コネクタ 406"/>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8" name="直線矢印コネクタ 407"/>
              <p:cNvCxnSpPr/>
              <p:nvPr/>
            </p:nvCxnSpPr>
            <p:spPr>
              <a:xfrm flipV="1">
                <a:off x="1860651" y="4250989"/>
                <a:ext cx="593393"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9" name="直線矢印コネクタ 408"/>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0" name="直線矢印コネクタ 409"/>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p:nvPr/>
          </p:nvGrpSpPr>
          <p:grpSpPr>
            <a:xfrm>
              <a:off x="4379968" y="3748186"/>
              <a:ext cx="610180" cy="1517520"/>
              <a:chOff x="1852257" y="3745149"/>
              <a:chExt cx="610180" cy="1517520"/>
            </a:xfrm>
          </p:grpSpPr>
          <p:cxnSp>
            <p:nvCxnSpPr>
              <p:cNvPr id="351" name="直線矢印コネクタ 350"/>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2" name="直線矢印コネクタ 351"/>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3" name="直線矢印コネクタ 352"/>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4" name="直線矢印コネクタ 353"/>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5" name="直線矢印コネクタ 354"/>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6" name="直線矢印コネクタ 355"/>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7" name="直線矢印コネクタ 356"/>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8" name="直線矢印コネクタ 357"/>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9" name="直線矢印コネクタ 358"/>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0" name="直線矢印コネクタ 359"/>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1" name="直線矢印コネクタ 360"/>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2" name="直線矢印コネクタ 361"/>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3" name="直線矢印コネクタ 362"/>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4" name="直線矢印コネクタ 363"/>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5" name="直線矢印コネクタ 364"/>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6" name="直線矢印コネクタ 365"/>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7" name="直線矢印コネクタ 366"/>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8" name="直線矢印コネクタ 367"/>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9" name="直線矢印コネクタ 368"/>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0" name="直線矢印コネクタ 369"/>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1" name="直線矢印コネクタ 370"/>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2" name="直線矢印コネクタ 371"/>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3" name="直線矢印コネクタ 372"/>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4" name="直線矢印コネクタ 373"/>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5" name="直線矢印コネクタ 374"/>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6" name="直線矢印コネクタ 375"/>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7" name="直線矢印コネクタ 376"/>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8" name="直線矢印コネクタ 377"/>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9" name="直線矢印コネクタ 378"/>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0" name="直線矢印コネクタ 379"/>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p:nvPr/>
          </p:nvGrpSpPr>
          <p:grpSpPr>
            <a:xfrm>
              <a:off x="5222416" y="3734306"/>
              <a:ext cx="610180" cy="1517520"/>
              <a:chOff x="1852257" y="3745149"/>
              <a:chExt cx="610180" cy="1517520"/>
            </a:xfrm>
          </p:grpSpPr>
          <p:cxnSp>
            <p:nvCxnSpPr>
              <p:cNvPr id="321" name="直線矢印コネクタ 320"/>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2" name="直線矢印コネクタ 321"/>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3" name="直線矢印コネクタ 322"/>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4" name="直線矢印コネクタ 323"/>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5" name="直線矢印コネクタ 324"/>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6" name="直線矢印コネクタ 325"/>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7" name="直線矢印コネクタ 326"/>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8" name="直線矢印コネクタ 327"/>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9" name="直線矢印コネクタ 328"/>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0" name="直線矢印コネクタ 329"/>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1" name="直線矢印コネクタ 330"/>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2" name="直線矢印コネクタ 331"/>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3" name="直線矢印コネクタ 332"/>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4" name="直線矢印コネクタ 333"/>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5" name="直線矢印コネクタ 334"/>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6" name="直線矢印コネクタ 335"/>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7" name="直線矢印コネクタ 336"/>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8" name="直線矢印コネクタ 337"/>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9" name="直線矢印コネクタ 338"/>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0" name="直線矢印コネクタ 339"/>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1" name="直線矢印コネクタ 340"/>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2" name="直線矢印コネクタ 341"/>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3" name="直線矢印コネクタ 342"/>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4" name="直線矢印コネクタ 343"/>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5" name="直線矢印コネクタ 344"/>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6" name="直線矢印コネクタ 345"/>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7" name="直線矢印コネクタ 346"/>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8" name="直線矢印コネクタ 347"/>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9" name="直線矢印コネクタ 348"/>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0" name="直線矢印コネクタ 349"/>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p:nvPr/>
          </p:nvGrpSpPr>
          <p:grpSpPr>
            <a:xfrm>
              <a:off x="6054645" y="3733191"/>
              <a:ext cx="610180" cy="1517520"/>
              <a:chOff x="1852257" y="3745149"/>
              <a:chExt cx="610180" cy="1517520"/>
            </a:xfrm>
          </p:grpSpPr>
          <p:cxnSp>
            <p:nvCxnSpPr>
              <p:cNvPr id="291" name="直線矢印コネクタ 290"/>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2" name="直線矢印コネクタ 291"/>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3" name="直線矢印コネクタ 292"/>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4" name="直線矢印コネクタ 293"/>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5" name="直線矢印コネクタ 294"/>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6" name="直線矢印コネクタ 295"/>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7" name="直線矢印コネクタ 296"/>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8" name="直線矢印コネクタ 297"/>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99" name="直線矢印コネクタ 298"/>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0" name="直線矢印コネクタ 299"/>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1" name="直線矢印コネクタ 300"/>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2" name="直線矢印コネクタ 301"/>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3" name="直線矢印コネクタ 302"/>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4" name="直線矢印コネクタ 303"/>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5" name="直線矢印コネクタ 304"/>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6" name="直線矢印コネクタ 305"/>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7" name="直線矢印コネクタ 306"/>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8" name="直線矢印コネクタ 307"/>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9" name="直線矢印コネクタ 308"/>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0" name="直線矢印コネクタ 309"/>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1" name="直線矢印コネクタ 310"/>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2" name="直線矢印コネクタ 311"/>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3" name="直線矢印コネクタ 312"/>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4" name="直線矢印コネクタ 313"/>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5" name="直線矢印コネクタ 314"/>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6" name="直線矢印コネクタ 315"/>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7" name="直線矢印コネクタ 316"/>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8" name="直線矢印コネクタ 317"/>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9" name="直線矢印コネクタ 318"/>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0" name="直線矢印コネクタ 319"/>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grpSp>
        <p:nvGrpSpPr>
          <p:cNvPr id="534" name="グループ化 533"/>
          <p:cNvGrpSpPr/>
          <p:nvPr/>
        </p:nvGrpSpPr>
        <p:grpSpPr>
          <a:xfrm>
            <a:off x="7379199" y="3376659"/>
            <a:ext cx="4691976" cy="1402812"/>
            <a:chOff x="1031125" y="3548663"/>
            <a:chExt cx="6458820" cy="1906622"/>
          </a:xfrm>
        </p:grpSpPr>
        <p:grpSp>
          <p:nvGrpSpPr>
            <p:cNvPr id="535" name="グループ化 534"/>
            <p:cNvGrpSpPr/>
            <p:nvPr/>
          </p:nvGrpSpPr>
          <p:grpSpPr>
            <a:xfrm>
              <a:off x="1599337" y="3618689"/>
              <a:ext cx="278102" cy="1770440"/>
              <a:chOff x="1599337" y="3618689"/>
              <a:chExt cx="278102" cy="1770440"/>
            </a:xfrm>
          </p:grpSpPr>
          <p:sp>
            <p:nvSpPr>
              <p:cNvPr id="791" name="円/楕円 125"/>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92" name="円/楕円 166"/>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93" name="円/楕円 167"/>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94" name="円/楕円 168"/>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95" name="円/楕円 169"/>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96" name="円/楕円 170"/>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97" name="円/楕円 171"/>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536" name="正方形/長方形 535"/>
            <p:cNvSpPr/>
            <p:nvPr/>
          </p:nvSpPr>
          <p:spPr>
            <a:xfrm>
              <a:off x="1559760"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537" name="グループ化 536"/>
            <p:cNvGrpSpPr/>
            <p:nvPr/>
          </p:nvGrpSpPr>
          <p:grpSpPr>
            <a:xfrm>
              <a:off x="2437255" y="3618689"/>
              <a:ext cx="278102" cy="1770440"/>
              <a:chOff x="1599337" y="3618689"/>
              <a:chExt cx="278102" cy="1770440"/>
            </a:xfrm>
          </p:grpSpPr>
          <p:sp>
            <p:nvSpPr>
              <p:cNvPr id="784" name="円/楕円 220"/>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85" name="円/楕円 221"/>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86" name="円/楕円 222"/>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87" name="円/楕円 223"/>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88" name="円/楕円 224"/>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89" name="円/楕円 225"/>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90" name="円/楕円 226"/>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538" name="正方形/長方形 537"/>
            <p:cNvSpPr/>
            <p:nvPr/>
          </p:nvSpPr>
          <p:spPr>
            <a:xfrm>
              <a:off x="2397678"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539" name="グループ化 538"/>
            <p:cNvGrpSpPr/>
            <p:nvPr/>
          </p:nvGrpSpPr>
          <p:grpSpPr>
            <a:xfrm>
              <a:off x="3275173" y="3618689"/>
              <a:ext cx="278102" cy="1770440"/>
              <a:chOff x="1599337" y="3618689"/>
              <a:chExt cx="278102" cy="1770440"/>
            </a:xfrm>
          </p:grpSpPr>
          <p:sp>
            <p:nvSpPr>
              <p:cNvPr id="777" name="円/楕円 229"/>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78" name="円/楕円 230"/>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79" name="円/楕円 231"/>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80" name="円/楕円 232"/>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81" name="円/楕円 233"/>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82" name="円/楕円 234"/>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83" name="円/楕円 235"/>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540" name="正方形/長方形 539"/>
            <p:cNvSpPr/>
            <p:nvPr/>
          </p:nvSpPr>
          <p:spPr>
            <a:xfrm>
              <a:off x="3235596"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541" name="グループ化 540"/>
            <p:cNvGrpSpPr/>
            <p:nvPr/>
          </p:nvGrpSpPr>
          <p:grpSpPr>
            <a:xfrm>
              <a:off x="4113091" y="3618689"/>
              <a:ext cx="278102" cy="1770440"/>
              <a:chOff x="1599337" y="3618689"/>
              <a:chExt cx="278102" cy="1770440"/>
            </a:xfrm>
          </p:grpSpPr>
          <p:sp>
            <p:nvSpPr>
              <p:cNvPr id="770" name="円/楕円 238"/>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71" name="円/楕円 239"/>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72" name="円/楕円 240"/>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73" name="円/楕円 241"/>
              <p:cNvSpPr/>
              <p:nvPr/>
            </p:nvSpPr>
            <p:spPr>
              <a:xfrm>
                <a:off x="1611929" y="4377450"/>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74" name="円/楕円 242"/>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75" name="円/楕円 243"/>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76" name="円/楕円 244"/>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542" name="正方形/長方形 541"/>
            <p:cNvSpPr/>
            <p:nvPr/>
          </p:nvSpPr>
          <p:spPr>
            <a:xfrm>
              <a:off x="4073514"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543" name="グループ化 542"/>
            <p:cNvGrpSpPr/>
            <p:nvPr/>
          </p:nvGrpSpPr>
          <p:grpSpPr>
            <a:xfrm>
              <a:off x="4951009" y="3618689"/>
              <a:ext cx="278102" cy="1770440"/>
              <a:chOff x="1599337" y="3618689"/>
              <a:chExt cx="278102" cy="1770440"/>
            </a:xfrm>
          </p:grpSpPr>
          <p:sp>
            <p:nvSpPr>
              <p:cNvPr id="763" name="円/楕円 247"/>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64" name="円/楕円 248"/>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65" name="円/楕円 249"/>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66" name="円/楕円 250"/>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67" name="円/楕円 251"/>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68" name="円/楕円 252"/>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69" name="円/楕円 253"/>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544" name="正方形/長方形 543"/>
            <p:cNvSpPr/>
            <p:nvPr/>
          </p:nvSpPr>
          <p:spPr>
            <a:xfrm>
              <a:off x="4911432"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545" name="グループ化 544"/>
            <p:cNvGrpSpPr/>
            <p:nvPr/>
          </p:nvGrpSpPr>
          <p:grpSpPr>
            <a:xfrm>
              <a:off x="5788927" y="3618689"/>
              <a:ext cx="278102" cy="1770440"/>
              <a:chOff x="1599337" y="3618689"/>
              <a:chExt cx="278102" cy="1770440"/>
            </a:xfrm>
          </p:grpSpPr>
          <p:sp>
            <p:nvSpPr>
              <p:cNvPr id="756" name="円/楕円 256"/>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57" name="円/楕円 257"/>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58" name="円/楕円 258"/>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59" name="円/楕円 259"/>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60" name="円/楕円 260"/>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61" name="円/楕円 261"/>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62" name="円/楕円 262"/>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546" name="正方形/長方形 545"/>
            <p:cNvSpPr/>
            <p:nvPr/>
          </p:nvSpPr>
          <p:spPr>
            <a:xfrm>
              <a:off x="5749350"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547" name="グループ化 546"/>
            <p:cNvGrpSpPr/>
            <p:nvPr/>
          </p:nvGrpSpPr>
          <p:grpSpPr>
            <a:xfrm>
              <a:off x="6626845" y="3618689"/>
              <a:ext cx="278102" cy="1770440"/>
              <a:chOff x="1599337" y="3618689"/>
              <a:chExt cx="278102" cy="1770440"/>
            </a:xfrm>
          </p:grpSpPr>
          <p:sp>
            <p:nvSpPr>
              <p:cNvPr id="749" name="円/楕円 265"/>
              <p:cNvSpPr/>
              <p:nvPr/>
            </p:nvSpPr>
            <p:spPr>
              <a:xfrm>
                <a:off x="1624519" y="36186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50" name="円/楕円 266"/>
              <p:cNvSpPr/>
              <p:nvPr/>
            </p:nvSpPr>
            <p:spPr>
              <a:xfrm>
                <a:off x="1620322" y="38716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51" name="円/楕円 267"/>
              <p:cNvSpPr/>
              <p:nvPr/>
            </p:nvSpPr>
            <p:spPr>
              <a:xfrm>
                <a:off x="1616125" y="412452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52" name="円/楕円 268"/>
              <p:cNvSpPr/>
              <p:nvPr/>
            </p:nvSpPr>
            <p:spPr>
              <a:xfrm>
                <a:off x="1611928" y="437744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53" name="円/楕円 269"/>
              <p:cNvSpPr/>
              <p:nvPr/>
            </p:nvSpPr>
            <p:spPr>
              <a:xfrm>
                <a:off x="1607731" y="463036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54" name="円/楕円 270"/>
              <p:cNvSpPr/>
              <p:nvPr/>
            </p:nvSpPr>
            <p:spPr>
              <a:xfrm>
                <a:off x="1603534" y="488328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sp>
            <p:nvSpPr>
              <p:cNvPr id="755" name="円/楕円 271"/>
              <p:cNvSpPr/>
              <p:nvPr/>
            </p:nvSpPr>
            <p:spPr>
              <a:xfrm>
                <a:off x="1599337" y="5136209"/>
                <a:ext cx="252920" cy="25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sp>
          <p:nvSpPr>
            <p:cNvPr id="548" name="正方形/長方形 547"/>
            <p:cNvSpPr/>
            <p:nvPr/>
          </p:nvSpPr>
          <p:spPr>
            <a:xfrm>
              <a:off x="6587268" y="3548663"/>
              <a:ext cx="365650" cy="19066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solidFill>
                  <a:prstClr val="white"/>
                </a:solidFill>
                <a:sym typeface="Helvetica Neue"/>
              </a:endParaRPr>
            </a:p>
          </p:txBody>
        </p:sp>
        <p:grpSp>
          <p:nvGrpSpPr>
            <p:cNvPr id="549" name="グループ化 548"/>
            <p:cNvGrpSpPr/>
            <p:nvPr/>
          </p:nvGrpSpPr>
          <p:grpSpPr>
            <a:xfrm>
              <a:off x="1031125" y="3733191"/>
              <a:ext cx="6458820" cy="1534686"/>
              <a:chOff x="1031125" y="3733191"/>
              <a:chExt cx="6458820" cy="1534686"/>
            </a:xfrm>
          </p:grpSpPr>
          <p:cxnSp>
            <p:nvCxnSpPr>
              <p:cNvPr id="705" name="直線矢印コネクタ 704"/>
              <p:cNvCxnSpPr>
                <a:stCxn id="791" idx="6"/>
                <a:endCxn id="784" idx="2"/>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6" name="直線矢印コネクタ 705"/>
              <p:cNvCxnSpPr>
                <a:stCxn id="792" idx="6"/>
                <a:endCxn id="785" idx="2"/>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7" name="直線矢印コネクタ 706"/>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8" name="直線矢印コネクタ 707"/>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9" name="直線矢印コネクタ 708"/>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0" name="直線矢印コネクタ 709"/>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1" name="直線矢印コネクタ 710"/>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2" name="直線矢印コネクタ 711"/>
              <p:cNvCxnSpPr>
                <a:endCxn id="785" idx="2"/>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3" name="直線矢印コネクタ 712"/>
              <p:cNvCxnSpPr>
                <a:stCxn id="792" idx="6"/>
                <a:endCxn id="786" idx="2"/>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4" name="直線矢印コネクタ 713"/>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5" name="直線矢印コネクタ 714"/>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6" name="直線矢印コネクタ 715"/>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7" name="直線矢印コネクタ 716"/>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8" name="直線矢印コネクタ 717"/>
              <p:cNvCxnSpPr>
                <a:endCxn id="784" idx="2"/>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9" name="直線矢印コネクタ 718"/>
              <p:cNvCxnSpPr>
                <a:stCxn id="793" idx="6"/>
                <a:endCxn id="785" idx="2"/>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0" name="直線矢印コネクタ 719"/>
              <p:cNvCxnSpPr>
                <a:stCxn id="794" idx="6"/>
                <a:endCxn id="786" idx="2"/>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1" name="直線矢印コネクタ 720"/>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2" name="直線矢印コネクタ 721"/>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3" name="直線矢印コネクタ 722"/>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4" name="直線矢印コネクタ 723"/>
              <p:cNvCxnSpPr>
                <a:stCxn id="791" idx="6"/>
                <a:endCxn id="786" idx="2"/>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5" name="直線矢印コネクタ 724"/>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6" name="直線矢印コネクタ 725"/>
              <p:cNvCxnSpPr>
                <a:stCxn id="792" idx="6"/>
                <a:endCxn id="787" idx="2"/>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7" name="直線矢印コネクタ 726"/>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8" name="直線矢印コネクタ 727"/>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9" name="直線矢印コネクタ 728"/>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0" name="直線矢印コネクタ 729"/>
              <p:cNvCxnSpPr>
                <a:stCxn id="793" idx="6"/>
                <a:endCxn id="784" idx="2"/>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1" name="直線矢印コネクタ 730"/>
              <p:cNvCxnSpPr>
                <a:stCxn id="794" idx="6"/>
                <a:endCxn id="785" idx="2"/>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2" name="直線矢印コネクタ 731"/>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3" name="直線矢印コネクタ 732"/>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4" name="直線矢印コネクタ 733"/>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5" name="直線矢印コネクタ 734"/>
              <p:cNvCxnSpPr/>
              <p:nvPr/>
            </p:nvCxnSpPr>
            <p:spPr>
              <a:xfrm>
                <a:off x="1039521" y="3733191"/>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6" name="直線矢印コネクタ 735"/>
              <p:cNvCxnSpPr/>
              <p:nvPr/>
            </p:nvCxnSpPr>
            <p:spPr>
              <a:xfrm>
                <a:off x="1039521" y="3995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7" name="直線矢印コネクタ 736"/>
              <p:cNvCxnSpPr/>
              <p:nvPr/>
            </p:nvCxnSpPr>
            <p:spPr>
              <a:xfrm>
                <a:off x="1039521" y="425830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8" name="直線矢印コネクタ 737"/>
              <p:cNvCxnSpPr/>
              <p:nvPr/>
            </p:nvCxnSpPr>
            <p:spPr>
              <a:xfrm>
                <a:off x="1039521" y="4520865"/>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39" name="直線矢印コネクタ 738"/>
              <p:cNvCxnSpPr/>
              <p:nvPr/>
            </p:nvCxnSpPr>
            <p:spPr>
              <a:xfrm>
                <a:off x="1043100" y="475682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0" name="直線矢印コネクタ 739"/>
              <p:cNvCxnSpPr/>
              <p:nvPr/>
            </p:nvCxnSpPr>
            <p:spPr>
              <a:xfrm>
                <a:off x="1031125" y="500974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1" name="直線矢印コネクタ 740"/>
              <p:cNvCxnSpPr/>
              <p:nvPr/>
            </p:nvCxnSpPr>
            <p:spPr>
              <a:xfrm>
                <a:off x="1031126" y="526787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2" name="直線矢印コネクタ 741"/>
              <p:cNvCxnSpPr/>
              <p:nvPr/>
            </p:nvCxnSpPr>
            <p:spPr>
              <a:xfrm>
                <a:off x="6904947" y="3741817"/>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3" name="直線矢印コネクタ 742"/>
              <p:cNvCxnSpPr/>
              <p:nvPr/>
            </p:nvCxnSpPr>
            <p:spPr>
              <a:xfrm>
                <a:off x="6904947" y="3995301"/>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4" name="直線矢印コネクタ 743"/>
              <p:cNvCxnSpPr/>
              <p:nvPr/>
            </p:nvCxnSpPr>
            <p:spPr>
              <a:xfrm>
                <a:off x="6904947" y="4246644"/>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5" name="直線矢印コネクタ 744"/>
              <p:cNvCxnSpPr/>
              <p:nvPr/>
            </p:nvCxnSpPr>
            <p:spPr>
              <a:xfrm>
                <a:off x="6899221" y="4486384"/>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6" name="直線矢印コネクタ 745"/>
              <p:cNvCxnSpPr/>
              <p:nvPr/>
            </p:nvCxnSpPr>
            <p:spPr>
              <a:xfrm>
                <a:off x="6890827" y="4757271"/>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7" name="直線矢印コネクタ 746"/>
              <p:cNvCxnSpPr/>
              <p:nvPr/>
            </p:nvCxnSpPr>
            <p:spPr>
              <a:xfrm>
                <a:off x="6892160" y="4989248"/>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48" name="直線矢印コネクタ 747"/>
              <p:cNvCxnSpPr/>
              <p:nvPr/>
            </p:nvCxnSpPr>
            <p:spPr>
              <a:xfrm>
                <a:off x="6874038" y="5240680"/>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550" name="グループ化 549"/>
            <p:cNvGrpSpPr/>
            <p:nvPr/>
          </p:nvGrpSpPr>
          <p:grpSpPr>
            <a:xfrm>
              <a:off x="2685491" y="3745149"/>
              <a:ext cx="610180" cy="1517520"/>
              <a:chOff x="1852257" y="3745149"/>
              <a:chExt cx="610180" cy="1517520"/>
            </a:xfrm>
          </p:grpSpPr>
          <p:cxnSp>
            <p:nvCxnSpPr>
              <p:cNvPr id="675" name="直線矢印コネクタ 674"/>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6" name="直線矢印コネクタ 675"/>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7" name="直線矢印コネクタ 676"/>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8" name="直線矢印コネクタ 677"/>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9" name="直線矢印コネクタ 678"/>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0" name="直線矢印コネクタ 679"/>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1" name="直線矢印コネクタ 680"/>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2" name="直線矢印コネクタ 681"/>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3" name="直線矢印コネクタ 682"/>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4" name="直線矢印コネクタ 683"/>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5" name="直線矢印コネクタ 684"/>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6" name="直線矢印コネクタ 685"/>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7" name="直線矢印コネクタ 686"/>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8" name="直線矢印コネクタ 687"/>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89" name="直線矢印コネクタ 688"/>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0" name="直線矢印コネクタ 689"/>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1" name="直線矢印コネクタ 690"/>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2" name="直線矢印コネクタ 691"/>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3" name="直線矢印コネクタ 692"/>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4" name="直線矢印コネクタ 693"/>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5" name="直線矢印コネクタ 694"/>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6" name="直線矢印コネクタ 695"/>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7" name="直線矢印コネクタ 696"/>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8" name="直線矢印コネクタ 697"/>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9" name="直線矢印コネクタ 698"/>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0" name="直線矢印コネクタ 699"/>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1" name="直線矢印コネクタ 700"/>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2" name="直線矢印コネクタ 701"/>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3" name="直線矢印コネクタ 702"/>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4" name="直線矢印コネクタ 703"/>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551" name="グループ化 550"/>
            <p:cNvGrpSpPr/>
            <p:nvPr/>
          </p:nvGrpSpPr>
          <p:grpSpPr>
            <a:xfrm>
              <a:off x="3556998" y="3745149"/>
              <a:ext cx="610180" cy="1517520"/>
              <a:chOff x="1852257" y="3745149"/>
              <a:chExt cx="610180" cy="1517520"/>
            </a:xfrm>
          </p:grpSpPr>
          <p:cxnSp>
            <p:nvCxnSpPr>
              <p:cNvPr id="645" name="直線矢印コネクタ 644"/>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6" name="直線矢印コネクタ 645"/>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7" name="直線矢印コネクタ 646"/>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8" name="直線矢印コネクタ 647"/>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9" name="直線矢印コネクタ 648"/>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0" name="直線矢印コネクタ 649"/>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1" name="直線矢印コネクタ 650"/>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2" name="直線矢印コネクタ 651"/>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3" name="直線矢印コネクタ 652"/>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4" name="直線矢印コネクタ 653"/>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5" name="直線矢印コネクタ 654"/>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6" name="直線矢印コネクタ 655"/>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7" name="直線矢印コネクタ 656"/>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8" name="直線矢印コネクタ 657"/>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9" name="直線矢印コネクタ 658"/>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0" name="直線矢印コネクタ 659"/>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1" name="直線矢印コネクタ 660"/>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2" name="直線矢印コネクタ 661"/>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3" name="直線矢印コネクタ 662"/>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4" name="直線矢印コネクタ 663"/>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5" name="直線矢印コネクタ 664"/>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6" name="直線矢印コネクタ 665"/>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7" name="直線矢印コネクタ 666"/>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8" name="直線矢印コネクタ 667"/>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9" name="直線矢印コネクタ 668"/>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0" name="直線矢印コネクタ 669"/>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1" name="直線矢印コネクタ 670"/>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2" name="直線矢印コネクタ 671"/>
              <p:cNvCxnSpPr/>
              <p:nvPr/>
            </p:nvCxnSpPr>
            <p:spPr>
              <a:xfrm flipV="1">
                <a:off x="1860651" y="4250989"/>
                <a:ext cx="593393"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3" name="直線矢印コネクタ 672"/>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4" name="直線矢印コネクタ 673"/>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552" name="グループ化 551"/>
            <p:cNvGrpSpPr/>
            <p:nvPr/>
          </p:nvGrpSpPr>
          <p:grpSpPr>
            <a:xfrm>
              <a:off x="4379968" y="3748186"/>
              <a:ext cx="610180" cy="1517520"/>
              <a:chOff x="1852257" y="3745149"/>
              <a:chExt cx="610180" cy="1517520"/>
            </a:xfrm>
          </p:grpSpPr>
          <p:cxnSp>
            <p:nvCxnSpPr>
              <p:cNvPr id="615" name="直線矢印コネクタ 614"/>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6" name="直線矢印コネクタ 615"/>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7" name="直線矢印コネクタ 616"/>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8" name="直線矢印コネクタ 617"/>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9" name="直線矢印コネクタ 618"/>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0" name="直線矢印コネクタ 619"/>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1" name="直線矢印コネクタ 620"/>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2" name="直線矢印コネクタ 621"/>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3" name="直線矢印コネクタ 622"/>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4" name="直線矢印コネクタ 623"/>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5" name="直線矢印コネクタ 624"/>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6" name="直線矢印コネクタ 625"/>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7" name="直線矢印コネクタ 626"/>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8" name="直線矢印コネクタ 627"/>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29" name="直線矢印コネクタ 628"/>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0" name="直線矢印コネクタ 629"/>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1" name="直線矢印コネクタ 630"/>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2" name="直線矢印コネクタ 631"/>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3" name="直線矢印コネクタ 632"/>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4" name="直線矢印コネクタ 633"/>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5" name="直線矢印コネクタ 634"/>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6" name="直線矢印コネクタ 635"/>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7" name="直線矢印コネクタ 636"/>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8" name="直線矢印コネクタ 637"/>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9" name="直線矢印コネクタ 638"/>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0" name="直線矢印コネクタ 639"/>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1" name="直線矢印コネクタ 640"/>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2" name="直線矢印コネクタ 641"/>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3" name="直線矢印コネクタ 642"/>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4" name="直線矢印コネクタ 643"/>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553" name="グループ化 552"/>
            <p:cNvGrpSpPr/>
            <p:nvPr/>
          </p:nvGrpSpPr>
          <p:grpSpPr>
            <a:xfrm>
              <a:off x="5222416" y="3734306"/>
              <a:ext cx="610180" cy="1517520"/>
              <a:chOff x="1852257" y="3745149"/>
              <a:chExt cx="610180" cy="1517520"/>
            </a:xfrm>
          </p:grpSpPr>
          <p:cxnSp>
            <p:nvCxnSpPr>
              <p:cNvPr id="585" name="直線矢印コネクタ 584"/>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86" name="直線矢印コネクタ 585"/>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87" name="直線矢印コネクタ 586"/>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88" name="直線矢印コネクタ 587"/>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89" name="直線矢印コネクタ 588"/>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0" name="直線矢印コネクタ 589"/>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1" name="直線矢印コネクタ 590"/>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2" name="直線矢印コネクタ 591"/>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3" name="直線矢印コネクタ 592"/>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4" name="直線矢印コネクタ 593"/>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5" name="直線矢印コネクタ 594"/>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6" name="直線矢印コネクタ 595"/>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7" name="直線矢印コネクタ 596"/>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8" name="直線矢印コネクタ 597"/>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99" name="直線矢印コネクタ 598"/>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0" name="直線矢印コネクタ 599"/>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1" name="直線矢印コネクタ 600"/>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2" name="直線矢印コネクタ 601"/>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3" name="直線矢印コネクタ 602"/>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4" name="直線矢印コネクタ 603"/>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5" name="直線矢印コネクタ 604"/>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6" name="直線矢印コネクタ 605"/>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7" name="直線矢印コネクタ 606"/>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8" name="直線矢印コネクタ 607"/>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9" name="直線矢印コネクタ 608"/>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0" name="直線矢印コネクタ 609"/>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1" name="直線矢印コネクタ 610"/>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2" name="直線矢印コネクタ 611"/>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3" name="直線矢印コネクタ 612"/>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14" name="直線矢印コネクタ 613"/>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554" name="グループ化 553"/>
            <p:cNvGrpSpPr/>
            <p:nvPr/>
          </p:nvGrpSpPr>
          <p:grpSpPr>
            <a:xfrm>
              <a:off x="6054645" y="3733191"/>
              <a:ext cx="610180" cy="1517520"/>
              <a:chOff x="1852257" y="3745149"/>
              <a:chExt cx="610180" cy="1517520"/>
            </a:xfrm>
          </p:grpSpPr>
          <p:cxnSp>
            <p:nvCxnSpPr>
              <p:cNvPr id="555" name="直線矢印コネクタ 554"/>
              <p:cNvCxnSpPr/>
              <p:nvPr/>
            </p:nvCxnSpPr>
            <p:spPr>
              <a:xfrm>
                <a:off x="1877439" y="37451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6" name="直線矢印コネクタ 555"/>
              <p:cNvCxnSpPr/>
              <p:nvPr/>
            </p:nvCxnSpPr>
            <p:spPr>
              <a:xfrm>
                <a:off x="1873242" y="39980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7" name="直線矢印コネクタ 556"/>
              <p:cNvCxnSpPr/>
              <p:nvPr/>
            </p:nvCxnSpPr>
            <p:spPr>
              <a:xfrm>
                <a:off x="1869045" y="425098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8" name="直線矢印コネクタ 557"/>
              <p:cNvCxnSpPr/>
              <p:nvPr/>
            </p:nvCxnSpPr>
            <p:spPr>
              <a:xfrm>
                <a:off x="1864848" y="450390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59" name="直線矢印コネクタ 558"/>
              <p:cNvCxnSpPr/>
              <p:nvPr/>
            </p:nvCxnSpPr>
            <p:spPr>
              <a:xfrm>
                <a:off x="1860651" y="475682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0" name="直線矢印コネクタ 559"/>
              <p:cNvCxnSpPr/>
              <p:nvPr/>
            </p:nvCxnSpPr>
            <p:spPr>
              <a:xfrm>
                <a:off x="1856454" y="500974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1" name="直線矢印コネクタ 560"/>
              <p:cNvCxnSpPr/>
              <p:nvPr/>
            </p:nvCxnSpPr>
            <p:spPr>
              <a:xfrm>
                <a:off x="1852257" y="5262669"/>
                <a:ext cx="584998" cy="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2" name="直線矢印コネクタ 561"/>
              <p:cNvCxnSpPr/>
              <p:nvPr/>
            </p:nvCxnSpPr>
            <p:spPr>
              <a:xfrm>
                <a:off x="1877439" y="37451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3" name="直線矢印コネクタ 562"/>
              <p:cNvCxnSpPr/>
              <p:nvPr/>
            </p:nvCxnSpPr>
            <p:spPr>
              <a:xfrm>
                <a:off x="1873242" y="399806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4" name="直線矢印コネクタ 563"/>
              <p:cNvCxnSpPr/>
              <p:nvPr/>
            </p:nvCxnSpPr>
            <p:spPr>
              <a:xfrm>
                <a:off x="1869045" y="425098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5" name="直線矢印コネクタ 564"/>
              <p:cNvCxnSpPr/>
              <p:nvPr/>
            </p:nvCxnSpPr>
            <p:spPr>
              <a:xfrm>
                <a:off x="1864848" y="450390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6" name="直線矢印コネクタ 565"/>
              <p:cNvCxnSpPr/>
              <p:nvPr/>
            </p:nvCxnSpPr>
            <p:spPr>
              <a:xfrm>
                <a:off x="1860651" y="475682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7" name="直線矢印コネクタ 566"/>
              <p:cNvCxnSpPr/>
              <p:nvPr/>
            </p:nvCxnSpPr>
            <p:spPr>
              <a:xfrm>
                <a:off x="1856454" y="5009749"/>
                <a:ext cx="580801"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8" name="直線矢印コネクタ 567"/>
              <p:cNvCxnSpPr/>
              <p:nvPr/>
            </p:nvCxnSpPr>
            <p:spPr>
              <a:xfrm flipV="1">
                <a:off x="1890505" y="3745149"/>
                <a:ext cx="571932" cy="254853"/>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9" name="直線矢印コネクタ 568"/>
              <p:cNvCxnSpPr/>
              <p:nvPr/>
            </p:nvCxnSpPr>
            <p:spPr>
              <a:xfrm flipV="1">
                <a:off x="1869045" y="399806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0" name="直線矢印コネクタ 569"/>
              <p:cNvCxnSpPr/>
              <p:nvPr/>
            </p:nvCxnSpPr>
            <p:spPr>
              <a:xfrm flipV="1">
                <a:off x="1864848" y="425098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1" name="直線矢印コネクタ 570"/>
              <p:cNvCxnSpPr/>
              <p:nvPr/>
            </p:nvCxnSpPr>
            <p:spPr>
              <a:xfrm flipV="1">
                <a:off x="1860651" y="450390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2" name="直線矢印コネクタ 571"/>
              <p:cNvCxnSpPr/>
              <p:nvPr/>
            </p:nvCxnSpPr>
            <p:spPr>
              <a:xfrm flipV="1">
                <a:off x="1856454" y="475682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3" name="直線矢印コネクタ 572"/>
              <p:cNvCxnSpPr/>
              <p:nvPr/>
            </p:nvCxnSpPr>
            <p:spPr>
              <a:xfrm flipV="1">
                <a:off x="1852257" y="5009749"/>
                <a:ext cx="589195" cy="25292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4" name="直線矢印コネクタ 573"/>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5" name="直線矢印コネクタ 574"/>
              <p:cNvCxnSpPr/>
              <p:nvPr/>
            </p:nvCxnSpPr>
            <p:spPr>
              <a:xfrm>
                <a:off x="1877439" y="374514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6" name="直線矢印コネクタ 575"/>
              <p:cNvCxnSpPr/>
              <p:nvPr/>
            </p:nvCxnSpPr>
            <p:spPr>
              <a:xfrm>
                <a:off x="1873242" y="399806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7" name="直線矢印コネクタ 576"/>
              <p:cNvCxnSpPr/>
              <p:nvPr/>
            </p:nvCxnSpPr>
            <p:spPr>
              <a:xfrm>
                <a:off x="1869045" y="425098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8" name="直線矢印コネクタ 577"/>
              <p:cNvCxnSpPr/>
              <p:nvPr/>
            </p:nvCxnSpPr>
            <p:spPr>
              <a:xfrm>
                <a:off x="1864848" y="450390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9" name="直線矢印コネクタ 578"/>
              <p:cNvCxnSpPr/>
              <p:nvPr/>
            </p:nvCxnSpPr>
            <p:spPr>
              <a:xfrm>
                <a:off x="1860651" y="4756829"/>
                <a:ext cx="576604"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80" name="直線矢印コネクタ 579"/>
              <p:cNvCxnSpPr/>
              <p:nvPr/>
            </p:nvCxnSpPr>
            <p:spPr>
              <a:xfrm flipV="1">
                <a:off x="1869045" y="374514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81" name="直線矢印コネクタ 580"/>
              <p:cNvCxnSpPr/>
              <p:nvPr/>
            </p:nvCxnSpPr>
            <p:spPr>
              <a:xfrm flipV="1">
                <a:off x="1864848" y="399806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82" name="直線矢印コネクタ 581"/>
              <p:cNvCxnSpPr/>
              <p:nvPr/>
            </p:nvCxnSpPr>
            <p:spPr>
              <a:xfrm flipV="1">
                <a:off x="1860651" y="425098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83" name="直線矢印コネクタ 582"/>
              <p:cNvCxnSpPr/>
              <p:nvPr/>
            </p:nvCxnSpPr>
            <p:spPr>
              <a:xfrm flipV="1">
                <a:off x="1856454" y="450390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84" name="直線矢印コネクタ 583"/>
              <p:cNvCxnSpPr/>
              <p:nvPr/>
            </p:nvCxnSpPr>
            <p:spPr>
              <a:xfrm flipV="1">
                <a:off x="1852257" y="4756829"/>
                <a:ext cx="593392" cy="505840"/>
              </a:xfrm>
              <a:prstGeom prst="straightConnector1">
                <a:avLst/>
              </a:prstGeom>
              <a:ln w="127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cxnSp>
        <p:nvCxnSpPr>
          <p:cNvPr id="6" name="直線コネクタ 5"/>
          <p:cNvCxnSpPr/>
          <p:nvPr/>
        </p:nvCxnSpPr>
        <p:spPr>
          <a:xfrm flipV="1">
            <a:off x="107769" y="4265577"/>
            <a:ext cx="7259485" cy="93043"/>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107769" y="5440756"/>
            <a:ext cx="1222642" cy="369332"/>
          </a:xfrm>
          <a:prstGeom prst="rect">
            <a:avLst/>
          </a:prstGeom>
          <a:noFill/>
          <a:ln>
            <a:solidFill>
              <a:srgbClr val="C00000"/>
            </a:solidFill>
          </a:ln>
        </p:spPr>
        <p:txBody>
          <a:bodyPr wrap="none" rtlCol="0">
            <a:spAutoFit/>
          </a:bodyPr>
          <a:lstStyle/>
          <a:p>
            <a:r>
              <a:rPr lang="en-US" altLang="ja-JP" b="1" dirty="0" smtClean="0">
                <a:solidFill>
                  <a:srgbClr val="C00000"/>
                </a:solidFill>
              </a:rPr>
              <a:t>Intra-Node</a:t>
            </a:r>
            <a:endParaRPr lang="ja-JP" altLang="en-US" b="1" dirty="0">
              <a:solidFill>
                <a:srgbClr val="C00000"/>
              </a:solidFill>
            </a:endParaRPr>
          </a:p>
        </p:txBody>
      </p:sp>
      <p:sp>
        <p:nvSpPr>
          <p:cNvPr id="799" name="テキスト ボックス 798"/>
          <p:cNvSpPr txBox="1"/>
          <p:nvPr/>
        </p:nvSpPr>
        <p:spPr>
          <a:xfrm>
            <a:off x="1" y="2376934"/>
            <a:ext cx="1226490" cy="369332"/>
          </a:xfrm>
          <a:prstGeom prst="rect">
            <a:avLst/>
          </a:prstGeom>
          <a:noFill/>
          <a:ln>
            <a:solidFill>
              <a:srgbClr val="C00000"/>
            </a:solidFill>
          </a:ln>
        </p:spPr>
        <p:txBody>
          <a:bodyPr wrap="none" rtlCol="0">
            <a:spAutoFit/>
          </a:bodyPr>
          <a:lstStyle/>
          <a:p>
            <a:r>
              <a:rPr lang="en-US" altLang="ja-JP" b="1" dirty="0" smtClean="0">
                <a:solidFill>
                  <a:srgbClr val="C00000"/>
                </a:solidFill>
              </a:rPr>
              <a:t>Inter-Node</a:t>
            </a:r>
            <a:endParaRPr lang="ja-JP" altLang="en-US" b="1" dirty="0">
              <a:solidFill>
                <a:srgbClr val="C00000"/>
              </a:solidFill>
            </a:endParaRPr>
          </a:p>
        </p:txBody>
      </p:sp>
      <p:sp>
        <p:nvSpPr>
          <p:cNvPr id="8" name="テキスト ボックス 7"/>
          <p:cNvSpPr txBox="1"/>
          <p:nvPr/>
        </p:nvSpPr>
        <p:spPr>
          <a:xfrm>
            <a:off x="8527442" y="5017081"/>
            <a:ext cx="2834425" cy="1569660"/>
          </a:xfrm>
          <a:prstGeom prst="rect">
            <a:avLst/>
          </a:prstGeom>
          <a:noFill/>
        </p:spPr>
        <p:txBody>
          <a:bodyPr wrap="square" rtlCol="0">
            <a:spAutoFit/>
          </a:bodyPr>
          <a:lstStyle/>
          <a:p>
            <a:pPr algn="ctr"/>
            <a:r>
              <a:rPr lang="en-US" altLang="ja-JP" sz="2400" b="1" dirty="0" smtClean="0">
                <a:solidFill>
                  <a:srgbClr val="C00000"/>
                </a:solidFill>
              </a:rPr>
              <a:t>Massive amount of total parallelism, only possible via supercomputing</a:t>
            </a:r>
            <a:endParaRPr lang="ja-JP" altLang="en-US" sz="2400" b="1" dirty="0">
              <a:solidFill>
                <a:srgbClr val="C00000"/>
              </a:solidFill>
            </a:endParaRPr>
          </a:p>
        </p:txBody>
      </p:sp>
    </p:spTree>
    <p:extLst>
      <p:ext uri="{BB962C8B-B14F-4D97-AF65-F5344CB8AC3E}">
        <p14:creationId xmlns:p14="http://schemas.microsoft.com/office/powerpoint/2010/main" val="3653593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25735" y="-278030"/>
            <a:ext cx="10515600" cy="1325563"/>
          </a:xfrm>
        </p:spPr>
        <p:txBody>
          <a:bodyPr>
            <a:noAutofit/>
          </a:bodyPr>
          <a:lstStyle/>
          <a:p>
            <a:r>
              <a:rPr lang="en-US" altLang="ja-JP" sz="2667" b="1" dirty="0" smtClean="0"/>
              <a:t>Predicting </a:t>
            </a:r>
            <a:r>
              <a:rPr lang="en-US" altLang="ja-JP" sz="2667" b="1" dirty="0"/>
              <a:t>Statistics of Asynchronous SGD Parameters for a Large-Scale Distributed Deep Learning System on GPU Supercomputers</a:t>
            </a:r>
            <a:endParaRPr kumimoji="1" lang="ja-JP" altLang="en-US" sz="1867" dirty="0"/>
          </a:p>
        </p:txBody>
      </p:sp>
      <p:sp>
        <p:nvSpPr>
          <p:cNvPr id="3" name="コンテンツ プレースホルダー 2"/>
          <p:cNvSpPr>
            <a:spLocks noGrp="1"/>
          </p:cNvSpPr>
          <p:nvPr>
            <p:ph idx="1"/>
          </p:nvPr>
        </p:nvSpPr>
        <p:spPr>
          <a:xfrm>
            <a:off x="2" y="701471"/>
            <a:ext cx="6138524" cy="1682712"/>
          </a:xfrm>
        </p:spPr>
        <p:txBody>
          <a:bodyPr>
            <a:noAutofit/>
          </a:bodyPr>
          <a:lstStyle/>
          <a:p>
            <a:pPr marL="0" indent="0">
              <a:buNone/>
            </a:pPr>
            <a:r>
              <a:rPr lang="en-US" altLang="ja-JP" sz="1867" b="1" dirty="0"/>
              <a:t>Background</a:t>
            </a:r>
          </a:p>
          <a:p>
            <a:r>
              <a:rPr lang="en-US" altLang="ja-JP" sz="1867" dirty="0"/>
              <a:t>In large-scale Asynchronous Stochastic Gradient Descent (ASGD), </a:t>
            </a:r>
            <a:r>
              <a:rPr lang="en-US" altLang="ja-JP" sz="1867" dirty="0">
                <a:solidFill>
                  <a:srgbClr val="000000"/>
                </a:solidFill>
              </a:rPr>
              <a:t>mini-batch size and gradient staleness tend to be large and unpredictable, which increase the error of trained DNN</a:t>
            </a:r>
          </a:p>
        </p:txBody>
      </p:sp>
      <p:grpSp>
        <p:nvGrpSpPr>
          <p:cNvPr id="4" name="図形グループ 3"/>
          <p:cNvGrpSpPr/>
          <p:nvPr/>
        </p:nvGrpSpPr>
        <p:grpSpPr>
          <a:xfrm>
            <a:off x="530810" y="2338827"/>
            <a:ext cx="5495963" cy="3708728"/>
            <a:chOff x="398107" y="2264163"/>
            <a:chExt cx="4121971" cy="2781546"/>
          </a:xfrm>
        </p:grpSpPr>
        <p:sp>
          <p:nvSpPr>
            <p:cNvPr id="7" name="四角形吹き出し 6"/>
            <p:cNvSpPr/>
            <p:nvPr/>
          </p:nvSpPr>
          <p:spPr>
            <a:xfrm>
              <a:off x="1540136" y="3450816"/>
              <a:ext cx="1547239" cy="502540"/>
            </a:xfrm>
            <a:prstGeom prst="wedgeRectCallout">
              <a:avLst>
                <a:gd name="adj1" fmla="val -64589"/>
                <a:gd name="adj2" fmla="val 41409"/>
              </a:avLst>
            </a:prstGeom>
            <a:effectLst/>
          </p:spPr>
          <p:style>
            <a:lnRef idx="2">
              <a:schemeClr val="accent3"/>
            </a:lnRef>
            <a:fillRef idx="1">
              <a:schemeClr val="lt1"/>
            </a:fillRef>
            <a:effectRef idx="0">
              <a:schemeClr val="accent3"/>
            </a:effectRef>
            <a:fontRef idx="minor">
              <a:schemeClr val="dk1"/>
            </a:fontRef>
          </p:style>
          <p:txBody>
            <a:bodyPr rtlCol="0" anchor="ctr"/>
            <a:lstStyle/>
            <a:p>
              <a:pPr algn="ctr"/>
              <a:endParaRPr lang="ja-JP" altLang="en-US" sz="2133" dirty="0">
                <a:solidFill>
                  <a:prstClr val="black"/>
                </a:solidFill>
                <a:sym typeface="Helvetica Neue"/>
              </a:endParaRPr>
            </a:p>
          </p:txBody>
        </p:sp>
        <p:sp>
          <p:nvSpPr>
            <p:cNvPr id="8" name="フリーフォーム 7"/>
            <p:cNvSpPr/>
            <p:nvPr/>
          </p:nvSpPr>
          <p:spPr>
            <a:xfrm flipH="1">
              <a:off x="581937" y="2757115"/>
              <a:ext cx="3678678" cy="2227590"/>
            </a:xfrm>
            <a:custGeom>
              <a:avLst/>
              <a:gdLst>
                <a:gd name="connsiteX0" fmla="*/ 0 w 6448423"/>
                <a:gd name="connsiteY0" fmla="*/ 110961 h 3267936"/>
                <a:gd name="connsiteX1" fmla="*/ 1713825 w 6448423"/>
                <a:gd name="connsiteY1" fmla="*/ 2219218 h 3267936"/>
                <a:gd name="connsiteX2" fmla="*/ 2823497 w 6448423"/>
                <a:gd name="connsiteY2" fmla="*/ 1183583 h 3267936"/>
                <a:gd name="connsiteX3" fmla="*/ 4500333 w 6448423"/>
                <a:gd name="connsiteY3" fmla="*/ 3254853 h 3267936"/>
                <a:gd name="connsiteX4" fmla="*/ 6448423 w 6448423"/>
                <a:gd name="connsiteY4" fmla="*/ 0 h 3267936"/>
                <a:gd name="connsiteX0" fmla="*/ 0 w 5396718"/>
                <a:gd name="connsiteY0" fmla="*/ 1061895 h 3267936"/>
                <a:gd name="connsiteX1" fmla="*/ 662120 w 5396718"/>
                <a:gd name="connsiteY1" fmla="*/ 2219218 h 3267936"/>
                <a:gd name="connsiteX2" fmla="*/ 1771792 w 5396718"/>
                <a:gd name="connsiteY2" fmla="*/ 1183583 h 3267936"/>
                <a:gd name="connsiteX3" fmla="*/ 3448628 w 5396718"/>
                <a:gd name="connsiteY3" fmla="*/ 3254853 h 3267936"/>
                <a:gd name="connsiteX4" fmla="*/ 5396718 w 5396718"/>
                <a:gd name="connsiteY4" fmla="*/ 0 h 3267936"/>
                <a:gd name="connsiteX0" fmla="*/ 0 w 5396718"/>
                <a:gd name="connsiteY0" fmla="*/ 1061895 h 3267936"/>
                <a:gd name="connsiteX1" fmla="*/ 662120 w 5396718"/>
                <a:gd name="connsiteY1" fmla="*/ 2219218 h 3267936"/>
                <a:gd name="connsiteX2" fmla="*/ 1771792 w 5396718"/>
                <a:gd name="connsiteY2" fmla="*/ 1183583 h 3267936"/>
                <a:gd name="connsiteX3" fmla="*/ 3448628 w 5396718"/>
                <a:gd name="connsiteY3" fmla="*/ 3254853 h 3267936"/>
                <a:gd name="connsiteX4" fmla="*/ 5396718 w 5396718"/>
                <a:gd name="connsiteY4" fmla="*/ 0 h 3267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6718" h="3267936">
                  <a:moveTo>
                    <a:pt x="0" y="1061895"/>
                  </a:moveTo>
                  <a:cubicBezTo>
                    <a:pt x="362296" y="2055453"/>
                    <a:pt x="366821" y="2198937"/>
                    <a:pt x="662120" y="2219218"/>
                  </a:cubicBezTo>
                  <a:cubicBezTo>
                    <a:pt x="957419" y="2239499"/>
                    <a:pt x="1307374" y="1010977"/>
                    <a:pt x="1771792" y="1183583"/>
                  </a:cubicBezTo>
                  <a:cubicBezTo>
                    <a:pt x="2236210" y="1356189"/>
                    <a:pt x="2844474" y="3452117"/>
                    <a:pt x="3448628" y="3254853"/>
                  </a:cubicBezTo>
                  <a:cubicBezTo>
                    <a:pt x="4052782" y="3057589"/>
                    <a:pt x="4724750" y="1528794"/>
                    <a:pt x="5396718" y="0"/>
                  </a:cubicBezTo>
                </a:path>
              </a:pathLst>
            </a:custGeom>
            <a:ln w="38100" cmpd="sng"/>
            <a:effectLst/>
          </p:spPr>
          <p:style>
            <a:lnRef idx="2">
              <a:schemeClr val="dk1"/>
            </a:lnRef>
            <a:fillRef idx="0">
              <a:schemeClr val="dk1"/>
            </a:fillRef>
            <a:effectRef idx="1">
              <a:schemeClr val="dk1"/>
            </a:effectRef>
            <a:fontRef idx="minor">
              <a:schemeClr val="tx1"/>
            </a:fontRef>
          </p:style>
          <p:txBody>
            <a:bodyPr rtlCol="0" anchor="ctr"/>
            <a:lstStyle/>
            <a:p>
              <a:pPr algn="ctr"/>
              <a:endParaRPr lang="ja-JP" altLang="en-US" sz="2667">
                <a:solidFill>
                  <a:prstClr val="black"/>
                </a:solidFill>
                <a:latin typeface="Times"/>
                <a:cs typeface="Times"/>
                <a:sym typeface="Helvetica Neue"/>
              </a:endParaRPr>
            </a:p>
          </p:txBody>
        </p:sp>
        <p:sp>
          <p:nvSpPr>
            <p:cNvPr id="9" name="テキスト ボックス 8"/>
            <p:cNvSpPr txBox="1"/>
            <p:nvPr/>
          </p:nvSpPr>
          <p:spPr>
            <a:xfrm>
              <a:off x="493719" y="2264163"/>
              <a:ext cx="1844880" cy="315423"/>
            </a:xfrm>
            <a:prstGeom prst="rect">
              <a:avLst/>
            </a:prstGeom>
            <a:noFill/>
            <a:effectLst/>
          </p:spPr>
          <p:txBody>
            <a:bodyPr wrap="none" rtlCol="0">
              <a:spAutoFit/>
            </a:bodyPr>
            <a:lstStyle/>
            <a:p>
              <a:r>
                <a:rPr kumimoji="0" lang="en-US" altLang="ja-JP" sz="2133" dirty="0">
                  <a:solidFill>
                    <a:prstClr val="black"/>
                  </a:solidFill>
                  <a:sym typeface="Helvetica Neue"/>
                </a:rPr>
                <a:t>Objective function </a:t>
              </a:r>
              <a:r>
                <a:rPr lang="en-US" altLang="ja-JP" sz="2133" i="1" dirty="0">
                  <a:solidFill>
                    <a:prstClr val="black"/>
                  </a:solidFill>
                  <a:latin typeface="Times"/>
                  <a:cs typeface="Times"/>
                  <a:sym typeface="Helvetica Neue"/>
                </a:rPr>
                <a:t>E</a:t>
              </a:r>
              <a:endParaRPr lang="ja-JP" altLang="en-US" sz="2133" i="1" baseline="-25000" dirty="0">
                <a:solidFill>
                  <a:prstClr val="black"/>
                </a:solidFill>
                <a:latin typeface="Times"/>
                <a:cs typeface="Times"/>
                <a:sym typeface="Helvetica Neue"/>
              </a:endParaRPr>
            </a:p>
          </p:txBody>
        </p:sp>
        <p:sp>
          <p:nvSpPr>
            <p:cNvPr id="10" name="テキスト ボックス 9"/>
            <p:cNvSpPr txBox="1"/>
            <p:nvPr/>
          </p:nvSpPr>
          <p:spPr>
            <a:xfrm>
              <a:off x="398107" y="3172452"/>
              <a:ext cx="439063" cy="315423"/>
            </a:xfrm>
            <a:prstGeom prst="rect">
              <a:avLst/>
            </a:prstGeom>
            <a:noFill/>
            <a:effectLst/>
          </p:spPr>
          <p:txBody>
            <a:bodyPr wrap="none" rtlCol="0">
              <a:spAutoFit/>
            </a:bodyPr>
            <a:lstStyle/>
            <a:p>
              <a:pPr algn="ctr"/>
              <a:r>
                <a:rPr lang="en-US" altLang="ja-JP" sz="2133" i="1" dirty="0">
                  <a:solidFill>
                    <a:prstClr val="black"/>
                  </a:solidFill>
                  <a:latin typeface="Times"/>
                  <a:cs typeface="Times"/>
                  <a:sym typeface="Helvetica Neue"/>
                </a:rPr>
                <a:t>W</a:t>
              </a:r>
              <a:r>
                <a:rPr lang="en-US" altLang="ja-JP" sz="2133" baseline="30000" dirty="0">
                  <a:solidFill>
                    <a:prstClr val="black"/>
                  </a:solidFill>
                  <a:latin typeface="Times"/>
                  <a:cs typeface="Times"/>
                  <a:sym typeface="Helvetica Neue"/>
                </a:rPr>
                <a:t>(</a:t>
              </a:r>
              <a:r>
                <a:rPr lang="en-US" altLang="ja-JP" sz="2133" i="1" baseline="30000" dirty="0">
                  <a:solidFill>
                    <a:prstClr val="black"/>
                  </a:solidFill>
                  <a:latin typeface="Times"/>
                  <a:cs typeface="Times"/>
                  <a:sym typeface="Helvetica Neue"/>
                </a:rPr>
                <a:t>t</a:t>
              </a:r>
              <a:r>
                <a:rPr lang="en-US" altLang="ja-JP" sz="2133" baseline="30000" dirty="0">
                  <a:solidFill>
                    <a:prstClr val="black"/>
                  </a:solidFill>
                  <a:latin typeface="Times"/>
                  <a:cs typeface="Times"/>
                  <a:sym typeface="Helvetica Neue"/>
                </a:rPr>
                <a:t>)</a:t>
              </a:r>
              <a:endParaRPr lang="ja-JP" altLang="en-US" sz="2133" baseline="30000" dirty="0">
                <a:solidFill>
                  <a:prstClr val="black"/>
                </a:solidFill>
                <a:latin typeface="Times"/>
                <a:cs typeface="Times"/>
                <a:sym typeface="Helvetica Neue"/>
              </a:endParaRPr>
            </a:p>
          </p:txBody>
        </p:sp>
        <p:cxnSp>
          <p:nvCxnSpPr>
            <p:cNvPr id="11" name="直線矢印コネクタ 10"/>
            <p:cNvCxnSpPr/>
            <p:nvPr/>
          </p:nvCxnSpPr>
          <p:spPr>
            <a:xfrm>
              <a:off x="821086" y="3297663"/>
              <a:ext cx="1753205" cy="0"/>
            </a:xfrm>
            <a:prstGeom prst="straightConnector1">
              <a:avLst/>
            </a:prstGeom>
            <a:ln w="57150" cmpd="sng">
              <a:solidFill>
                <a:schemeClr val="accent2">
                  <a:lumMod val="50000"/>
                </a:schemeClr>
              </a:solidFill>
              <a:headEnd type="none" w="lg" len="lg"/>
              <a:tailEnd type="triangle" w="lg" len="lg"/>
            </a:ln>
            <a:effectLst/>
          </p:spPr>
          <p:style>
            <a:lnRef idx="2">
              <a:schemeClr val="accent3"/>
            </a:lnRef>
            <a:fillRef idx="0">
              <a:schemeClr val="accent3"/>
            </a:fillRef>
            <a:effectRef idx="1">
              <a:schemeClr val="accent3"/>
            </a:effectRef>
            <a:fontRef idx="minor">
              <a:schemeClr val="tx1"/>
            </a:fontRef>
          </p:style>
        </p:cxnSp>
        <p:sp>
          <p:nvSpPr>
            <p:cNvPr id="12" name="テキスト ボックス 11"/>
            <p:cNvSpPr txBox="1"/>
            <p:nvPr/>
          </p:nvSpPr>
          <p:spPr>
            <a:xfrm>
              <a:off x="1177895" y="2970193"/>
              <a:ext cx="887502" cy="315423"/>
            </a:xfrm>
            <a:prstGeom prst="rect">
              <a:avLst/>
            </a:prstGeom>
            <a:noFill/>
            <a:effectLst/>
          </p:spPr>
          <p:txBody>
            <a:bodyPr wrap="none" rtlCol="0">
              <a:spAutoFit/>
            </a:bodyPr>
            <a:lstStyle/>
            <a:p>
              <a:pPr algn="ctr"/>
              <a:r>
                <a:rPr lang="en-US" altLang="ja-JP" sz="2133" dirty="0">
                  <a:solidFill>
                    <a:srgbClr val="ED7D31">
                      <a:lumMod val="50000"/>
                    </a:srgbClr>
                  </a:solidFill>
                  <a:latin typeface="Times"/>
                  <a:cs typeface="Times"/>
                  <a:sym typeface="Helvetica Neue"/>
                </a:rPr>
                <a:t>-</a:t>
              </a:r>
              <a:r>
                <a:rPr lang="en-US" altLang="ja-JP" sz="2133" i="1" dirty="0" err="1">
                  <a:solidFill>
                    <a:srgbClr val="ED7D31">
                      <a:lumMod val="50000"/>
                    </a:srgbClr>
                  </a:solidFill>
                  <a:latin typeface="Times"/>
                  <a:cs typeface="Times"/>
                  <a:sym typeface="Helvetica Neue"/>
                </a:rPr>
                <a:t>η</a:t>
              </a:r>
              <a:r>
                <a:rPr kumimoji="0" lang="en-US" altLang="ja-JP" sz="2133" dirty="0" err="1">
                  <a:solidFill>
                    <a:srgbClr val="ED7D31">
                      <a:lumMod val="50000"/>
                    </a:srgbClr>
                  </a:solidFill>
                  <a:latin typeface="Times"/>
                  <a:cs typeface="Times"/>
                  <a:sym typeface="Helvetica Neue"/>
                </a:rPr>
                <a:t>Σ</a:t>
              </a:r>
              <a:r>
                <a:rPr kumimoji="0" lang="en-US" altLang="ja-JP" sz="2133" i="1" baseline="-25000" dirty="0" err="1">
                  <a:solidFill>
                    <a:srgbClr val="ED7D31">
                      <a:lumMod val="50000"/>
                    </a:srgbClr>
                  </a:solidFill>
                  <a:latin typeface="Times"/>
                  <a:cs typeface="Times"/>
                  <a:sym typeface="Helvetica Neue"/>
                </a:rPr>
                <a:t>i</a:t>
              </a:r>
              <a:r>
                <a:rPr kumimoji="0" lang="en-US" altLang="ja-JP" sz="2133" dirty="0">
                  <a:solidFill>
                    <a:srgbClr val="ED7D31">
                      <a:lumMod val="50000"/>
                    </a:srgbClr>
                  </a:solidFill>
                  <a:latin typeface="Times"/>
                  <a:cs typeface="Times"/>
                  <a:sym typeface="Helvetica Neue"/>
                </a:rPr>
                <a:t> ∇</a:t>
              </a:r>
              <a:r>
                <a:rPr kumimoji="0" lang="en-US" altLang="ja-JP" sz="2133" i="1" dirty="0" err="1">
                  <a:solidFill>
                    <a:srgbClr val="ED7D31">
                      <a:lumMod val="50000"/>
                    </a:srgbClr>
                  </a:solidFill>
                  <a:latin typeface="Times"/>
                  <a:cs typeface="Times"/>
                  <a:sym typeface="Helvetica Neue"/>
                </a:rPr>
                <a:t>E</a:t>
              </a:r>
              <a:r>
                <a:rPr kumimoji="0" lang="en-US" altLang="ja-JP" sz="2133" i="1" baseline="-25000" dirty="0" err="1">
                  <a:solidFill>
                    <a:srgbClr val="ED7D31">
                      <a:lumMod val="50000"/>
                    </a:srgbClr>
                  </a:solidFill>
                  <a:latin typeface="Times"/>
                  <a:cs typeface="Times"/>
                  <a:sym typeface="Helvetica Neue"/>
                </a:rPr>
                <a:t>i</a:t>
              </a:r>
              <a:endParaRPr lang="ja-JP" altLang="en-US" sz="2133" i="1" baseline="-25000" dirty="0">
                <a:solidFill>
                  <a:srgbClr val="ED7D31">
                    <a:lumMod val="50000"/>
                  </a:srgbClr>
                </a:solidFill>
                <a:latin typeface="Times"/>
                <a:cs typeface="Times"/>
                <a:sym typeface="Helvetica Neue"/>
              </a:endParaRPr>
            </a:p>
          </p:txBody>
        </p:sp>
        <p:grpSp>
          <p:nvGrpSpPr>
            <p:cNvPr id="13" name="図形グループ 12"/>
            <p:cNvGrpSpPr/>
            <p:nvPr/>
          </p:nvGrpSpPr>
          <p:grpSpPr>
            <a:xfrm>
              <a:off x="2522704" y="4120361"/>
              <a:ext cx="618444" cy="315423"/>
              <a:chOff x="5086304" y="5615305"/>
              <a:chExt cx="888932" cy="453378"/>
            </a:xfrm>
            <a:effectLst/>
          </p:grpSpPr>
          <p:sp>
            <p:nvSpPr>
              <p:cNvPr id="14" name="テキスト ボックス 13"/>
              <p:cNvSpPr txBox="1"/>
              <p:nvPr/>
            </p:nvSpPr>
            <p:spPr>
              <a:xfrm>
                <a:off x="5135044" y="5615305"/>
                <a:ext cx="840192" cy="453378"/>
              </a:xfrm>
              <a:prstGeom prst="rect">
                <a:avLst/>
              </a:prstGeom>
              <a:noFill/>
            </p:spPr>
            <p:txBody>
              <a:bodyPr wrap="none" rtlCol="0">
                <a:spAutoFit/>
              </a:bodyPr>
              <a:lstStyle/>
              <a:p>
                <a:pPr algn="ctr"/>
                <a:r>
                  <a:rPr lang="en-US" altLang="ja-JP" sz="2133" i="1" dirty="0">
                    <a:solidFill>
                      <a:srgbClr val="ED7D31">
                        <a:lumMod val="50000"/>
                      </a:srgbClr>
                    </a:solidFill>
                    <a:latin typeface="Times"/>
                    <a:cs typeface="Times"/>
                    <a:sym typeface="Helvetica Neue"/>
                  </a:rPr>
                  <a:t>W</a:t>
                </a:r>
                <a:r>
                  <a:rPr lang="en-US" altLang="ja-JP" sz="2133" baseline="30000" dirty="0">
                    <a:solidFill>
                      <a:srgbClr val="ED7D31">
                        <a:lumMod val="50000"/>
                      </a:srgbClr>
                    </a:solidFill>
                    <a:latin typeface="Times"/>
                    <a:cs typeface="Times"/>
                    <a:sym typeface="Helvetica Neue"/>
                  </a:rPr>
                  <a:t>(</a:t>
                </a:r>
                <a:r>
                  <a:rPr lang="en-US" altLang="ja-JP" sz="2133" i="1" baseline="30000" dirty="0">
                    <a:solidFill>
                      <a:srgbClr val="ED7D31">
                        <a:lumMod val="50000"/>
                      </a:srgbClr>
                    </a:solidFill>
                    <a:latin typeface="Times"/>
                    <a:cs typeface="Times"/>
                    <a:sym typeface="Helvetica Neue"/>
                  </a:rPr>
                  <a:t>t</a:t>
                </a:r>
                <a:r>
                  <a:rPr lang="en-US" altLang="ja-JP" sz="2133" baseline="30000" dirty="0">
                    <a:solidFill>
                      <a:srgbClr val="ED7D31">
                        <a:lumMod val="50000"/>
                      </a:srgbClr>
                    </a:solidFill>
                    <a:latin typeface="Times"/>
                    <a:cs typeface="Times"/>
                    <a:sym typeface="Helvetica Neue"/>
                  </a:rPr>
                  <a:t>+1)</a:t>
                </a:r>
                <a:endParaRPr lang="ja-JP" altLang="en-US" sz="2133" baseline="30000" dirty="0">
                  <a:solidFill>
                    <a:srgbClr val="ED7D31">
                      <a:lumMod val="50000"/>
                    </a:srgbClr>
                  </a:solidFill>
                  <a:latin typeface="Times"/>
                  <a:cs typeface="Times"/>
                  <a:sym typeface="Helvetica Neue"/>
                </a:endParaRPr>
              </a:p>
            </p:txBody>
          </p:sp>
          <p:sp>
            <p:nvSpPr>
              <p:cNvPr id="15" name="円/楕円 14"/>
              <p:cNvSpPr/>
              <p:nvPr/>
            </p:nvSpPr>
            <p:spPr>
              <a:xfrm>
                <a:off x="5086304" y="5726802"/>
                <a:ext cx="146348" cy="146348"/>
              </a:xfrm>
              <a:prstGeom prst="ellipse">
                <a:avLst/>
              </a:prstGeom>
              <a:solidFill>
                <a:schemeClr val="accent2">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ja-JP" altLang="en-US" sz="2133">
                  <a:solidFill>
                    <a:prstClr val="white"/>
                  </a:solidFill>
                  <a:latin typeface="Times"/>
                  <a:cs typeface="Times"/>
                  <a:sym typeface="Helvetica Neue"/>
                </a:endParaRPr>
              </a:p>
            </p:txBody>
          </p:sp>
        </p:grpSp>
        <p:cxnSp>
          <p:nvCxnSpPr>
            <p:cNvPr id="16" name="直線コネクタ 15"/>
            <p:cNvCxnSpPr/>
            <p:nvPr/>
          </p:nvCxnSpPr>
          <p:spPr>
            <a:xfrm>
              <a:off x="2574291" y="3297663"/>
              <a:ext cx="0" cy="941058"/>
            </a:xfrm>
            <a:prstGeom prst="line">
              <a:avLst/>
            </a:prstGeom>
            <a:ln>
              <a:solidFill>
                <a:schemeClr val="accent2">
                  <a:lumMod val="50000"/>
                </a:schemeClr>
              </a:solidFill>
              <a:prstDash val="sysDash"/>
            </a:ln>
            <a:effectLst/>
          </p:spPr>
          <p:style>
            <a:lnRef idx="2">
              <a:schemeClr val="dk1"/>
            </a:lnRef>
            <a:fillRef idx="0">
              <a:schemeClr val="dk1"/>
            </a:fillRef>
            <a:effectRef idx="1">
              <a:schemeClr val="dk1"/>
            </a:effectRef>
            <a:fontRef idx="minor">
              <a:schemeClr val="tx1"/>
            </a:fontRef>
          </p:style>
        </p:cxnSp>
        <p:sp>
          <p:nvSpPr>
            <p:cNvPr id="17" name="円/楕円 16"/>
            <p:cNvSpPr/>
            <p:nvPr/>
          </p:nvSpPr>
          <p:spPr>
            <a:xfrm>
              <a:off x="772440" y="3246755"/>
              <a:ext cx="101816" cy="101816"/>
            </a:xfrm>
            <a:prstGeom prst="ellipse">
              <a:avLst/>
            </a:prstGeom>
            <a:ln>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ja-JP" altLang="en-US" sz="2667">
                <a:solidFill>
                  <a:prstClr val="white"/>
                </a:solidFill>
                <a:latin typeface="Times"/>
                <a:cs typeface="Times"/>
                <a:sym typeface="Helvetica Neue"/>
              </a:endParaRPr>
            </a:p>
          </p:txBody>
        </p:sp>
        <p:sp>
          <p:nvSpPr>
            <p:cNvPr id="18" name="円/楕円 17"/>
            <p:cNvSpPr/>
            <p:nvPr/>
          </p:nvSpPr>
          <p:spPr>
            <a:xfrm>
              <a:off x="1111881" y="3953355"/>
              <a:ext cx="101816" cy="101816"/>
            </a:xfrm>
            <a:prstGeom prst="ellipse">
              <a:avLst/>
            </a:prstGeom>
            <a:solidFill>
              <a:schemeClr val="accent3">
                <a:lumMod val="50000"/>
              </a:schemeClr>
            </a:solidFill>
            <a:ln>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ja-JP" altLang="en-US" sz="2667">
                <a:solidFill>
                  <a:srgbClr val="ED7D31">
                    <a:lumMod val="50000"/>
                  </a:srgbClr>
                </a:solidFill>
                <a:latin typeface="Times"/>
                <a:cs typeface="Times"/>
                <a:sym typeface="Helvetica Neue"/>
              </a:endParaRPr>
            </a:p>
          </p:txBody>
        </p:sp>
        <p:sp>
          <p:nvSpPr>
            <p:cNvPr id="19" name="円/楕円 18"/>
            <p:cNvSpPr/>
            <p:nvPr/>
          </p:nvSpPr>
          <p:spPr>
            <a:xfrm>
              <a:off x="3180022" y="3564749"/>
              <a:ext cx="101816" cy="101816"/>
            </a:xfrm>
            <a:prstGeom prst="ellipse">
              <a:avLst/>
            </a:prstGeom>
            <a:solidFill>
              <a:schemeClr val="accent3">
                <a:lumMod val="50000"/>
              </a:schemeClr>
            </a:solidFill>
            <a:ln>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ja-JP" altLang="en-US" sz="2667">
                <a:solidFill>
                  <a:srgbClr val="ED7D31">
                    <a:lumMod val="50000"/>
                  </a:srgbClr>
                </a:solidFill>
                <a:latin typeface="Times"/>
                <a:cs typeface="Times"/>
                <a:sym typeface="Helvetica Neue"/>
              </a:endParaRPr>
            </a:p>
          </p:txBody>
        </p:sp>
        <p:grpSp>
          <p:nvGrpSpPr>
            <p:cNvPr id="20" name="図形グループ 19"/>
            <p:cNvGrpSpPr/>
            <p:nvPr/>
          </p:nvGrpSpPr>
          <p:grpSpPr>
            <a:xfrm>
              <a:off x="593724" y="3487181"/>
              <a:ext cx="3204739" cy="1353723"/>
              <a:chOff x="1256529" y="4436355"/>
              <a:chExt cx="4606386" cy="1945799"/>
            </a:xfrm>
            <a:effectLst/>
          </p:grpSpPr>
          <p:sp>
            <p:nvSpPr>
              <p:cNvPr id="21" name="テキスト ボックス 20"/>
              <p:cNvSpPr txBox="1"/>
              <p:nvPr/>
            </p:nvSpPr>
            <p:spPr>
              <a:xfrm>
                <a:off x="1256529" y="4982095"/>
                <a:ext cx="840192" cy="453379"/>
              </a:xfrm>
              <a:prstGeom prst="rect">
                <a:avLst/>
              </a:prstGeom>
              <a:noFill/>
            </p:spPr>
            <p:txBody>
              <a:bodyPr wrap="none" rtlCol="0">
                <a:spAutoFit/>
              </a:bodyPr>
              <a:lstStyle/>
              <a:p>
                <a:pPr algn="ctr"/>
                <a:r>
                  <a:rPr lang="en-US" altLang="ja-JP" sz="2133" i="1" dirty="0">
                    <a:solidFill>
                      <a:srgbClr val="A5A5A5">
                        <a:lumMod val="50000"/>
                      </a:srgbClr>
                    </a:solidFill>
                    <a:latin typeface="Times"/>
                    <a:cs typeface="Times"/>
                    <a:sym typeface="Helvetica Neue"/>
                  </a:rPr>
                  <a:t>W</a:t>
                </a:r>
                <a:r>
                  <a:rPr lang="en-US" altLang="ja-JP" sz="2133" baseline="30000" dirty="0">
                    <a:solidFill>
                      <a:srgbClr val="A5A5A5">
                        <a:lumMod val="50000"/>
                      </a:srgbClr>
                    </a:solidFill>
                    <a:latin typeface="Times"/>
                    <a:cs typeface="Times"/>
                    <a:sym typeface="Helvetica Neue"/>
                  </a:rPr>
                  <a:t>(</a:t>
                </a:r>
                <a:r>
                  <a:rPr lang="en-US" altLang="ja-JP" sz="2133" i="1" baseline="30000" dirty="0">
                    <a:solidFill>
                      <a:srgbClr val="A5A5A5">
                        <a:lumMod val="50000"/>
                      </a:srgbClr>
                    </a:solidFill>
                    <a:latin typeface="Times"/>
                    <a:cs typeface="Times"/>
                    <a:sym typeface="Helvetica Neue"/>
                  </a:rPr>
                  <a:t>t</a:t>
                </a:r>
                <a:r>
                  <a:rPr lang="en-US" altLang="ja-JP" sz="2133" baseline="30000" dirty="0">
                    <a:solidFill>
                      <a:srgbClr val="A5A5A5">
                        <a:lumMod val="50000"/>
                      </a:srgbClr>
                    </a:solidFill>
                    <a:latin typeface="Times"/>
                    <a:cs typeface="Times"/>
                    <a:sym typeface="Helvetica Neue"/>
                  </a:rPr>
                  <a:t>+1)</a:t>
                </a:r>
                <a:endParaRPr lang="ja-JP" altLang="en-US" sz="2133" baseline="30000" dirty="0">
                  <a:solidFill>
                    <a:srgbClr val="A5A5A5">
                      <a:lumMod val="50000"/>
                    </a:srgbClr>
                  </a:solidFill>
                  <a:latin typeface="Times"/>
                  <a:cs typeface="Times"/>
                  <a:sym typeface="Helvetica Neue"/>
                </a:endParaRPr>
              </a:p>
            </p:txBody>
          </p:sp>
          <p:sp>
            <p:nvSpPr>
              <p:cNvPr id="22" name="テキスト ボックス 21"/>
              <p:cNvSpPr txBox="1"/>
              <p:nvPr/>
            </p:nvSpPr>
            <p:spPr>
              <a:xfrm>
                <a:off x="3145989" y="5928775"/>
                <a:ext cx="1275666" cy="453379"/>
              </a:xfrm>
              <a:prstGeom prst="rect">
                <a:avLst/>
              </a:prstGeom>
              <a:noFill/>
            </p:spPr>
            <p:txBody>
              <a:bodyPr wrap="none" rtlCol="0">
                <a:spAutoFit/>
              </a:bodyPr>
              <a:lstStyle/>
              <a:p>
                <a:pPr algn="ctr"/>
                <a:r>
                  <a:rPr lang="en-US" altLang="ja-JP" sz="2133" dirty="0">
                    <a:solidFill>
                      <a:srgbClr val="A5A5A5">
                        <a:lumMod val="50000"/>
                      </a:srgbClr>
                    </a:solidFill>
                    <a:latin typeface="Times"/>
                    <a:cs typeface="Times"/>
                    <a:sym typeface="Helvetica Neue"/>
                  </a:rPr>
                  <a:t>-</a:t>
                </a:r>
                <a:r>
                  <a:rPr lang="en-US" altLang="ja-JP" sz="2133" i="1" dirty="0" err="1">
                    <a:solidFill>
                      <a:srgbClr val="A5A5A5">
                        <a:lumMod val="50000"/>
                      </a:srgbClr>
                    </a:solidFill>
                    <a:latin typeface="Times"/>
                    <a:cs typeface="Times"/>
                    <a:sym typeface="Helvetica Neue"/>
                  </a:rPr>
                  <a:t>η</a:t>
                </a:r>
                <a:r>
                  <a:rPr kumimoji="0" lang="en-US" altLang="ja-JP" sz="2133" dirty="0" err="1">
                    <a:solidFill>
                      <a:srgbClr val="A5A5A5">
                        <a:lumMod val="50000"/>
                      </a:srgbClr>
                    </a:solidFill>
                    <a:latin typeface="Times"/>
                    <a:cs typeface="Times"/>
                    <a:sym typeface="Helvetica Neue"/>
                  </a:rPr>
                  <a:t>Σ</a:t>
                </a:r>
                <a:r>
                  <a:rPr kumimoji="0" lang="en-US" altLang="ja-JP" sz="2133" i="1" baseline="-25000" dirty="0" err="1">
                    <a:solidFill>
                      <a:srgbClr val="A5A5A5">
                        <a:lumMod val="50000"/>
                      </a:srgbClr>
                    </a:solidFill>
                    <a:latin typeface="Times"/>
                    <a:cs typeface="Times"/>
                    <a:sym typeface="Helvetica Neue"/>
                  </a:rPr>
                  <a:t>i</a:t>
                </a:r>
                <a:r>
                  <a:rPr kumimoji="0" lang="en-US" altLang="ja-JP" sz="2133" dirty="0">
                    <a:solidFill>
                      <a:srgbClr val="A5A5A5">
                        <a:lumMod val="50000"/>
                      </a:srgbClr>
                    </a:solidFill>
                    <a:latin typeface="Times"/>
                    <a:cs typeface="Times"/>
                    <a:sym typeface="Helvetica Neue"/>
                  </a:rPr>
                  <a:t> ∇</a:t>
                </a:r>
                <a:r>
                  <a:rPr kumimoji="0" lang="en-US" altLang="ja-JP" sz="2133" i="1" dirty="0" err="1">
                    <a:solidFill>
                      <a:srgbClr val="A5A5A5">
                        <a:lumMod val="50000"/>
                      </a:srgbClr>
                    </a:solidFill>
                    <a:latin typeface="Times"/>
                    <a:cs typeface="Times"/>
                    <a:sym typeface="Helvetica Neue"/>
                  </a:rPr>
                  <a:t>E</a:t>
                </a:r>
                <a:r>
                  <a:rPr kumimoji="0" lang="en-US" altLang="ja-JP" sz="2133" i="1" baseline="-25000" dirty="0" err="1">
                    <a:solidFill>
                      <a:srgbClr val="A5A5A5">
                        <a:lumMod val="50000"/>
                      </a:srgbClr>
                    </a:solidFill>
                    <a:latin typeface="Times"/>
                    <a:cs typeface="Times"/>
                    <a:sym typeface="Helvetica Neue"/>
                  </a:rPr>
                  <a:t>i</a:t>
                </a:r>
                <a:endParaRPr lang="ja-JP" altLang="en-US" sz="2133" i="1" baseline="-25000" dirty="0">
                  <a:solidFill>
                    <a:srgbClr val="A5A5A5">
                      <a:lumMod val="50000"/>
                    </a:srgbClr>
                  </a:solidFill>
                  <a:latin typeface="Times"/>
                  <a:cs typeface="Times"/>
                  <a:sym typeface="Helvetica Neue"/>
                </a:endParaRPr>
              </a:p>
            </p:txBody>
          </p:sp>
          <p:sp>
            <p:nvSpPr>
              <p:cNvPr id="23" name="テキスト ボックス 22"/>
              <p:cNvSpPr txBox="1"/>
              <p:nvPr/>
            </p:nvSpPr>
            <p:spPr>
              <a:xfrm>
                <a:off x="5022723" y="4436355"/>
                <a:ext cx="840192" cy="453379"/>
              </a:xfrm>
              <a:prstGeom prst="rect">
                <a:avLst/>
              </a:prstGeom>
              <a:noFill/>
            </p:spPr>
            <p:txBody>
              <a:bodyPr wrap="none" rtlCol="0">
                <a:spAutoFit/>
              </a:bodyPr>
              <a:lstStyle/>
              <a:p>
                <a:pPr algn="ctr"/>
                <a:r>
                  <a:rPr lang="en-US" altLang="ja-JP" sz="2133" i="1" dirty="0">
                    <a:solidFill>
                      <a:srgbClr val="A5A5A5">
                        <a:lumMod val="50000"/>
                      </a:srgbClr>
                    </a:solidFill>
                    <a:latin typeface="Times"/>
                    <a:cs typeface="Times"/>
                    <a:sym typeface="Helvetica Neue"/>
                  </a:rPr>
                  <a:t>W</a:t>
                </a:r>
                <a:r>
                  <a:rPr lang="en-US" altLang="ja-JP" sz="2133" baseline="30000" dirty="0">
                    <a:solidFill>
                      <a:srgbClr val="A5A5A5">
                        <a:lumMod val="50000"/>
                      </a:srgbClr>
                    </a:solidFill>
                    <a:latin typeface="Times"/>
                    <a:cs typeface="Times"/>
                    <a:sym typeface="Helvetica Neue"/>
                  </a:rPr>
                  <a:t>(</a:t>
                </a:r>
                <a:r>
                  <a:rPr lang="en-US" altLang="ja-JP" sz="2133" i="1" baseline="30000" dirty="0">
                    <a:solidFill>
                      <a:srgbClr val="A5A5A5">
                        <a:lumMod val="50000"/>
                      </a:srgbClr>
                    </a:solidFill>
                    <a:latin typeface="Times"/>
                    <a:cs typeface="Times"/>
                    <a:sym typeface="Helvetica Neue"/>
                  </a:rPr>
                  <a:t>t</a:t>
                </a:r>
                <a:r>
                  <a:rPr lang="en-US" altLang="ja-JP" sz="2133" baseline="30000" dirty="0">
                    <a:solidFill>
                      <a:srgbClr val="A5A5A5">
                        <a:lumMod val="50000"/>
                      </a:srgbClr>
                    </a:solidFill>
                    <a:latin typeface="Times"/>
                    <a:cs typeface="Times"/>
                    <a:sym typeface="Helvetica Neue"/>
                  </a:rPr>
                  <a:t>+3)</a:t>
                </a:r>
                <a:endParaRPr lang="ja-JP" altLang="en-US" sz="2133" baseline="30000" dirty="0">
                  <a:solidFill>
                    <a:srgbClr val="A5A5A5">
                      <a:lumMod val="50000"/>
                    </a:srgbClr>
                  </a:solidFill>
                  <a:latin typeface="Times"/>
                  <a:cs typeface="Times"/>
                  <a:sym typeface="Helvetica Neue"/>
                </a:endParaRPr>
              </a:p>
            </p:txBody>
          </p:sp>
          <p:sp>
            <p:nvSpPr>
              <p:cNvPr id="24" name="テキスト ボックス 23"/>
              <p:cNvSpPr txBox="1"/>
              <p:nvPr/>
            </p:nvSpPr>
            <p:spPr>
              <a:xfrm>
                <a:off x="1671019" y="5726680"/>
                <a:ext cx="840192" cy="453379"/>
              </a:xfrm>
              <a:prstGeom prst="rect">
                <a:avLst/>
              </a:prstGeom>
              <a:noFill/>
            </p:spPr>
            <p:txBody>
              <a:bodyPr wrap="none" rtlCol="0">
                <a:spAutoFit/>
              </a:bodyPr>
              <a:lstStyle/>
              <a:p>
                <a:pPr algn="ctr"/>
                <a:r>
                  <a:rPr lang="en-US" altLang="ja-JP" sz="2133" i="1" dirty="0">
                    <a:solidFill>
                      <a:srgbClr val="A5A5A5">
                        <a:lumMod val="50000"/>
                      </a:srgbClr>
                    </a:solidFill>
                    <a:latin typeface="Times"/>
                    <a:cs typeface="Times"/>
                    <a:sym typeface="Helvetica Neue"/>
                  </a:rPr>
                  <a:t>W</a:t>
                </a:r>
                <a:r>
                  <a:rPr lang="en-US" altLang="ja-JP" sz="2133" baseline="30000" dirty="0">
                    <a:solidFill>
                      <a:srgbClr val="A5A5A5">
                        <a:lumMod val="50000"/>
                      </a:srgbClr>
                    </a:solidFill>
                    <a:latin typeface="Times"/>
                    <a:cs typeface="Times"/>
                    <a:sym typeface="Helvetica Neue"/>
                  </a:rPr>
                  <a:t>(</a:t>
                </a:r>
                <a:r>
                  <a:rPr lang="en-US" altLang="ja-JP" sz="2133" i="1" baseline="30000" dirty="0">
                    <a:solidFill>
                      <a:srgbClr val="A5A5A5">
                        <a:lumMod val="50000"/>
                      </a:srgbClr>
                    </a:solidFill>
                    <a:latin typeface="Times"/>
                    <a:cs typeface="Times"/>
                    <a:sym typeface="Helvetica Neue"/>
                  </a:rPr>
                  <a:t>t</a:t>
                </a:r>
                <a:r>
                  <a:rPr lang="en-US" altLang="ja-JP" sz="2133" baseline="30000" dirty="0">
                    <a:solidFill>
                      <a:srgbClr val="A5A5A5">
                        <a:lumMod val="50000"/>
                      </a:srgbClr>
                    </a:solidFill>
                    <a:latin typeface="Times"/>
                    <a:cs typeface="Times"/>
                    <a:sym typeface="Helvetica Neue"/>
                  </a:rPr>
                  <a:t>+2)</a:t>
                </a:r>
                <a:endParaRPr lang="ja-JP" altLang="en-US" sz="2133" baseline="30000" dirty="0">
                  <a:solidFill>
                    <a:srgbClr val="A5A5A5">
                      <a:lumMod val="50000"/>
                    </a:srgbClr>
                  </a:solidFill>
                  <a:latin typeface="Times"/>
                  <a:cs typeface="Times"/>
                  <a:sym typeface="Helvetica Neue"/>
                </a:endParaRPr>
              </a:p>
            </p:txBody>
          </p:sp>
        </p:grpSp>
        <p:sp>
          <p:nvSpPr>
            <p:cNvPr id="25" name="円/楕円 24"/>
            <p:cNvSpPr/>
            <p:nvPr/>
          </p:nvSpPr>
          <p:spPr>
            <a:xfrm>
              <a:off x="1407209" y="4471373"/>
              <a:ext cx="101816" cy="101816"/>
            </a:xfrm>
            <a:prstGeom prst="ellipse">
              <a:avLst/>
            </a:prstGeom>
            <a:solidFill>
              <a:schemeClr val="accent3">
                <a:lumMod val="50000"/>
              </a:schemeClr>
            </a:solidFill>
            <a:ln>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ja-JP" altLang="en-US" sz="2667">
                <a:solidFill>
                  <a:srgbClr val="ED7D31">
                    <a:lumMod val="50000"/>
                  </a:srgbClr>
                </a:solidFill>
                <a:latin typeface="Times"/>
                <a:cs typeface="Times"/>
                <a:sym typeface="Helvetica Neue"/>
              </a:endParaRPr>
            </a:p>
          </p:txBody>
        </p:sp>
        <p:grpSp>
          <p:nvGrpSpPr>
            <p:cNvPr id="39" name="図形グループ 38"/>
            <p:cNvGrpSpPr/>
            <p:nvPr/>
          </p:nvGrpSpPr>
          <p:grpSpPr>
            <a:xfrm>
              <a:off x="842035" y="3336597"/>
              <a:ext cx="2393419" cy="1188887"/>
              <a:chOff x="130628" y="2669254"/>
              <a:chExt cx="2516353" cy="1249952"/>
            </a:xfrm>
          </p:grpSpPr>
          <p:cxnSp>
            <p:nvCxnSpPr>
              <p:cNvPr id="27" name="直線矢印コネクタ 26"/>
              <p:cNvCxnSpPr/>
              <p:nvPr/>
            </p:nvCxnSpPr>
            <p:spPr>
              <a:xfrm>
                <a:off x="803725" y="3916091"/>
                <a:ext cx="1843256" cy="3115"/>
              </a:xfrm>
              <a:prstGeom prst="straightConnector1">
                <a:avLst/>
              </a:prstGeom>
              <a:ln w="57150" cmpd="sng">
                <a:solidFill>
                  <a:schemeClr val="accent3">
                    <a:lumMod val="50000"/>
                  </a:schemeClr>
                </a:solidFill>
                <a:headEnd type="none" w="lg" len="lg"/>
                <a:tailEnd type="triangle" w="lg" len="lg"/>
              </a:ln>
              <a:effectLst/>
            </p:spPr>
            <p:style>
              <a:lnRef idx="2">
                <a:schemeClr val="accent3"/>
              </a:lnRef>
              <a:fillRef idx="0">
                <a:schemeClr val="accent3"/>
              </a:fillRef>
              <a:effectRef idx="1">
                <a:schemeClr val="accent3"/>
              </a:effectRef>
              <a:fontRef idx="minor">
                <a:schemeClr val="tx1"/>
              </a:fontRef>
            </p:style>
          </p:cxnSp>
          <p:cxnSp>
            <p:nvCxnSpPr>
              <p:cNvPr id="28" name="直線コネクタ 27"/>
              <p:cNvCxnSpPr/>
              <p:nvPr/>
            </p:nvCxnSpPr>
            <p:spPr>
              <a:xfrm flipV="1">
                <a:off x="2640309" y="2928226"/>
                <a:ext cx="0" cy="987865"/>
              </a:xfrm>
              <a:prstGeom prst="line">
                <a:avLst/>
              </a:prstGeom>
              <a:ln>
                <a:solidFill>
                  <a:schemeClr val="accent3">
                    <a:lumMod val="50000"/>
                  </a:schemeClr>
                </a:solidFill>
                <a:prstDash val="sysDash"/>
              </a:ln>
              <a:effectLst/>
            </p:spPr>
            <p:style>
              <a:lnRef idx="2">
                <a:schemeClr val="dk1"/>
              </a:lnRef>
              <a:fillRef idx="0">
                <a:schemeClr val="dk1"/>
              </a:fillRef>
              <a:effectRef idx="1">
                <a:schemeClr val="dk1"/>
              </a:effectRef>
              <a:fontRef idx="minor">
                <a:schemeClr val="tx1"/>
              </a:fontRef>
            </p:style>
          </p:cxnSp>
          <p:cxnSp>
            <p:nvCxnSpPr>
              <p:cNvPr id="29" name="直線矢印コネクタ 28"/>
              <p:cNvCxnSpPr/>
              <p:nvPr/>
            </p:nvCxnSpPr>
            <p:spPr>
              <a:xfrm>
                <a:off x="130628" y="2669254"/>
                <a:ext cx="340559" cy="0"/>
              </a:xfrm>
              <a:prstGeom prst="straightConnector1">
                <a:avLst/>
              </a:prstGeom>
              <a:ln w="28575" cmpd="sng">
                <a:solidFill>
                  <a:schemeClr val="accent3">
                    <a:lumMod val="50000"/>
                  </a:schemeClr>
                </a:solidFill>
                <a:prstDash val="sysDash"/>
                <a:headEnd type="none" w="lg" len="lg"/>
                <a:tailEnd type="triangle" w="lg" len="lg"/>
              </a:ln>
              <a:effectLst/>
            </p:spPr>
            <p:style>
              <a:lnRef idx="2">
                <a:schemeClr val="accent3"/>
              </a:lnRef>
              <a:fillRef idx="0">
                <a:schemeClr val="accent3"/>
              </a:fillRef>
              <a:effectRef idx="1">
                <a:schemeClr val="accent3"/>
              </a:effectRef>
              <a:fontRef idx="minor">
                <a:schemeClr val="tx1"/>
              </a:fontRef>
            </p:style>
          </p:cxnSp>
          <p:cxnSp>
            <p:nvCxnSpPr>
              <p:cNvPr id="30" name="直線矢印コネクタ 29"/>
              <p:cNvCxnSpPr/>
              <p:nvPr/>
            </p:nvCxnSpPr>
            <p:spPr>
              <a:xfrm flipV="1">
                <a:off x="494458" y="3365198"/>
                <a:ext cx="282344" cy="0"/>
              </a:xfrm>
              <a:prstGeom prst="straightConnector1">
                <a:avLst/>
              </a:prstGeom>
              <a:ln w="28575" cmpd="sng">
                <a:solidFill>
                  <a:schemeClr val="accent3">
                    <a:lumMod val="50000"/>
                  </a:schemeClr>
                </a:solidFill>
                <a:prstDash val="sysDash"/>
                <a:headEnd type="none" w="lg" len="lg"/>
                <a:tailEnd type="triangle" w="lg" len="lg"/>
              </a:ln>
              <a:effectLst/>
            </p:spPr>
            <p:style>
              <a:lnRef idx="2">
                <a:schemeClr val="accent3"/>
              </a:lnRef>
              <a:fillRef idx="0">
                <a:schemeClr val="accent3"/>
              </a:fillRef>
              <a:effectRef idx="1">
                <a:schemeClr val="accent3"/>
              </a:effectRef>
              <a:fontRef idx="minor">
                <a:schemeClr val="tx1"/>
              </a:fontRef>
            </p:style>
          </p:cxnSp>
          <p:cxnSp>
            <p:nvCxnSpPr>
              <p:cNvPr id="31" name="直線コネクタ 30"/>
              <p:cNvCxnSpPr/>
              <p:nvPr/>
            </p:nvCxnSpPr>
            <p:spPr>
              <a:xfrm flipV="1">
                <a:off x="471187" y="2669254"/>
                <a:ext cx="0" cy="689370"/>
              </a:xfrm>
              <a:prstGeom prst="line">
                <a:avLst/>
              </a:prstGeom>
              <a:ln>
                <a:solidFill>
                  <a:schemeClr val="accent3">
                    <a:lumMod val="50000"/>
                  </a:schemeClr>
                </a:solidFill>
                <a:prstDash val="sysDash"/>
              </a:ln>
              <a:effectLst/>
            </p:spPr>
            <p:style>
              <a:lnRef idx="2">
                <a:schemeClr val="dk1"/>
              </a:lnRef>
              <a:fillRef idx="0">
                <a:schemeClr val="dk1"/>
              </a:fillRef>
              <a:effectRef idx="1">
                <a:schemeClr val="dk1"/>
              </a:effectRef>
              <a:fontRef idx="minor">
                <a:schemeClr val="tx1"/>
              </a:fontRef>
            </p:style>
          </p:cxnSp>
          <p:cxnSp>
            <p:nvCxnSpPr>
              <p:cNvPr id="32" name="直線コネクタ 31"/>
              <p:cNvCxnSpPr/>
              <p:nvPr/>
            </p:nvCxnSpPr>
            <p:spPr>
              <a:xfrm flipH="1" flipV="1">
                <a:off x="776803" y="3365198"/>
                <a:ext cx="0" cy="554008"/>
              </a:xfrm>
              <a:prstGeom prst="line">
                <a:avLst/>
              </a:prstGeom>
              <a:ln>
                <a:solidFill>
                  <a:schemeClr val="accent3">
                    <a:lumMod val="50000"/>
                  </a:schemeClr>
                </a:solidFill>
                <a:prstDash val="sysDash"/>
              </a:ln>
              <a:effectLst/>
            </p:spPr>
            <p:style>
              <a:lnRef idx="2">
                <a:schemeClr val="dk1"/>
              </a:lnRef>
              <a:fillRef idx="0">
                <a:schemeClr val="dk1"/>
              </a:fillRef>
              <a:effectRef idx="1">
                <a:schemeClr val="dk1"/>
              </a:effectRef>
              <a:fontRef idx="minor">
                <a:schemeClr val="tx1"/>
              </a:fontRef>
            </p:style>
          </p:cxnSp>
        </p:grpSp>
        <p:sp>
          <p:nvSpPr>
            <p:cNvPr id="33" name="四角形吹き出し 32"/>
            <p:cNvSpPr/>
            <p:nvPr/>
          </p:nvSpPr>
          <p:spPr>
            <a:xfrm>
              <a:off x="1540136" y="3450816"/>
              <a:ext cx="1547239" cy="502540"/>
            </a:xfrm>
            <a:prstGeom prst="wedgeRectCallout">
              <a:avLst>
                <a:gd name="adj1" fmla="val -69623"/>
                <a:gd name="adj2" fmla="val -59552"/>
              </a:avLst>
            </a:prstGeom>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altLang="ja-JP" sz="1600" dirty="0">
                  <a:solidFill>
                    <a:prstClr val="black"/>
                  </a:solidFill>
                  <a:sym typeface="Helvetica Neue"/>
                </a:rPr>
                <a:t>Twice asynchronous updates within gradient computation</a:t>
              </a:r>
              <a:endParaRPr lang="ja-JP" altLang="en-US" sz="1600" dirty="0">
                <a:solidFill>
                  <a:prstClr val="black"/>
                </a:solidFill>
                <a:sym typeface="Helvetica Neue"/>
              </a:endParaRPr>
            </a:p>
          </p:txBody>
        </p:sp>
        <p:sp>
          <p:nvSpPr>
            <p:cNvPr id="34" name="四角形吹き出し 33"/>
            <p:cNvSpPr/>
            <p:nvPr/>
          </p:nvSpPr>
          <p:spPr>
            <a:xfrm>
              <a:off x="2110083" y="2833263"/>
              <a:ext cx="977291" cy="251271"/>
            </a:xfrm>
            <a:prstGeom prst="wedgeRectCallout">
              <a:avLst>
                <a:gd name="adj1" fmla="val -46453"/>
                <a:gd name="adj2" fmla="val 107521"/>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sz="1600" dirty="0">
                  <a:solidFill>
                    <a:prstClr val="black"/>
                  </a:solidFill>
                  <a:sym typeface="Helvetica Neue"/>
                </a:rPr>
                <a:t>Staleness=0</a:t>
              </a:r>
              <a:endParaRPr lang="ja-JP" altLang="en-US" sz="1600" dirty="0">
                <a:solidFill>
                  <a:prstClr val="black"/>
                </a:solidFill>
                <a:sym typeface="Helvetica Neue"/>
              </a:endParaRPr>
            </a:p>
          </p:txBody>
        </p:sp>
        <p:sp>
          <p:nvSpPr>
            <p:cNvPr id="35" name="四角形吹き出し 34"/>
            <p:cNvSpPr/>
            <p:nvPr/>
          </p:nvSpPr>
          <p:spPr>
            <a:xfrm>
              <a:off x="3513704" y="4525484"/>
              <a:ext cx="977291" cy="251271"/>
            </a:xfrm>
            <a:prstGeom prst="wedgeRectCallout">
              <a:avLst>
                <a:gd name="adj1" fmla="val -70730"/>
                <a:gd name="adj2" fmla="val -44197"/>
              </a:avLst>
            </a:prstGeom>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altLang="ja-JP" sz="1600" dirty="0">
                  <a:solidFill>
                    <a:prstClr val="black"/>
                  </a:solidFill>
                  <a:sym typeface="Helvetica Neue"/>
                </a:rPr>
                <a:t>Staleness=2</a:t>
              </a:r>
              <a:endParaRPr lang="ja-JP" altLang="en-US" sz="1600" dirty="0">
                <a:solidFill>
                  <a:prstClr val="black"/>
                </a:solidFill>
                <a:sym typeface="Helvetica Neue"/>
              </a:endParaRPr>
            </a:p>
          </p:txBody>
        </p:sp>
        <p:sp>
          <p:nvSpPr>
            <p:cNvPr id="36" name="スマイル 35"/>
            <p:cNvSpPr/>
            <p:nvPr/>
          </p:nvSpPr>
          <p:spPr>
            <a:xfrm>
              <a:off x="3161927" y="2780396"/>
              <a:ext cx="351777" cy="351777"/>
            </a:xfrm>
            <a:prstGeom prst="smileyFac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ja-JP" altLang="en-US" sz="2400">
                <a:solidFill>
                  <a:prstClr val="black"/>
                </a:solidFill>
                <a:sym typeface="Helvetica Neue"/>
              </a:endParaRPr>
            </a:p>
          </p:txBody>
        </p:sp>
        <p:sp>
          <p:nvSpPr>
            <p:cNvPr id="37" name="スマイル 36"/>
            <p:cNvSpPr/>
            <p:nvPr/>
          </p:nvSpPr>
          <p:spPr>
            <a:xfrm>
              <a:off x="4168301" y="4046882"/>
              <a:ext cx="351777" cy="351777"/>
            </a:xfrm>
            <a:prstGeom prst="smileyFace">
              <a:avLst>
                <a:gd name="adj" fmla="val -4653"/>
              </a:avLst>
            </a:prstGeom>
            <a:effectLst/>
          </p:spPr>
          <p:style>
            <a:lnRef idx="2">
              <a:schemeClr val="accent3"/>
            </a:lnRef>
            <a:fillRef idx="1">
              <a:schemeClr val="lt1"/>
            </a:fillRef>
            <a:effectRef idx="0">
              <a:schemeClr val="accent3"/>
            </a:effectRef>
            <a:fontRef idx="minor">
              <a:schemeClr val="dk1"/>
            </a:fontRef>
          </p:style>
          <p:txBody>
            <a:bodyPr rtlCol="0" anchor="ctr"/>
            <a:lstStyle/>
            <a:p>
              <a:pPr algn="ctr"/>
              <a:endParaRPr lang="ja-JP" altLang="en-US" sz="2400">
                <a:solidFill>
                  <a:prstClr val="black"/>
                </a:solidFill>
                <a:sym typeface="Helvetica Neue"/>
              </a:endParaRPr>
            </a:p>
          </p:txBody>
        </p:sp>
        <p:cxnSp>
          <p:nvCxnSpPr>
            <p:cNvPr id="41" name="直線矢印コネクタ 40"/>
            <p:cNvCxnSpPr/>
            <p:nvPr/>
          </p:nvCxnSpPr>
          <p:spPr>
            <a:xfrm flipV="1">
              <a:off x="429695" y="2264163"/>
              <a:ext cx="0" cy="2781546"/>
            </a:xfrm>
            <a:prstGeom prst="straightConnector1">
              <a:avLst/>
            </a:prstGeom>
            <a:ln w="28575" cmpd="sng">
              <a:solidFill>
                <a:schemeClr val="tx1"/>
              </a:solidFill>
              <a:prstDash val="solid"/>
              <a:headEnd type="none" w="lg" len="lg"/>
              <a:tailEnd type="triangle" w="lg" len="lg"/>
            </a:ln>
            <a:effectLst/>
          </p:spPr>
          <p:style>
            <a:lnRef idx="2">
              <a:schemeClr val="accent3"/>
            </a:lnRef>
            <a:fillRef idx="0">
              <a:schemeClr val="accent3"/>
            </a:fillRef>
            <a:effectRef idx="1">
              <a:schemeClr val="accent3"/>
            </a:effectRef>
            <a:fontRef idx="minor">
              <a:schemeClr val="tx1"/>
            </a:fontRef>
          </p:style>
        </p:cxnSp>
        <p:cxnSp>
          <p:nvCxnSpPr>
            <p:cNvPr id="48" name="直線矢印コネクタ 47"/>
            <p:cNvCxnSpPr/>
            <p:nvPr/>
          </p:nvCxnSpPr>
          <p:spPr>
            <a:xfrm flipV="1">
              <a:off x="429695" y="5043620"/>
              <a:ext cx="4090383" cy="2088"/>
            </a:xfrm>
            <a:prstGeom prst="straightConnector1">
              <a:avLst/>
            </a:prstGeom>
            <a:ln w="28575" cmpd="sng">
              <a:solidFill>
                <a:schemeClr val="tx1"/>
              </a:solidFill>
              <a:prstDash val="solid"/>
              <a:headEnd type="none" w="lg" len="lg"/>
              <a:tailEnd type="triangle" w="lg" len="lg"/>
            </a:ln>
            <a:effectLst/>
          </p:spPr>
          <p:style>
            <a:lnRef idx="2">
              <a:schemeClr val="accent3"/>
            </a:lnRef>
            <a:fillRef idx="0">
              <a:schemeClr val="accent3"/>
            </a:fillRef>
            <a:effectRef idx="1">
              <a:schemeClr val="accent3"/>
            </a:effectRef>
            <a:fontRef idx="minor">
              <a:schemeClr val="tx1"/>
            </a:fontRef>
          </p:style>
        </p:cxnSp>
        <p:sp>
          <p:nvSpPr>
            <p:cNvPr id="58" name="テキスト ボックス 57"/>
            <p:cNvSpPr txBox="1"/>
            <p:nvPr/>
          </p:nvSpPr>
          <p:spPr>
            <a:xfrm>
              <a:off x="2438703" y="4721605"/>
              <a:ext cx="2052292" cy="315423"/>
            </a:xfrm>
            <a:prstGeom prst="rect">
              <a:avLst/>
            </a:prstGeom>
            <a:noFill/>
          </p:spPr>
          <p:txBody>
            <a:bodyPr wrap="none" rtlCol="0">
              <a:spAutoFit/>
            </a:bodyPr>
            <a:lstStyle/>
            <a:p>
              <a:pPr algn="r"/>
              <a:r>
                <a:rPr lang="en-US" altLang="ja-JP" sz="2133" dirty="0">
                  <a:solidFill>
                    <a:prstClr val="black"/>
                  </a:solidFill>
                  <a:sym typeface="Helvetica Neue"/>
                </a:rPr>
                <a:t>DNN parameters space</a:t>
              </a:r>
              <a:endParaRPr lang="ja-JP" altLang="en-US" sz="2133" dirty="0">
                <a:solidFill>
                  <a:prstClr val="black"/>
                </a:solidFill>
                <a:sym typeface="Helvetica Neue"/>
              </a:endParaRPr>
            </a:p>
          </p:txBody>
        </p:sp>
        <p:sp>
          <p:nvSpPr>
            <p:cNvPr id="92" name="四角形吹き出し 91"/>
            <p:cNvSpPr/>
            <p:nvPr/>
          </p:nvSpPr>
          <p:spPr>
            <a:xfrm>
              <a:off x="741706" y="2670766"/>
              <a:ext cx="1263154" cy="251271"/>
            </a:xfrm>
            <a:prstGeom prst="wedgeRectCallout">
              <a:avLst>
                <a:gd name="adj1" fmla="val 10743"/>
                <a:gd name="adj2" fmla="val 87978"/>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sz="1600" dirty="0">
                  <a:solidFill>
                    <a:prstClr val="black"/>
                  </a:solidFill>
                  <a:sym typeface="Helvetica Neue"/>
                </a:rPr>
                <a:t>Mini-batch size</a:t>
              </a:r>
              <a:endParaRPr lang="ja-JP" altLang="en-US" sz="1600" dirty="0">
                <a:solidFill>
                  <a:prstClr val="black"/>
                </a:solidFill>
                <a:sym typeface="Helvetica Neue"/>
              </a:endParaRPr>
            </a:p>
          </p:txBody>
        </p:sp>
      </p:grpSp>
      <p:grpSp>
        <p:nvGrpSpPr>
          <p:cNvPr id="6" name="図形グループ 5"/>
          <p:cNvGrpSpPr/>
          <p:nvPr/>
        </p:nvGrpSpPr>
        <p:grpSpPr>
          <a:xfrm>
            <a:off x="6358379" y="2044264"/>
            <a:ext cx="5621940" cy="4057609"/>
            <a:chOff x="4927544" y="2077258"/>
            <a:chExt cx="4216455" cy="3043207"/>
          </a:xfrm>
        </p:grpSpPr>
        <p:sp>
          <p:nvSpPr>
            <p:cNvPr id="96" name="テキスト ボックス 95"/>
            <p:cNvSpPr txBox="1"/>
            <p:nvPr/>
          </p:nvSpPr>
          <p:spPr>
            <a:xfrm>
              <a:off x="5113451" y="4835723"/>
              <a:ext cx="3769986" cy="284742"/>
            </a:xfrm>
            <a:prstGeom prst="rect">
              <a:avLst/>
            </a:prstGeom>
            <a:noFill/>
          </p:spPr>
          <p:txBody>
            <a:bodyPr wrap="square" rtlCol="0">
              <a:spAutoFit/>
            </a:bodyPr>
            <a:lstStyle/>
            <a:p>
              <a:pPr algn="ctr"/>
              <a:r>
                <a:rPr kumimoji="0" lang="en-US" altLang="ja-JP" sz="1867" dirty="0">
                  <a:solidFill>
                    <a:prstClr val="black"/>
                  </a:solidFill>
                  <a:sym typeface="Helvetica Neue"/>
                </a:rPr>
                <a:t>(</a:t>
              </a:r>
              <a:r>
                <a:rPr kumimoji="0" lang="en-US" altLang="ja-JP" sz="1867" dirty="0" err="1">
                  <a:solidFill>
                    <a:prstClr val="black"/>
                  </a:solidFill>
                  <a:sym typeface="Helvetica Neue"/>
                </a:rPr>
                <a:t>N</a:t>
              </a:r>
              <a:r>
                <a:rPr kumimoji="0" lang="en-US" altLang="ja-JP" sz="1867" baseline="-25000" dirty="0" err="1">
                  <a:solidFill>
                    <a:prstClr val="black"/>
                  </a:solidFill>
                  <a:sym typeface="Helvetica Neue"/>
                </a:rPr>
                <a:t>Subbatch</a:t>
              </a:r>
              <a:r>
                <a:rPr kumimoji="0" lang="en-US" altLang="ja-JP" sz="1867" dirty="0">
                  <a:solidFill>
                    <a:prstClr val="black"/>
                  </a:solidFill>
                  <a:sym typeface="Helvetica Neue"/>
                </a:rPr>
                <a:t>: # of samples per one GPU iteration)</a:t>
              </a:r>
              <a:endParaRPr lang="ja-JP" altLang="en-US" sz="1867" dirty="0">
                <a:solidFill>
                  <a:prstClr val="black"/>
                </a:solidFill>
                <a:sym typeface="Helvetica Neue"/>
              </a:endParaRPr>
            </a:p>
          </p:txBody>
        </p:sp>
        <p:grpSp>
          <p:nvGrpSpPr>
            <p:cNvPr id="97" name="図形グループ 96"/>
            <p:cNvGrpSpPr/>
            <p:nvPr/>
          </p:nvGrpSpPr>
          <p:grpSpPr>
            <a:xfrm>
              <a:off x="4927544" y="2077258"/>
              <a:ext cx="4216455" cy="2758467"/>
              <a:chOff x="3488734" y="1531130"/>
              <a:chExt cx="5584802" cy="3653655"/>
            </a:xfrm>
          </p:grpSpPr>
          <p:grpSp>
            <p:nvGrpSpPr>
              <p:cNvPr id="98" name="図形グループ 97"/>
              <p:cNvGrpSpPr/>
              <p:nvPr/>
            </p:nvGrpSpPr>
            <p:grpSpPr>
              <a:xfrm>
                <a:off x="3488734" y="1898666"/>
                <a:ext cx="5584802" cy="3279600"/>
                <a:chOff x="3897666" y="1834526"/>
                <a:chExt cx="5227185" cy="3069594"/>
              </a:xfrm>
            </p:grpSpPr>
            <p:pic>
              <p:nvPicPr>
                <p:cNvPr id="108" name="図 107" descr="minibatch_dist.pdf"/>
                <p:cNvPicPr>
                  <a:picLocks noChangeAspect="1"/>
                </p:cNvPicPr>
                <p:nvPr/>
              </p:nvPicPr>
              <p:blipFill rotWithShape="1">
                <a:blip r:embed="rId3" cstate="screen">
                  <a:extLst>
                    <a:ext uri="{28A0092B-C50C-407E-A947-70E740481C1C}">
                      <a14:useLocalDpi xmlns:a14="http://schemas.microsoft.com/office/drawing/2010/main"/>
                    </a:ext>
                  </a:extLst>
                </a:blip>
                <a:srcRect t="53683" b="22356"/>
                <a:stretch/>
              </p:blipFill>
              <p:spPr>
                <a:xfrm>
                  <a:off x="3897666" y="3150631"/>
                  <a:ext cx="5227185" cy="1753489"/>
                </a:xfrm>
                <a:prstGeom prst="rect">
                  <a:avLst/>
                </a:prstGeom>
              </p:spPr>
            </p:pic>
            <p:pic>
              <p:nvPicPr>
                <p:cNvPr id="109" name="図 108" descr="minibatch_dist.pdf"/>
                <p:cNvPicPr>
                  <a:picLocks noChangeAspect="1"/>
                </p:cNvPicPr>
                <p:nvPr/>
              </p:nvPicPr>
              <p:blipFill rotWithShape="1">
                <a:blip r:embed="rId4" cstate="screen">
                  <a:extLst>
                    <a:ext uri="{28A0092B-C50C-407E-A947-70E740481C1C}">
                      <a14:useLocalDpi xmlns:a14="http://schemas.microsoft.com/office/drawing/2010/main"/>
                    </a:ext>
                  </a:extLst>
                </a:blip>
                <a:srcRect b="82016"/>
                <a:stretch/>
              </p:blipFill>
              <p:spPr>
                <a:xfrm>
                  <a:off x="3897666" y="1834526"/>
                  <a:ext cx="5227185" cy="1316106"/>
                </a:xfrm>
                <a:prstGeom prst="rect">
                  <a:avLst/>
                </a:prstGeom>
              </p:spPr>
            </p:pic>
          </p:grpSp>
          <p:sp>
            <p:nvSpPr>
              <p:cNvPr id="99" name="テキスト ボックス 98"/>
              <p:cNvSpPr txBox="1"/>
              <p:nvPr/>
            </p:nvSpPr>
            <p:spPr>
              <a:xfrm>
                <a:off x="4120281" y="1531130"/>
                <a:ext cx="2100902" cy="458615"/>
              </a:xfrm>
              <a:prstGeom prst="rect">
                <a:avLst/>
              </a:prstGeom>
              <a:noFill/>
            </p:spPr>
            <p:txBody>
              <a:bodyPr wrap="none" rtlCol="0">
                <a:spAutoFit/>
              </a:bodyPr>
              <a:lstStyle/>
              <a:p>
                <a:pPr algn="ctr"/>
                <a:r>
                  <a:rPr lang="en-US" altLang="ja-JP" sz="2400" b="1" dirty="0">
                    <a:solidFill>
                      <a:prstClr val="black"/>
                    </a:solidFill>
                    <a:sym typeface="Helvetica Neue"/>
                  </a:rPr>
                  <a:t>Mini-batch size</a:t>
                </a:r>
                <a:endParaRPr lang="ja-JP" altLang="en-US" sz="2400" b="1" dirty="0">
                  <a:solidFill>
                    <a:prstClr val="black"/>
                  </a:solidFill>
                  <a:sym typeface="Helvetica Neue"/>
                </a:endParaRPr>
              </a:p>
            </p:txBody>
          </p:sp>
          <p:sp>
            <p:nvSpPr>
              <p:cNvPr id="100" name="テキスト ボックス 99"/>
              <p:cNvSpPr txBox="1"/>
              <p:nvPr/>
            </p:nvSpPr>
            <p:spPr>
              <a:xfrm>
                <a:off x="7092731" y="1531131"/>
                <a:ext cx="1376354" cy="458615"/>
              </a:xfrm>
              <a:prstGeom prst="rect">
                <a:avLst/>
              </a:prstGeom>
              <a:noFill/>
            </p:spPr>
            <p:txBody>
              <a:bodyPr wrap="none" rtlCol="0">
                <a:spAutoFit/>
              </a:bodyPr>
              <a:lstStyle/>
              <a:p>
                <a:pPr algn="ctr"/>
                <a:r>
                  <a:rPr lang="en-US" altLang="ja-JP" sz="2400" b="1" dirty="0">
                    <a:solidFill>
                      <a:prstClr val="black"/>
                    </a:solidFill>
                    <a:sym typeface="Helvetica Neue"/>
                  </a:rPr>
                  <a:t>Staleness</a:t>
                </a:r>
                <a:endParaRPr lang="ja-JP" altLang="en-US" sz="2400" b="1" dirty="0">
                  <a:solidFill>
                    <a:prstClr val="black"/>
                  </a:solidFill>
                  <a:sym typeface="Helvetica Neue"/>
                </a:endParaRPr>
              </a:p>
            </p:txBody>
          </p:sp>
          <p:sp>
            <p:nvSpPr>
              <p:cNvPr id="101" name="四角形吹き出し 100"/>
              <p:cNvSpPr/>
              <p:nvPr/>
            </p:nvSpPr>
            <p:spPr>
              <a:xfrm>
                <a:off x="5961061" y="4910622"/>
                <a:ext cx="1394614" cy="274163"/>
              </a:xfrm>
              <a:prstGeom prst="wedgeRectCallout">
                <a:avLst>
                  <a:gd name="adj1" fmla="val -101267"/>
                  <a:gd name="adj2" fmla="val -256781"/>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867" dirty="0">
                    <a:solidFill>
                      <a:prstClr val="black"/>
                    </a:solidFill>
                    <a:sym typeface="Helvetica Neue"/>
                  </a:rPr>
                  <a:t>Measured</a:t>
                </a:r>
                <a:endParaRPr lang="ja-JP" altLang="en-US" sz="1867" dirty="0">
                  <a:solidFill>
                    <a:prstClr val="black"/>
                  </a:solidFill>
                  <a:sym typeface="Helvetica Neue"/>
                </a:endParaRPr>
              </a:p>
            </p:txBody>
          </p:sp>
          <p:sp>
            <p:nvSpPr>
              <p:cNvPr id="102" name="四角形吹き出し 101"/>
              <p:cNvSpPr/>
              <p:nvPr/>
            </p:nvSpPr>
            <p:spPr>
              <a:xfrm>
                <a:off x="5059873" y="3657308"/>
                <a:ext cx="1394614" cy="274163"/>
              </a:xfrm>
              <a:prstGeom prst="wedgeRectCallout">
                <a:avLst>
                  <a:gd name="adj1" fmla="val -23006"/>
                  <a:gd name="adj2" fmla="val 138951"/>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867" dirty="0">
                    <a:solidFill>
                      <a:prstClr val="black"/>
                    </a:solidFill>
                    <a:sym typeface="Helvetica Neue"/>
                  </a:rPr>
                  <a:t>Predicted</a:t>
                </a:r>
                <a:endParaRPr lang="ja-JP" altLang="en-US" sz="1867" dirty="0">
                  <a:solidFill>
                    <a:prstClr val="black"/>
                  </a:solidFill>
                  <a:sym typeface="Helvetica Neue"/>
                </a:endParaRPr>
              </a:p>
            </p:txBody>
          </p:sp>
          <p:sp>
            <p:nvSpPr>
              <p:cNvPr id="103" name="テキスト ボックス 102"/>
              <p:cNvSpPr txBox="1"/>
              <p:nvPr/>
            </p:nvSpPr>
            <p:spPr>
              <a:xfrm>
                <a:off x="4169140" y="1975553"/>
                <a:ext cx="943028" cy="377148"/>
              </a:xfrm>
              <a:prstGeom prst="rect">
                <a:avLst/>
              </a:prstGeom>
              <a:noFill/>
            </p:spPr>
            <p:txBody>
              <a:bodyPr wrap="none" rtlCol="0">
                <a:spAutoFit/>
              </a:bodyPr>
              <a:lstStyle/>
              <a:p>
                <a:r>
                  <a:rPr lang="en-US" altLang="ja-JP" sz="1867" dirty="0">
                    <a:solidFill>
                      <a:srgbClr val="FF0000"/>
                    </a:solidFill>
                    <a:sym typeface="Helvetica Neue"/>
                  </a:rPr>
                  <a:t>4 nodes</a:t>
                </a:r>
                <a:endParaRPr lang="ja-JP" altLang="en-US" sz="1867" dirty="0">
                  <a:solidFill>
                    <a:srgbClr val="FF0000"/>
                  </a:solidFill>
                  <a:sym typeface="Helvetica Neue"/>
                </a:endParaRPr>
              </a:p>
            </p:txBody>
          </p:sp>
          <p:sp>
            <p:nvSpPr>
              <p:cNvPr id="104" name="テキスト ボックス 103"/>
              <p:cNvSpPr txBox="1"/>
              <p:nvPr/>
            </p:nvSpPr>
            <p:spPr>
              <a:xfrm>
                <a:off x="4346200" y="2251243"/>
                <a:ext cx="943028" cy="377148"/>
              </a:xfrm>
              <a:prstGeom prst="rect">
                <a:avLst/>
              </a:prstGeom>
              <a:noFill/>
            </p:spPr>
            <p:txBody>
              <a:bodyPr wrap="none" rtlCol="0">
                <a:spAutoFit/>
              </a:bodyPr>
              <a:lstStyle/>
              <a:p>
                <a:r>
                  <a:rPr lang="en-US" altLang="ja-JP" sz="1867" dirty="0">
                    <a:solidFill>
                      <a:srgbClr val="00FF00"/>
                    </a:solidFill>
                    <a:sym typeface="Helvetica Neue"/>
                  </a:rPr>
                  <a:t>8 nodes</a:t>
                </a:r>
                <a:endParaRPr lang="ja-JP" altLang="en-US" sz="1867" dirty="0">
                  <a:solidFill>
                    <a:srgbClr val="00FF00"/>
                  </a:solidFill>
                  <a:sym typeface="Helvetica Neue"/>
                </a:endParaRPr>
              </a:p>
            </p:txBody>
          </p:sp>
          <p:sp>
            <p:nvSpPr>
              <p:cNvPr id="105" name="テキスト ボックス 104"/>
              <p:cNvSpPr txBox="1"/>
              <p:nvPr/>
            </p:nvSpPr>
            <p:spPr>
              <a:xfrm>
                <a:off x="4781344" y="2553609"/>
                <a:ext cx="1064051" cy="377148"/>
              </a:xfrm>
              <a:prstGeom prst="rect">
                <a:avLst/>
              </a:prstGeom>
              <a:noFill/>
            </p:spPr>
            <p:txBody>
              <a:bodyPr wrap="none" rtlCol="0">
                <a:spAutoFit/>
              </a:bodyPr>
              <a:lstStyle/>
              <a:p>
                <a:r>
                  <a:rPr kumimoji="0" lang="en-US" altLang="ja-JP" sz="1867" dirty="0">
                    <a:solidFill>
                      <a:srgbClr val="0000FF"/>
                    </a:solidFill>
                    <a:sym typeface="Helvetica Neue"/>
                  </a:rPr>
                  <a:t>16</a:t>
                </a:r>
                <a:r>
                  <a:rPr lang="en-US" altLang="ja-JP" sz="1867" dirty="0">
                    <a:solidFill>
                      <a:srgbClr val="0000FF"/>
                    </a:solidFill>
                    <a:sym typeface="Helvetica Neue"/>
                  </a:rPr>
                  <a:t> nodes</a:t>
                </a:r>
                <a:endParaRPr lang="ja-JP" altLang="en-US" sz="1867" dirty="0">
                  <a:solidFill>
                    <a:srgbClr val="0000FF"/>
                  </a:solidFill>
                  <a:sym typeface="Helvetica Neue"/>
                </a:endParaRPr>
              </a:p>
            </p:txBody>
          </p:sp>
          <p:sp>
            <p:nvSpPr>
              <p:cNvPr id="106" name="四角形吹き出し 105"/>
              <p:cNvSpPr/>
              <p:nvPr/>
            </p:nvSpPr>
            <p:spPr>
              <a:xfrm>
                <a:off x="7655563" y="2630556"/>
                <a:ext cx="1417973" cy="274163"/>
              </a:xfrm>
              <a:prstGeom prst="wedgeRectCallout">
                <a:avLst>
                  <a:gd name="adj1" fmla="val -97224"/>
                  <a:gd name="adj2" fmla="val -90394"/>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867" dirty="0">
                    <a:solidFill>
                      <a:prstClr val="black"/>
                    </a:solidFill>
                    <a:sym typeface="Helvetica Neue"/>
                  </a:rPr>
                  <a:t>Measured</a:t>
                </a:r>
                <a:endParaRPr lang="ja-JP" altLang="en-US" sz="1867" dirty="0">
                  <a:solidFill>
                    <a:prstClr val="black"/>
                  </a:solidFill>
                  <a:sym typeface="Helvetica Neue"/>
                </a:endParaRPr>
              </a:p>
            </p:txBody>
          </p:sp>
          <p:sp>
            <p:nvSpPr>
              <p:cNvPr id="107" name="四角形吹き出し 106"/>
              <p:cNvSpPr/>
              <p:nvPr/>
            </p:nvSpPr>
            <p:spPr>
              <a:xfrm>
                <a:off x="7655563" y="2356391"/>
                <a:ext cx="1417973" cy="274163"/>
              </a:xfrm>
              <a:prstGeom prst="wedgeRectCallout">
                <a:avLst>
                  <a:gd name="adj1" fmla="val -83959"/>
                  <a:gd name="adj2" fmla="val 1507"/>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867" dirty="0">
                    <a:solidFill>
                      <a:prstClr val="black"/>
                    </a:solidFill>
                    <a:sym typeface="Helvetica Neue"/>
                  </a:rPr>
                  <a:t>Predicted</a:t>
                </a:r>
                <a:endParaRPr lang="ja-JP" altLang="en-US" sz="1867" dirty="0">
                  <a:solidFill>
                    <a:prstClr val="black"/>
                  </a:solidFill>
                  <a:sym typeface="Helvetica Neue"/>
                </a:endParaRPr>
              </a:p>
            </p:txBody>
          </p:sp>
        </p:grpSp>
      </p:grpSp>
      <p:sp>
        <p:nvSpPr>
          <p:cNvPr id="110" name="コンテンツ プレースホルダー 2"/>
          <p:cNvSpPr txBox="1">
            <a:spLocks/>
          </p:cNvSpPr>
          <p:nvPr/>
        </p:nvSpPr>
        <p:spPr>
          <a:xfrm>
            <a:off x="5891204" y="701472"/>
            <a:ext cx="6300797" cy="1592453"/>
          </a:xfrm>
          <a:prstGeom prst="rect">
            <a:avLst/>
          </a:prstGeom>
        </p:spPr>
        <p:txBody>
          <a:bodyPr vert="horz" lIns="121920" tIns="60960" rIns="121920" bIns="60960" rtlCol="0">
            <a:norm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buFont typeface="Arial"/>
              <a:buNone/>
            </a:pPr>
            <a:r>
              <a:rPr lang="en-US" altLang="ja-JP" sz="1867" b="1" dirty="0">
                <a:solidFill>
                  <a:prstClr val="black"/>
                </a:solidFill>
                <a:sym typeface="Helvetica Neue"/>
              </a:rPr>
              <a:t>Proposal</a:t>
            </a:r>
          </a:p>
          <a:p>
            <a:r>
              <a:rPr lang="en-US" altLang="ja-JP" sz="1867" dirty="0">
                <a:solidFill>
                  <a:prstClr val="black"/>
                </a:solidFill>
                <a:sym typeface="Helvetica Neue"/>
              </a:rPr>
              <a:t>We propose a empirical performance model for an ASGD deep learning system SPRINT which considers probability distribution of mini-batch size and staleness</a:t>
            </a:r>
          </a:p>
        </p:txBody>
      </p:sp>
      <p:sp>
        <p:nvSpPr>
          <p:cNvPr id="56" name="テキスト ボックス 55"/>
          <p:cNvSpPr txBox="1"/>
          <p:nvPr/>
        </p:nvSpPr>
        <p:spPr>
          <a:xfrm>
            <a:off x="364610" y="6071529"/>
            <a:ext cx="11217791" cy="830997"/>
          </a:xfrm>
          <a:prstGeom prst="rect">
            <a:avLst/>
          </a:prstGeom>
          <a:noFill/>
        </p:spPr>
        <p:txBody>
          <a:bodyPr wrap="square" rtlCol="0">
            <a:spAutoFit/>
          </a:bodyPr>
          <a:lstStyle/>
          <a:p>
            <a:pPr marL="285744" indent="-285744">
              <a:buFont typeface="Arial" panose="020B0604020202020204" pitchFamily="34" charset="0"/>
              <a:buChar char="•"/>
            </a:pPr>
            <a:r>
              <a:rPr kumimoji="0" lang="en-US" altLang="ja-JP" sz="1600" dirty="0">
                <a:solidFill>
                  <a:prstClr val="black"/>
                </a:solidFill>
                <a:sym typeface="Helvetica Neue"/>
              </a:rPr>
              <a:t>Yosuke </a:t>
            </a:r>
            <a:r>
              <a:rPr kumimoji="0" lang="en-US" altLang="ja-JP" sz="1600" dirty="0" err="1">
                <a:solidFill>
                  <a:prstClr val="black"/>
                </a:solidFill>
                <a:sym typeface="Helvetica Neue"/>
              </a:rPr>
              <a:t>Oyama</a:t>
            </a:r>
            <a:r>
              <a:rPr kumimoji="0" lang="en-US" altLang="ja-JP" sz="1600" dirty="0">
                <a:solidFill>
                  <a:prstClr val="black"/>
                </a:solidFill>
                <a:sym typeface="Helvetica Neue"/>
              </a:rPr>
              <a:t>, Akihiro Nomura, </a:t>
            </a:r>
            <a:r>
              <a:rPr kumimoji="0" lang="en-US" altLang="ja-JP" sz="1600" dirty="0" err="1">
                <a:solidFill>
                  <a:prstClr val="black"/>
                </a:solidFill>
                <a:sym typeface="Helvetica Neue"/>
              </a:rPr>
              <a:t>Ikuro</a:t>
            </a:r>
            <a:r>
              <a:rPr kumimoji="0" lang="en-US" altLang="ja-JP" sz="1600" dirty="0">
                <a:solidFill>
                  <a:prstClr val="black"/>
                </a:solidFill>
                <a:sym typeface="Helvetica Neue"/>
              </a:rPr>
              <a:t> Sato, Hiroki Nishimura, </a:t>
            </a:r>
            <a:r>
              <a:rPr kumimoji="0" lang="en-US" altLang="ja-JP" sz="1600" dirty="0" err="1">
                <a:solidFill>
                  <a:prstClr val="black"/>
                </a:solidFill>
                <a:sym typeface="Helvetica Neue"/>
              </a:rPr>
              <a:t>Yukimasa</a:t>
            </a:r>
            <a:r>
              <a:rPr kumimoji="0" lang="en-US" altLang="ja-JP" sz="1600" dirty="0">
                <a:solidFill>
                  <a:prstClr val="black"/>
                </a:solidFill>
                <a:sym typeface="Helvetica Neue"/>
              </a:rPr>
              <a:t> </a:t>
            </a:r>
            <a:r>
              <a:rPr kumimoji="0" lang="en-US" altLang="ja-JP" sz="1600" dirty="0" err="1">
                <a:solidFill>
                  <a:prstClr val="black"/>
                </a:solidFill>
                <a:sym typeface="Helvetica Neue"/>
              </a:rPr>
              <a:t>Tamatsu</a:t>
            </a:r>
            <a:r>
              <a:rPr kumimoji="0" lang="en-US" altLang="ja-JP" sz="1600" dirty="0">
                <a:solidFill>
                  <a:prstClr val="black"/>
                </a:solidFill>
                <a:sym typeface="Helvetica Neue"/>
              </a:rPr>
              <a:t>, and Satoshi Matsuoka, "</a:t>
            </a:r>
            <a:r>
              <a:rPr kumimoji="0" lang="en-US" altLang="ja-JP" sz="1600" b="1" dirty="0">
                <a:solidFill>
                  <a:prstClr val="black"/>
                </a:solidFill>
                <a:sym typeface="Helvetica Neue"/>
              </a:rPr>
              <a:t>Predicting Statistics of Asynchronous SGD Parameters for a Large-Scale Distributed Deep Learning System on GPU Supercomputers</a:t>
            </a:r>
            <a:r>
              <a:rPr kumimoji="0" lang="en-US" altLang="ja-JP" sz="1600" dirty="0">
                <a:solidFill>
                  <a:prstClr val="black"/>
                </a:solidFill>
                <a:sym typeface="Helvetica Neue"/>
              </a:rPr>
              <a:t>", in proceedings of 2016 IEEE International Conference on Big Data (IEEE </a:t>
            </a:r>
            <a:r>
              <a:rPr kumimoji="0" lang="en-US" altLang="ja-JP" sz="1600" dirty="0" err="1">
                <a:solidFill>
                  <a:prstClr val="black"/>
                </a:solidFill>
                <a:sym typeface="Helvetica Neue"/>
              </a:rPr>
              <a:t>BigData</a:t>
            </a:r>
            <a:r>
              <a:rPr kumimoji="0" lang="en-US" altLang="ja-JP" sz="1600" dirty="0">
                <a:solidFill>
                  <a:prstClr val="black"/>
                </a:solidFill>
                <a:sym typeface="Helvetica Neue"/>
              </a:rPr>
              <a:t> 2016), Washington D.C., Dec. 5-8, 2016</a:t>
            </a:r>
            <a:endParaRPr lang="ja-JP" altLang="en-US" sz="1600" dirty="0">
              <a:solidFill>
                <a:prstClr val="black"/>
              </a:solidFill>
              <a:sym typeface="Helvetica Neue"/>
            </a:endParaRPr>
          </a:p>
        </p:txBody>
      </p:sp>
      <p:pic>
        <p:nvPicPr>
          <p:cNvPr id="57" name="Picture 4" descr="https://www.d-itlab.co.jp/wp-content/themes/densoitlab/images/common/logo.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71302" y="1939069"/>
            <a:ext cx="1155471" cy="583817"/>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6" descr="http://www.densocorp-na.com/wp-content/themes/semantic/images/denso-logo.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011342" y="1868486"/>
            <a:ext cx="2009775" cy="64770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descr="「東工大　ロゴ」の画像検索結果"/>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965309" y="2620889"/>
            <a:ext cx="1033428" cy="855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2798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Interconnect </a:t>
            </a:r>
            <a:r>
              <a:rPr lang="en-US" dirty="0" smtClean="0"/>
              <a:t>Performance as </a:t>
            </a:r>
            <a:r>
              <a:rPr lang="en-US" dirty="0"/>
              <a:t>important </a:t>
            </a:r>
            <a:r>
              <a:rPr lang="en-US" dirty="0" smtClean="0"/>
              <a:t>as GPU Performance </a:t>
            </a:r>
            <a:r>
              <a:rPr lang="en-US" dirty="0"/>
              <a:t>to accelerate DL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6064" y="1641847"/>
                <a:ext cx="11185575" cy="4537075"/>
              </a:xfrm>
            </p:spPr>
            <p:txBody>
              <a:bodyPr/>
              <a:lstStyle/>
              <a:p>
                <a:r>
                  <a:rPr lang="en-US" dirty="0" smtClean="0"/>
                  <a:t>ASGD DL </a:t>
                </a:r>
                <a:r>
                  <a:rPr lang="en-US" dirty="0"/>
                  <a:t>system </a:t>
                </a:r>
                <a:r>
                  <a:rPr lang="en-US" dirty="0" smtClean="0"/>
                  <a:t>SPRINT (by DENSO IT Lab) and DL speedup prediction</a:t>
                </a:r>
                <a:br>
                  <a:rPr lang="en-US" dirty="0" smtClean="0"/>
                </a:br>
                <a:r>
                  <a:rPr lang="en-US" dirty="0" smtClean="0"/>
                  <a:t>with performance model</a:t>
                </a:r>
              </a:p>
              <a:p>
                <a:pPr lvl="1"/>
                <a:endParaRPr lang="en-US" dirty="0"/>
              </a:p>
              <a:p>
                <a:pPr lvl="1"/>
                <a:endParaRPr lang="en-US" dirty="0" smtClean="0"/>
              </a:p>
              <a:p>
                <a:pPr lvl="1"/>
                <a:r>
                  <a:rPr lang="en-US" dirty="0" smtClean="0"/>
                  <a:t>Data measured on T2 and KFC</a:t>
                </a:r>
                <a:br>
                  <a:rPr lang="en-US" dirty="0" smtClean="0"/>
                </a:br>
                <a:r>
                  <a:rPr lang="en-US" dirty="0" smtClean="0"/>
                  <a:t>(both FDR) fitted to formulas</a:t>
                </a:r>
              </a:p>
              <a:p>
                <a:pPr lvl="1"/>
                <a:r>
                  <a:rPr lang="en-US" dirty="0" err="1" smtClean="0"/>
                  <a:t>Allreduce</a:t>
                </a:r>
                <a:r>
                  <a:rPr lang="en-US" dirty="0" smtClean="0"/>
                  <a:t> time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smtClean="0"/>
                  <a:t> T</a:t>
                </a:r>
                <a:r>
                  <a:rPr lang="en-US" sz="1200" dirty="0"/>
                  <a:t>GPU</a:t>
                </a:r>
                <a:r>
                  <a:rPr lang="en-US" dirty="0" smtClean="0"/>
                  <a:t>)</a:t>
                </a:r>
                <a:r>
                  <a:rPr lang="en-US" dirty="0"/>
                  <a:t> </a:t>
                </a:r>
                <a:r>
                  <a:rPr lang="en-US" dirty="0" smtClean="0"/>
                  <a:t>dep. on</a:t>
                </a:r>
                <a:br>
                  <a:rPr lang="en-US" dirty="0" smtClean="0"/>
                </a:br>
                <a:r>
                  <a:rPr lang="en-US" dirty="0" smtClean="0"/>
                  <a:t>#nodes and #</a:t>
                </a:r>
                <a:r>
                  <a:rPr lang="en-US" dirty="0" err="1" smtClean="0"/>
                  <a:t>DL_parameters</a:t>
                </a:r>
                <a:endParaRPr lang="en-US" dirty="0" smtClean="0"/>
              </a:p>
              <a:p>
                <a:endParaRPr lang="en-US" dirty="0" smtClean="0"/>
              </a:p>
              <a:p>
                <a:pPr lvl="0"/>
                <a:r>
                  <a:rPr lang="en-US" dirty="0" smtClean="0"/>
                  <a:t>Other approaches == similar improvements:</a:t>
                </a:r>
              </a:p>
              <a:p>
                <a:pPr lvl="1"/>
                <a:r>
                  <a:rPr lang="en-US" dirty="0" err="1" smtClean="0"/>
                  <a:t>Cuda</a:t>
                </a:r>
                <a:r>
                  <a:rPr lang="en-US" dirty="0" smtClean="0"/>
                  <a:t>-Aware CNTK optimizes communication pipeline </a:t>
                </a:r>
                <a:r>
                  <a:rPr lang="en-US" dirty="0" smtClean="0">
                    <a:sym typeface="Wingdings" panose="05000000000000000000" pitchFamily="2" charset="2"/>
                  </a:rPr>
                  <a:t> 15%—23% speedup</a:t>
                </a:r>
                <a:br>
                  <a:rPr lang="en-US" dirty="0" smtClean="0">
                    <a:sym typeface="Wingdings" panose="05000000000000000000" pitchFamily="2" charset="2"/>
                  </a:rPr>
                </a:br>
                <a:r>
                  <a:rPr lang="en-US" sz="1400" b="1" dirty="0">
                    <a:effectLst>
                      <a:outerShdw blurRad="38100" dist="38100" dir="2700000" algn="tl">
                        <a:srgbClr val="DDDDDD"/>
                      </a:outerShdw>
                    </a:effectLst>
                    <a:ea typeface="+mn-ea"/>
                    <a:cs typeface="+mn-cs"/>
                    <a:sym typeface="Wingdings" panose="05000000000000000000" pitchFamily="2" charset="2"/>
                  </a:rPr>
                  <a:t>(Banerjee et al. “Re-designing CNTK Deep Learning Framework on Modern GPU Enabled Clusters”)</a:t>
                </a:r>
              </a:p>
              <a:p>
                <a:pPr lvl="1"/>
                <a:r>
                  <a:rPr lang="en-US" dirty="0" smtClean="0">
                    <a:sym typeface="Wingdings" panose="05000000000000000000" pitchFamily="2" charset="2"/>
                  </a:rPr>
                  <a:t>Reduced precision (FP[16|8|1]) to minimize msg. size w/ no or minor accuracy loss</a:t>
                </a:r>
                <a:br>
                  <a:rPr lang="en-US" dirty="0" smtClean="0">
                    <a:sym typeface="Wingdings" panose="05000000000000000000" pitchFamily="2" charset="2"/>
                  </a:rPr>
                </a:b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6064" y="1641847"/>
                <a:ext cx="11185575" cy="4537075"/>
              </a:xfrm>
              <a:blipFill rotWithShape="0">
                <a:blip r:embed="rId2"/>
                <a:stretch>
                  <a:fillRect l="-818" t="-1074" b="-6443"/>
                </a:stretch>
              </a:blipFill>
            </p:spPr>
            <p:txBody>
              <a:bodyPr/>
              <a:lstStyle/>
              <a:p>
                <a:r>
                  <a:rPr lang="ja-JP" altLang="en-US">
                    <a:noFill/>
                  </a:rPr>
                  <a:t> </a:t>
                </a:r>
              </a:p>
            </p:txBody>
          </p:sp>
        </mc:Fallback>
      </mc:AlternateContent>
      <p:grpSp>
        <p:nvGrpSpPr>
          <p:cNvPr id="28" name="Group 27"/>
          <p:cNvGrpSpPr/>
          <p:nvPr/>
        </p:nvGrpSpPr>
        <p:grpSpPr>
          <a:xfrm>
            <a:off x="4511824" y="2362896"/>
            <a:ext cx="7477384" cy="2783036"/>
            <a:chOff x="5004494" y="2362896"/>
            <a:chExt cx="6973328" cy="2307704"/>
          </a:xfrm>
        </p:grpSpPr>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4494" y="2362896"/>
              <a:ext cx="6973328" cy="1866834"/>
            </a:xfrm>
            <a:prstGeom prst="rect">
              <a:avLst/>
            </a:prstGeom>
          </p:spPr>
        </p:pic>
        <p:sp>
          <p:nvSpPr>
            <p:cNvPr id="8" name="Inhaltsplatzhalter 6"/>
            <p:cNvSpPr txBox="1">
              <a:spLocks/>
            </p:cNvSpPr>
            <p:nvPr/>
          </p:nvSpPr>
          <p:spPr bwMode="auto">
            <a:xfrm>
              <a:off x="5382796" y="4243562"/>
              <a:ext cx="6552728"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a:lstStyle>
              <a:lvl1pPr marL="342900" indent="-342900" algn="l" rtl="0" eaLnBrk="0" fontAlgn="base" hangingPunct="0">
                <a:spcBef>
                  <a:spcPct val="20000"/>
                </a:spcBef>
                <a:spcAft>
                  <a:spcPct val="0"/>
                </a:spcAft>
                <a:buChar char="•"/>
                <a:defRPr kumimoji="1" sz="2400" b="1">
                  <a:solidFill>
                    <a:srgbClr val="0066CC"/>
                  </a:solidFill>
                  <a:effectLst>
                    <a:outerShdw blurRad="38100" dist="38100" dir="2700000" algn="tl">
                      <a:srgbClr val="DDDDDD"/>
                    </a:outerShdw>
                  </a:effectLst>
                  <a:latin typeface="+mn-lt"/>
                  <a:ea typeface="+mn-ea"/>
                  <a:cs typeface="+mn-cs"/>
                </a:defRPr>
              </a:lvl1pPr>
              <a:lvl2pPr marL="742950" indent="-285750" algn="l" rtl="0" eaLnBrk="0" fontAlgn="base" hangingPunct="0">
                <a:spcBef>
                  <a:spcPct val="20000"/>
                </a:spcBef>
                <a:spcAft>
                  <a:spcPct val="0"/>
                </a:spcAft>
                <a:buChar char="–"/>
                <a:defRPr kumimoji="1" sz="2000">
                  <a:solidFill>
                    <a:schemeClr val="tx1"/>
                  </a:solidFill>
                  <a:latin typeface="+mn-lt"/>
                  <a:ea typeface="MS PGothic" pitchFamily="34" charset="-128"/>
                  <a:cs typeface="ＭＳ Ｐゴシック" charset="0"/>
                </a:defRPr>
              </a:lvl2pPr>
              <a:lvl3pPr marL="1143000" indent="-228600" algn="l" rtl="0" eaLnBrk="0" fontAlgn="base" hangingPunct="0">
                <a:spcBef>
                  <a:spcPct val="20000"/>
                </a:spcBef>
                <a:spcAft>
                  <a:spcPct val="0"/>
                </a:spcAft>
                <a:buChar char="•"/>
                <a:defRPr kumimoji="1" sz="18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kumimoji="1" sz="16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kumimoji="1" sz="1400">
                  <a:solidFill>
                    <a:schemeClr val="tx1"/>
                  </a:solidFill>
                  <a:latin typeface="+mn-lt"/>
                  <a:ea typeface="MS PGothic" pitchFamily="34" charset="-128"/>
                </a:defRPr>
              </a:lvl5pPr>
              <a:lvl6pPr marL="2514600" indent="-228600" algn="l" rtl="0" fontAlgn="base">
                <a:spcBef>
                  <a:spcPct val="20000"/>
                </a:spcBef>
                <a:spcAft>
                  <a:spcPct val="0"/>
                </a:spcAft>
                <a:buChar char="»"/>
                <a:defRPr kumimoji="1" sz="1600">
                  <a:solidFill>
                    <a:schemeClr val="tx1"/>
                  </a:solidFill>
                  <a:latin typeface="+mn-lt"/>
                  <a:ea typeface="ＭＳ Ｐゴシック" charset="0"/>
                </a:defRPr>
              </a:lvl6pPr>
              <a:lvl7pPr marL="2971800" indent="-228600" algn="l" rtl="0" fontAlgn="base">
                <a:spcBef>
                  <a:spcPct val="20000"/>
                </a:spcBef>
                <a:spcAft>
                  <a:spcPct val="0"/>
                </a:spcAft>
                <a:buChar char="»"/>
                <a:defRPr kumimoji="1" sz="1600">
                  <a:solidFill>
                    <a:schemeClr val="tx1"/>
                  </a:solidFill>
                  <a:latin typeface="+mn-lt"/>
                  <a:ea typeface="ＭＳ Ｐゴシック" charset="0"/>
                </a:defRPr>
              </a:lvl7pPr>
              <a:lvl8pPr marL="3429000" indent="-228600" algn="l" rtl="0" fontAlgn="base">
                <a:spcBef>
                  <a:spcPct val="20000"/>
                </a:spcBef>
                <a:spcAft>
                  <a:spcPct val="0"/>
                </a:spcAft>
                <a:buChar char="»"/>
                <a:defRPr kumimoji="1" sz="1600">
                  <a:solidFill>
                    <a:schemeClr val="tx1"/>
                  </a:solidFill>
                  <a:latin typeface="+mn-lt"/>
                  <a:ea typeface="ＭＳ Ｐゴシック" charset="0"/>
                </a:defRPr>
              </a:lvl8pPr>
              <a:lvl9pPr marL="3886200" indent="-228600" algn="l" rtl="0" fontAlgn="base">
                <a:spcBef>
                  <a:spcPct val="20000"/>
                </a:spcBef>
                <a:spcAft>
                  <a:spcPct val="0"/>
                </a:spcAft>
                <a:buChar char="»"/>
                <a:defRPr kumimoji="1" sz="1600">
                  <a:solidFill>
                    <a:schemeClr val="tx1"/>
                  </a:solidFill>
                  <a:latin typeface="+mn-lt"/>
                  <a:ea typeface="ＭＳ Ｐゴシック" charset="0"/>
                </a:defRPr>
              </a:lvl9pPr>
            </a:lstStyle>
            <a:p>
              <a:pPr marL="0" indent="0">
                <a:buFontTx/>
                <a:buNone/>
                <a:defRPr/>
              </a:pPr>
              <a:r>
                <a:rPr lang="en-US" sz="1200" u="sng" kern="0" dirty="0">
                  <a:solidFill>
                    <a:srgbClr val="000000"/>
                  </a:solidFill>
                  <a:sym typeface="Helvetica Neue"/>
                </a:rPr>
                <a:t>Fig. 4:</a:t>
              </a:r>
              <a:r>
                <a:rPr lang="en-US" sz="1200" kern="0" dirty="0">
                  <a:solidFill>
                    <a:srgbClr val="000000"/>
                  </a:solidFill>
                  <a:sym typeface="Helvetica Neue"/>
                </a:rPr>
                <a:t> </a:t>
              </a:r>
              <a:r>
                <a:rPr lang="en-US" sz="1200" kern="0" dirty="0" err="1">
                  <a:solidFill>
                    <a:srgbClr val="000000"/>
                  </a:solidFill>
                  <a:sym typeface="Helvetica Neue"/>
                </a:rPr>
                <a:t>Oyama</a:t>
              </a:r>
              <a:r>
                <a:rPr lang="en-US" sz="1200" kern="0" dirty="0">
                  <a:solidFill>
                    <a:srgbClr val="000000"/>
                  </a:solidFill>
                  <a:sym typeface="Helvetica Neue"/>
                </a:rPr>
                <a:t> et al. “Predicting Statistics of Asynchronous SGD Parameters for a</a:t>
              </a:r>
              <a:br>
                <a:rPr lang="en-US" sz="1200" kern="0" dirty="0">
                  <a:solidFill>
                    <a:srgbClr val="000000"/>
                  </a:solidFill>
                  <a:sym typeface="Helvetica Neue"/>
                </a:rPr>
              </a:br>
              <a:r>
                <a:rPr lang="en-US" sz="1200" kern="0" dirty="0">
                  <a:solidFill>
                    <a:srgbClr val="000000"/>
                  </a:solidFill>
                  <a:sym typeface="Helvetica Neue"/>
                </a:rPr>
                <a:t>            Large-Scale Distributed Deep Learning System on GPU Supercomputers</a:t>
              </a:r>
            </a:p>
          </p:txBody>
        </p:sp>
      </p:grpSp>
      <p:cxnSp>
        <p:nvCxnSpPr>
          <p:cNvPr id="10" name="Straight Arrow Connector 9"/>
          <p:cNvCxnSpPr>
            <a:stCxn id="16" idx="3"/>
          </p:cNvCxnSpPr>
          <p:nvPr/>
        </p:nvCxnSpPr>
        <p:spPr bwMode="auto">
          <a:xfrm>
            <a:off x="4368800" y="2881933"/>
            <a:ext cx="6642911" cy="1485786"/>
          </a:xfrm>
          <a:prstGeom prst="straightConnector1">
            <a:avLst/>
          </a:prstGeom>
          <a:solidFill>
            <a:schemeClr val="accent1"/>
          </a:solidFill>
          <a:ln w="12700"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7" name="Group 16"/>
          <p:cNvGrpSpPr/>
          <p:nvPr/>
        </p:nvGrpSpPr>
        <p:grpSpPr>
          <a:xfrm>
            <a:off x="912416" y="2604794"/>
            <a:ext cx="3456384" cy="536175"/>
            <a:chOff x="983432" y="2204864"/>
            <a:chExt cx="4543425" cy="680190"/>
          </a:xfrm>
        </p:grpSpPr>
        <p:pic>
          <p:nvPicPr>
            <p:cNvPr id="15" name="Picture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83432" y="2204864"/>
              <a:ext cx="1343025" cy="638175"/>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326457" y="2227829"/>
              <a:ext cx="3200400" cy="657225"/>
            </a:xfrm>
            <a:prstGeom prst="rect">
              <a:avLst/>
            </a:prstGeom>
          </p:spPr>
        </p:pic>
      </p:grpSp>
      <p:pic>
        <p:nvPicPr>
          <p:cNvPr id="23" name="Picture 2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14127" y="4541770"/>
            <a:ext cx="3038475" cy="514351"/>
          </a:xfrm>
          <a:prstGeom prst="rect">
            <a:avLst/>
          </a:prstGeom>
        </p:spPr>
      </p:pic>
      <p:sp>
        <p:nvSpPr>
          <p:cNvPr id="4" name="テキスト ボックス 3"/>
          <p:cNvSpPr txBox="1"/>
          <p:nvPr/>
        </p:nvSpPr>
        <p:spPr>
          <a:xfrm>
            <a:off x="5321030" y="3107850"/>
            <a:ext cx="729687" cy="646331"/>
          </a:xfrm>
          <a:prstGeom prst="rect">
            <a:avLst/>
          </a:prstGeom>
          <a:noFill/>
        </p:spPr>
        <p:txBody>
          <a:bodyPr wrap="none" rtlCol="0">
            <a:spAutoFit/>
          </a:bodyPr>
          <a:lstStyle/>
          <a:p>
            <a:r>
              <a:rPr lang="en-US" altLang="ja-JP" dirty="0" smtClean="0">
                <a:solidFill>
                  <a:srgbClr val="FFFFFF"/>
                </a:solidFill>
              </a:rPr>
              <a:t>K80+</a:t>
            </a:r>
            <a:br>
              <a:rPr lang="en-US" altLang="ja-JP" dirty="0" smtClean="0">
                <a:solidFill>
                  <a:srgbClr val="FFFFFF"/>
                </a:solidFill>
              </a:rPr>
            </a:br>
            <a:r>
              <a:rPr lang="en-US" altLang="ja-JP" dirty="0" smtClean="0">
                <a:solidFill>
                  <a:srgbClr val="FFFFFF"/>
                </a:solidFill>
              </a:rPr>
              <a:t>FDR</a:t>
            </a:r>
            <a:endParaRPr lang="ja-JP" altLang="en-US" dirty="0">
              <a:solidFill>
                <a:srgbClr val="FFFFFF"/>
              </a:solidFill>
            </a:endParaRPr>
          </a:p>
        </p:txBody>
      </p:sp>
    </p:spTree>
    <p:extLst>
      <p:ext uri="{BB962C8B-B14F-4D97-AF65-F5344CB8AC3E}">
        <p14:creationId xmlns:p14="http://schemas.microsoft.com/office/powerpoint/2010/main" val="3062050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415600" y="186967"/>
            <a:ext cx="11360800" cy="763600"/>
          </a:xfrm>
          <a:prstGeom prst="rect">
            <a:avLst/>
          </a:prstGeom>
        </p:spPr>
        <p:txBody>
          <a:bodyPr spcFirstLastPara="1" wrap="square" lIns="121900" tIns="121900" rIns="121900" bIns="121900" anchor="t" anchorCtr="0">
            <a:noAutofit/>
          </a:bodyPr>
          <a:lstStyle/>
          <a:p>
            <a:r>
              <a:rPr lang="en" dirty="0"/>
              <a:t>TOFU Allreduce </a:t>
            </a:r>
            <a:r>
              <a:rPr lang="en" dirty="0" smtClean="0"/>
              <a:t>Throughput test on K Computer</a:t>
            </a:r>
            <a:endParaRPr dirty="0"/>
          </a:p>
        </p:txBody>
      </p:sp>
      <p:pic>
        <p:nvPicPr>
          <p:cNvPr id="98" name="Google Shape;98;p20"/>
          <p:cNvPicPr preferRelativeResize="0"/>
          <p:nvPr/>
        </p:nvPicPr>
        <p:blipFill>
          <a:blip r:embed="rId3">
            <a:alphaModFix/>
          </a:blip>
          <a:stretch>
            <a:fillRect/>
          </a:stretch>
        </p:blipFill>
        <p:spPr>
          <a:xfrm>
            <a:off x="3869634" y="950567"/>
            <a:ext cx="8093133" cy="4552400"/>
          </a:xfrm>
          <a:prstGeom prst="rect">
            <a:avLst/>
          </a:prstGeom>
          <a:noFill/>
          <a:ln>
            <a:noFill/>
          </a:ln>
        </p:spPr>
      </p:pic>
      <p:sp>
        <p:nvSpPr>
          <p:cNvPr id="99" name="Google Shape;99;p20"/>
          <p:cNvSpPr txBox="1">
            <a:spLocks noGrp="1"/>
          </p:cNvSpPr>
          <p:nvPr>
            <p:ph type="body" idx="1"/>
          </p:nvPr>
        </p:nvSpPr>
        <p:spPr>
          <a:xfrm>
            <a:off x="415600" y="1536633"/>
            <a:ext cx="11547200" cy="4555200"/>
          </a:xfrm>
          <a:prstGeom prst="rect">
            <a:avLst/>
          </a:prstGeom>
        </p:spPr>
        <p:txBody>
          <a:bodyPr spcFirstLastPara="1" wrap="square" lIns="121900" tIns="121900" rIns="121900" bIns="121900" anchor="t" anchorCtr="0">
            <a:noAutofit/>
          </a:bodyPr>
          <a:lstStyle/>
          <a:p>
            <a:r>
              <a:rPr lang="en" dirty="0"/>
              <a:t>Allreduce (&amp; Bcast,</a:t>
            </a:r>
            <a:br>
              <a:rPr lang="en" dirty="0"/>
            </a:br>
            <a:r>
              <a:rPr lang="en" dirty="0"/>
              <a:t>Barrier, Reduce)</a:t>
            </a:r>
            <a:br>
              <a:rPr lang="en" dirty="0"/>
            </a:br>
            <a:r>
              <a:rPr lang="en" dirty="0"/>
              <a:t>nearly independent</a:t>
            </a:r>
            <a:br>
              <a:rPr lang="en" dirty="0"/>
            </a:br>
            <a:r>
              <a:rPr lang="en" dirty="0"/>
              <a:t>of #nodes ✅</a:t>
            </a:r>
            <a:endParaRPr dirty="0"/>
          </a:p>
          <a:p>
            <a:r>
              <a:rPr lang="en" dirty="0"/>
              <a:t>&gt;340 TByte/s (for</a:t>
            </a:r>
            <a:br>
              <a:rPr lang="en" dirty="0"/>
            </a:br>
            <a:r>
              <a:rPr lang="en" dirty="0"/>
              <a:t>400MB msg size) ✅</a:t>
            </a:r>
            <a:endParaRPr dirty="0"/>
          </a:p>
          <a:p>
            <a:r>
              <a:rPr lang="en" dirty="0"/>
              <a:t>Per 256MiB FP32</a:t>
            </a:r>
            <a:br>
              <a:rPr lang="en" dirty="0"/>
            </a:br>
            <a:r>
              <a:rPr lang="en" dirty="0"/>
              <a:t>MPI_SUM allreduce:</a:t>
            </a:r>
            <a:br>
              <a:rPr lang="en" dirty="0"/>
            </a:br>
            <a:r>
              <a:rPr lang="en" dirty="0"/>
              <a:t>384 nodes: 83.3ms;  3072: 85.3ms;</a:t>
            </a:r>
            <a:br>
              <a:rPr lang="en" dirty="0"/>
            </a:br>
            <a:r>
              <a:rPr lang="en" dirty="0"/>
              <a:t>18k: 87.4ms;  55k: 66.6|100.9ms (200|300MB)</a:t>
            </a:r>
            <a:endParaRPr dirty="0"/>
          </a:p>
          <a:p>
            <a:r>
              <a:rPr lang="en" dirty="0"/>
              <a:t>🇽 Full-K IMB crashed: “Tofu interconnect detected MRQ overflow.” in n-to-1 </a:t>
            </a:r>
            <a:r>
              <a:rPr lang="en" dirty="0" smtClean="0"/>
              <a:t>OP</a:t>
            </a:r>
          </a:p>
          <a:p>
            <a:endParaRPr lang="en" dirty="0"/>
          </a:p>
          <a:p>
            <a:pPr marL="152396" indent="0">
              <a:buNone/>
            </a:pPr>
            <a:endParaRPr lang="en" dirty="0"/>
          </a:p>
          <a:p>
            <a:r>
              <a:rPr lang="en-US" sz="2400" b="1" dirty="0" smtClean="0">
                <a:solidFill>
                  <a:srgbClr val="C00000"/>
                </a:solidFill>
              </a:rPr>
              <a:t>Achieves theoretical algorithmic maximum w.r.t. injection BW on any machine scale (up to 88,000 nodes), log(n) increase in time</a:t>
            </a:r>
          </a:p>
          <a:p>
            <a:endParaRPr sz="2400" b="1" dirty="0">
              <a:solidFill>
                <a:srgbClr val="C00000"/>
              </a:solidFill>
            </a:endParaRPr>
          </a:p>
        </p:txBody>
      </p:sp>
    </p:spTree>
    <p:extLst>
      <p:ext uri="{BB962C8B-B14F-4D97-AF65-F5344CB8AC3E}">
        <p14:creationId xmlns:p14="http://schemas.microsoft.com/office/powerpoint/2010/main" val="8310154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723846" y="4978462"/>
            <a:ext cx="2316856" cy="1685332"/>
          </a:xfrm>
          <a:prstGeom prst="rect">
            <a:avLst/>
          </a:prstGeom>
          <a:blipFill>
            <a:blip r:embed="rId3" cstate="print"/>
            <a:stretch>
              <a:fillRect/>
            </a:stretch>
          </a:blipFill>
        </p:spPr>
        <p:txBody>
          <a:bodyPr wrap="square" lIns="0" tIns="0" rIns="0" bIns="0" rtlCol="0"/>
          <a:lstStyle/>
          <a:p>
            <a:endParaRPr sz="1266">
              <a:solidFill>
                <a:prstClr val="black"/>
              </a:solidFill>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2134119"/>
            <a:r>
              <a:rPr spc="-369" dirty="0"/>
              <a:t>T</a:t>
            </a:r>
            <a:r>
              <a:rPr spc="-14" dirty="0"/>
              <a:t>ra</a:t>
            </a:r>
            <a:r>
              <a:rPr spc="-4" dirty="0"/>
              <a:t>i</a:t>
            </a:r>
            <a:r>
              <a:rPr dirty="0"/>
              <a:t>n</a:t>
            </a:r>
            <a:r>
              <a:rPr spc="-4" dirty="0"/>
              <a:t>i</a:t>
            </a:r>
            <a:r>
              <a:rPr spc="-14" dirty="0"/>
              <a:t>ng</a:t>
            </a:r>
            <a:r>
              <a:rPr spc="-4" dirty="0"/>
              <a:t> </a:t>
            </a:r>
            <a:r>
              <a:rPr spc="-18" dirty="0"/>
              <a:t>ImageN</a:t>
            </a:r>
            <a:r>
              <a:rPr dirty="0"/>
              <a:t>et</a:t>
            </a:r>
            <a:r>
              <a:rPr spc="-4" dirty="0"/>
              <a:t> i</a:t>
            </a:r>
            <a:r>
              <a:rPr dirty="0"/>
              <a:t>n</a:t>
            </a:r>
            <a:r>
              <a:rPr spc="-4" dirty="0"/>
              <a:t> </a:t>
            </a:r>
            <a:r>
              <a:rPr spc="-25" dirty="0"/>
              <a:t>M</a:t>
            </a:r>
            <a:r>
              <a:rPr spc="-4" dirty="0"/>
              <a:t>i</a:t>
            </a:r>
            <a:r>
              <a:rPr spc="-32" dirty="0"/>
              <a:t>n</a:t>
            </a:r>
            <a:r>
              <a:rPr spc="-14" dirty="0"/>
              <a:t>utes</a:t>
            </a:r>
          </a:p>
        </p:txBody>
      </p:sp>
      <p:sp>
        <p:nvSpPr>
          <p:cNvPr id="4" name="object 4"/>
          <p:cNvSpPr/>
          <p:nvPr/>
        </p:nvSpPr>
        <p:spPr>
          <a:xfrm>
            <a:off x="6773257" y="1121533"/>
            <a:ext cx="3378463" cy="2503723"/>
          </a:xfrm>
          <a:prstGeom prst="rect">
            <a:avLst/>
          </a:prstGeom>
          <a:blipFill>
            <a:blip r:embed="rId4" cstate="print"/>
            <a:stretch>
              <a:fillRect/>
            </a:stretch>
          </a:blipFill>
        </p:spPr>
        <p:txBody>
          <a:bodyPr wrap="square" lIns="0" tIns="0" rIns="0" bIns="0" rtlCol="0"/>
          <a:lstStyle/>
          <a:p>
            <a:endParaRPr sz="1266">
              <a:solidFill>
                <a:prstClr val="black"/>
              </a:solidFill>
            </a:endParaRPr>
          </a:p>
        </p:txBody>
      </p:sp>
      <p:sp>
        <p:nvSpPr>
          <p:cNvPr id="5" name="object 5"/>
          <p:cNvSpPr/>
          <p:nvPr/>
        </p:nvSpPr>
        <p:spPr>
          <a:xfrm>
            <a:off x="1302427" y="1208463"/>
            <a:ext cx="5456149" cy="2182543"/>
          </a:xfrm>
          <a:prstGeom prst="rect">
            <a:avLst/>
          </a:prstGeom>
          <a:blipFill>
            <a:blip r:embed="rId5" cstate="print"/>
            <a:stretch>
              <a:fillRect/>
            </a:stretch>
          </a:blipFill>
        </p:spPr>
        <p:txBody>
          <a:bodyPr wrap="square" lIns="0" tIns="0" rIns="0" bIns="0" rtlCol="0"/>
          <a:lstStyle/>
          <a:p>
            <a:endParaRPr sz="1266">
              <a:solidFill>
                <a:prstClr val="black"/>
              </a:solidFill>
            </a:endParaRPr>
          </a:p>
        </p:txBody>
      </p:sp>
      <p:sp>
        <p:nvSpPr>
          <p:cNvPr id="6" name="object 6"/>
          <p:cNvSpPr/>
          <p:nvPr/>
        </p:nvSpPr>
        <p:spPr>
          <a:xfrm>
            <a:off x="1634884" y="3625256"/>
            <a:ext cx="2316856" cy="1372658"/>
          </a:xfrm>
          <a:prstGeom prst="rect">
            <a:avLst/>
          </a:prstGeom>
          <a:blipFill>
            <a:blip r:embed="rId6" cstate="print"/>
            <a:stretch>
              <a:fillRect/>
            </a:stretch>
          </a:blipFill>
        </p:spPr>
        <p:txBody>
          <a:bodyPr wrap="square" lIns="0" tIns="0" rIns="0" bIns="0" rtlCol="0"/>
          <a:lstStyle/>
          <a:p>
            <a:endParaRPr sz="1266">
              <a:solidFill>
                <a:prstClr val="black"/>
              </a:solidFill>
            </a:endParaRPr>
          </a:p>
        </p:txBody>
      </p:sp>
      <p:sp>
        <p:nvSpPr>
          <p:cNvPr id="7" name="object 7"/>
          <p:cNvSpPr txBox="1"/>
          <p:nvPr/>
        </p:nvSpPr>
        <p:spPr>
          <a:xfrm>
            <a:off x="2175868" y="4690059"/>
            <a:ext cx="1546175" cy="335476"/>
          </a:xfrm>
          <a:prstGeom prst="rect">
            <a:avLst/>
          </a:prstGeom>
        </p:spPr>
        <p:txBody>
          <a:bodyPr vert="horz" wrap="square" lIns="0" tIns="0" rIns="0" bIns="0" rtlCol="0">
            <a:spAutoFit/>
          </a:bodyPr>
          <a:lstStyle/>
          <a:p>
            <a:pPr marL="8929"/>
            <a:r>
              <a:rPr sz="2180" dirty="0">
                <a:solidFill>
                  <a:prstClr val="black"/>
                </a:solidFill>
                <a:latin typeface="Gill Sans MT"/>
                <a:cs typeface="Gill Sans MT"/>
              </a:rPr>
              <a:t>TSU</a:t>
            </a:r>
            <a:r>
              <a:rPr sz="2180" spc="42" dirty="0">
                <a:solidFill>
                  <a:prstClr val="black"/>
                </a:solidFill>
                <a:latin typeface="Gill Sans MT"/>
                <a:cs typeface="Gill Sans MT"/>
              </a:rPr>
              <a:t>B</a:t>
            </a:r>
            <a:r>
              <a:rPr sz="2180" spc="-18" dirty="0">
                <a:solidFill>
                  <a:prstClr val="black"/>
                </a:solidFill>
                <a:latin typeface="Gill Sans MT"/>
                <a:cs typeface="Gill Sans MT"/>
              </a:rPr>
              <a:t>AM</a:t>
            </a:r>
            <a:r>
              <a:rPr sz="2180" dirty="0">
                <a:solidFill>
                  <a:prstClr val="black"/>
                </a:solidFill>
                <a:latin typeface="Gill Sans MT"/>
                <a:cs typeface="Gill Sans MT"/>
              </a:rPr>
              <a:t>E3</a:t>
            </a:r>
            <a:r>
              <a:rPr sz="2180" spc="-4" dirty="0">
                <a:solidFill>
                  <a:prstClr val="black"/>
                </a:solidFill>
                <a:latin typeface="Gill Sans MT"/>
                <a:cs typeface="Gill Sans MT"/>
              </a:rPr>
              <a:t>.</a:t>
            </a:r>
            <a:r>
              <a:rPr sz="2180" dirty="0">
                <a:solidFill>
                  <a:prstClr val="black"/>
                </a:solidFill>
                <a:latin typeface="Gill Sans MT"/>
                <a:cs typeface="Gill Sans MT"/>
              </a:rPr>
              <a:t>0</a:t>
            </a:r>
            <a:endParaRPr sz="2180">
              <a:solidFill>
                <a:prstClr val="black"/>
              </a:solidFill>
              <a:latin typeface="Gill Sans MT"/>
              <a:cs typeface="Gill Sans MT"/>
            </a:endParaRPr>
          </a:p>
        </p:txBody>
      </p:sp>
      <p:sp>
        <p:nvSpPr>
          <p:cNvPr id="8" name="object 8"/>
          <p:cNvSpPr txBox="1"/>
          <p:nvPr/>
        </p:nvSpPr>
        <p:spPr>
          <a:xfrm>
            <a:off x="4854773" y="4743638"/>
            <a:ext cx="623738" cy="335476"/>
          </a:xfrm>
          <a:prstGeom prst="rect">
            <a:avLst/>
          </a:prstGeom>
        </p:spPr>
        <p:txBody>
          <a:bodyPr vert="horz" wrap="square" lIns="0" tIns="0" rIns="0" bIns="0" rtlCol="0">
            <a:spAutoFit/>
          </a:bodyPr>
          <a:lstStyle/>
          <a:p>
            <a:pPr marL="8929"/>
            <a:r>
              <a:rPr sz="2180" spc="-14" dirty="0">
                <a:solidFill>
                  <a:prstClr val="black"/>
                </a:solidFill>
                <a:latin typeface="Gill Sans MT"/>
                <a:cs typeface="Gill Sans MT"/>
              </a:rPr>
              <a:t>ABCI</a:t>
            </a:r>
            <a:endParaRPr sz="2180">
              <a:solidFill>
                <a:prstClr val="black"/>
              </a:solidFill>
              <a:latin typeface="Gill Sans MT"/>
              <a:cs typeface="Gill Sans MT"/>
            </a:endParaRPr>
          </a:p>
        </p:txBody>
      </p:sp>
      <p:sp>
        <p:nvSpPr>
          <p:cNvPr id="9" name="object 9"/>
          <p:cNvSpPr/>
          <p:nvPr/>
        </p:nvSpPr>
        <p:spPr>
          <a:xfrm>
            <a:off x="1620203" y="3509926"/>
            <a:ext cx="2485132" cy="1522065"/>
          </a:xfrm>
          <a:custGeom>
            <a:avLst/>
            <a:gdLst/>
            <a:ahLst/>
            <a:cxnLst/>
            <a:rect l="l" t="t" r="r" b="b"/>
            <a:pathLst>
              <a:path w="3534410" h="2164715">
                <a:moveTo>
                  <a:pt x="680114" y="0"/>
                </a:moveTo>
                <a:lnTo>
                  <a:pt x="2853809" y="0"/>
                </a:lnTo>
                <a:lnTo>
                  <a:pt x="2882350" y="4"/>
                </a:lnTo>
                <a:lnTo>
                  <a:pt x="2935419" y="112"/>
                </a:lnTo>
                <a:lnTo>
                  <a:pt x="2983649" y="520"/>
                </a:lnTo>
                <a:lnTo>
                  <a:pt x="3027651" y="1428"/>
                </a:lnTo>
                <a:lnTo>
                  <a:pt x="3068040" y="3037"/>
                </a:lnTo>
                <a:lnTo>
                  <a:pt x="3123188" y="7198"/>
                </a:lnTo>
                <a:lnTo>
                  <a:pt x="3173652" y="14060"/>
                </a:lnTo>
                <a:lnTo>
                  <a:pt x="3221500" y="24296"/>
                </a:lnTo>
                <a:lnTo>
                  <a:pt x="3270044" y="39974"/>
                </a:lnTo>
                <a:lnTo>
                  <a:pt x="3318891" y="64118"/>
                </a:lnTo>
                <a:lnTo>
                  <a:pt x="3363784" y="94189"/>
                </a:lnTo>
                <a:lnTo>
                  <a:pt x="3404230" y="129693"/>
                </a:lnTo>
                <a:lnTo>
                  <a:pt x="3439734" y="170138"/>
                </a:lnTo>
                <a:lnTo>
                  <a:pt x="3469805" y="215031"/>
                </a:lnTo>
                <a:lnTo>
                  <a:pt x="3493949" y="263880"/>
                </a:lnTo>
                <a:lnTo>
                  <a:pt x="3509627" y="312426"/>
                </a:lnTo>
                <a:lnTo>
                  <a:pt x="3519863" y="360318"/>
                </a:lnTo>
                <a:lnTo>
                  <a:pt x="3526724" y="410928"/>
                </a:lnTo>
                <a:lnTo>
                  <a:pt x="3530886" y="466386"/>
                </a:lnTo>
                <a:lnTo>
                  <a:pt x="3532494" y="507102"/>
                </a:lnTo>
                <a:lnTo>
                  <a:pt x="3533402" y="551550"/>
                </a:lnTo>
                <a:lnTo>
                  <a:pt x="3533811" y="600361"/>
                </a:lnTo>
                <a:lnTo>
                  <a:pt x="3533919" y="654166"/>
                </a:lnTo>
                <a:lnTo>
                  <a:pt x="3533923" y="683138"/>
                </a:lnTo>
                <a:lnTo>
                  <a:pt x="3533923" y="1484556"/>
                </a:lnTo>
                <a:lnTo>
                  <a:pt x="3533890" y="1540275"/>
                </a:lnTo>
                <a:lnTo>
                  <a:pt x="3533656" y="1590847"/>
                </a:lnTo>
                <a:lnTo>
                  <a:pt x="3533023" y="1636887"/>
                </a:lnTo>
                <a:lnTo>
                  <a:pt x="3531790" y="1679006"/>
                </a:lnTo>
                <a:lnTo>
                  <a:pt x="3529757" y="1717818"/>
                </a:lnTo>
                <a:lnTo>
                  <a:pt x="3524770" y="1771175"/>
                </a:lnTo>
                <a:lnTo>
                  <a:pt x="3516859" y="1820537"/>
                </a:lnTo>
                <a:lnTo>
                  <a:pt x="3505348" y="1867973"/>
                </a:lnTo>
                <a:lnTo>
                  <a:pt x="3486590" y="1917482"/>
                </a:lnTo>
                <a:lnTo>
                  <a:pt x="3460415" y="1965067"/>
                </a:lnTo>
                <a:lnTo>
                  <a:pt x="3428479" y="2008532"/>
                </a:lnTo>
                <a:lnTo>
                  <a:pt x="3391273" y="2047385"/>
                </a:lnTo>
                <a:lnTo>
                  <a:pt x="3349290" y="2081133"/>
                </a:lnTo>
                <a:lnTo>
                  <a:pt x="3303024" y="2109282"/>
                </a:lnTo>
                <a:lnTo>
                  <a:pt x="3252967" y="2131341"/>
                </a:lnTo>
                <a:lnTo>
                  <a:pt x="3205703" y="2144202"/>
                </a:lnTo>
                <a:lnTo>
                  <a:pt x="3157142" y="2153238"/>
                </a:lnTo>
                <a:lnTo>
                  <a:pt x="3105152" y="2159125"/>
                </a:lnTo>
                <a:lnTo>
                  <a:pt x="3047606" y="2162537"/>
                </a:lnTo>
                <a:lnTo>
                  <a:pt x="3005103" y="2163770"/>
                </a:lnTo>
                <a:lnTo>
                  <a:pt x="2958552" y="2164403"/>
                </a:lnTo>
                <a:lnTo>
                  <a:pt x="2907323" y="2164637"/>
                </a:lnTo>
                <a:lnTo>
                  <a:pt x="2850785" y="2164670"/>
                </a:lnTo>
                <a:lnTo>
                  <a:pt x="680114" y="2164670"/>
                </a:lnTo>
                <a:lnTo>
                  <a:pt x="624395" y="2164637"/>
                </a:lnTo>
                <a:lnTo>
                  <a:pt x="573822" y="2164403"/>
                </a:lnTo>
                <a:lnTo>
                  <a:pt x="527783" y="2163770"/>
                </a:lnTo>
                <a:lnTo>
                  <a:pt x="485663" y="2162537"/>
                </a:lnTo>
                <a:lnTo>
                  <a:pt x="446852" y="2160504"/>
                </a:lnTo>
                <a:lnTo>
                  <a:pt x="393495" y="2155517"/>
                </a:lnTo>
                <a:lnTo>
                  <a:pt x="344133" y="2147606"/>
                </a:lnTo>
                <a:lnTo>
                  <a:pt x="296697" y="2136095"/>
                </a:lnTo>
                <a:lnTo>
                  <a:pt x="247188" y="2117337"/>
                </a:lnTo>
                <a:lnTo>
                  <a:pt x="199603" y="2091162"/>
                </a:lnTo>
                <a:lnTo>
                  <a:pt x="156138" y="2059226"/>
                </a:lnTo>
                <a:lnTo>
                  <a:pt x="117285" y="2022019"/>
                </a:lnTo>
                <a:lnTo>
                  <a:pt x="83537" y="1980037"/>
                </a:lnTo>
                <a:lnTo>
                  <a:pt x="55387" y="1933771"/>
                </a:lnTo>
                <a:lnTo>
                  <a:pt x="33328" y="1883714"/>
                </a:lnTo>
                <a:lnTo>
                  <a:pt x="20467" y="1836450"/>
                </a:lnTo>
                <a:lnTo>
                  <a:pt x="11431" y="1787889"/>
                </a:lnTo>
                <a:lnTo>
                  <a:pt x="5545" y="1735899"/>
                </a:lnTo>
                <a:lnTo>
                  <a:pt x="2133" y="1678353"/>
                </a:lnTo>
                <a:lnTo>
                  <a:pt x="899" y="1635850"/>
                </a:lnTo>
                <a:lnTo>
                  <a:pt x="266" y="1589299"/>
                </a:lnTo>
                <a:lnTo>
                  <a:pt x="33" y="1538070"/>
                </a:lnTo>
                <a:lnTo>
                  <a:pt x="0" y="1481532"/>
                </a:lnTo>
                <a:lnTo>
                  <a:pt x="0" y="680114"/>
                </a:lnTo>
                <a:lnTo>
                  <a:pt x="33" y="624395"/>
                </a:lnTo>
                <a:lnTo>
                  <a:pt x="266" y="573822"/>
                </a:lnTo>
                <a:lnTo>
                  <a:pt x="899" y="527783"/>
                </a:lnTo>
                <a:lnTo>
                  <a:pt x="2133" y="485663"/>
                </a:lnTo>
                <a:lnTo>
                  <a:pt x="4166" y="446852"/>
                </a:lnTo>
                <a:lnTo>
                  <a:pt x="9152" y="393495"/>
                </a:lnTo>
                <a:lnTo>
                  <a:pt x="17064" y="344133"/>
                </a:lnTo>
                <a:lnTo>
                  <a:pt x="28575" y="296697"/>
                </a:lnTo>
                <a:lnTo>
                  <a:pt x="47333" y="247188"/>
                </a:lnTo>
                <a:lnTo>
                  <a:pt x="73507" y="199603"/>
                </a:lnTo>
                <a:lnTo>
                  <a:pt x="105444" y="156138"/>
                </a:lnTo>
                <a:lnTo>
                  <a:pt x="142650" y="117285"/>
                </a:lnTo>
                <a:lnTo>
                  <a:pt x="184633" y="83537"/>
                </a:lnTo>
                <a:lnTo>
                  <a:pt x="230899" y="55387"/>
                </a:lnTo>
                <a:lnTo>
                  <a:pt x="280956" y="33328"/>
                </a:lnTo>
                <a:lnTo>
                  <a:pt x="328219" y="20467"/>
                </a:lnTo>
                <a:lnTo>
                  <a:pt x="376781" y="11431"/>
                </a:lnTo>
                <a:lnTo>
                  <a:pt x="428770" y="5545"/>
                </a:lnTo>
                <a:lnTo>
                  <a:pt x="486317" y="2133"/>
                </a:lnTo>
                <a:lnTo>
                  <a:pt x="528820" y="899"/>
                </a:lnTo>
                <a:lnTo>
                  <a:pt x="575371" y="266"/>
                </a:lnTo>
                <a:lnTo>
                  <a:pt x="626600" y="33"/>
                </a:lnTo>
                <a:lnTo>
                  <a:pt x="683138" y="0"/>
                </a:lnTo>
                <a:lnTo>
                  <a:pt x="680114" y="0"/>
                </a:lnTo>
                <a:close/>
              </a:path>
            </a:pathLst>
          </a:custGeom>
          <a:ln w="25400">
            <a:solidFill>
              <a:srgbClr val="009F00"/>
            </a:solidFill>
          </a:ln>
        </p:spPr>
        <p:txBody>
          <a:bodyPr wrap="square" lIns="0" tIns="0" rIns="0" bIns="0" rtlCol="0"/>
          <a:lstStyle/>
          <a:p>
            <a:endParaRPr sz="1266">
              <a:solidFill>
                <a:prstClr val="black"/>
              </a:solidFill>
            </a:endParaRPr>
          </a:p>
        </p:txBody>
      </p:sp>
      <p:sp>
        <p:nvSpPr>
          <p:cNvPr id="10" name="object 10"/>
          <p:cNvSpPr/>
          <p:nvPr/>
        </p:nvSpPr>
        <p:spPr>
          <a:xfrm>
            <a:off x="4147304" y="3495032"/>
            <a:ext cx="1980605" cy="1522065"/>
          </a:xfrm>
          <a:custGeom>
            <a:avLst/>
            <a:gdLst/>
            <a:ahLst/>
            <a:cxnLst/>
            <a:rect l="l" t="t" r="r" b="b"/>
            <a:pathLst>
              <a:path w="2816859" h="2164715">
                <a:moveTo>
                  <a:pt x="542019" y="0"/>
                </a:moveTo>
                <a:lnTo>
                  <a:pt x="2274354" y="0"/>
                </a:lnTo>
                <a:lnTo>
                  <a:pt x="2297099" y="3"/>
                </a:lnTo>
                <a:lnTo>
                  <a:pt x="2339393" y="89"/>
                </a:lnTo>
                <a:lnTo>
                  <a:pt x="2377830" y="415"/>
                </a:lnTo>
                <a:lnTo>
                  <a:pt x="2429322" y="1699"/>
                </a:lnTo>
                <a:lnTo>
                  <a:pt x="2474883" y="4419"/>
                </a:lnTo>
                <a:lnTo>
                  <a:pt x="2516161" y="9110"/>
                </a:lnTo>
                <a:lnTo>
                  <a:pt x="2554806" y="16312"/>
                </a:lnTo>
                <a:lnTo>
                  <a:pt x="2592464" y="26561"/>
                </a:lnTo>
                <a:lnTo>
                  <a:pt x="2632358" y="44141"/>
                </a:lnTo>
                <a:lnTo>
                  <a:pt x="2669230" y="66575"/>
                </a:lnTo>
                <a:lnTo>
                  <a:pt x="2702688" y="93471"/>
                </a:lnTo>
                <a:lnTo>
                  <a:pt x="2732339" y="124435"/>
                </a:lnTo>
                <a:lnTo>
                  <a:pt x="2757791" y="159074"/>
                </a:lnTo>
                <a:lnTo>
                  <a:pt x="2778651" y="196997"/>
                </a:lnTo>
                <a:lnTo>
                  <a:pt x="2793601" y="236454"/>
                </a:lnTo>
                <a:lnTo>
                  <a:pt x="2802774" y="274277"/>
                </a:lnTo>
                <a:lnTo>
                  <a:pt x="2809079" y="313701"/>
                </a:lnTo>
                <a:lnTo>
                  <a:pt x="2813053" y="356421"/>
                </a:lnTo>
                <a:lnTo>
                  <a:pt x="2815234" y="404137"/>
                </a:lnTo>
                <a:lnTo>
                  <a:pt x="2816161" y="458544"/>
                </a:lnTo>
                <a:lnTo>
                  <a:pt x="2816347" y="499371"/>
                </a:lnTo>
                <a:lnTo>
                  <a:pt x="2816373" y="544429"/>
                </a:lnTo>
                <a:lnTo>
                  <a:pt x="2816373" y="1622651"/>
                </a:lnTo>
                <a:lnTo>
                  <a:pt x="2816347" y="1667056"/>
                </a:lnTo>
                <a:lnTo>
                  <a:pt x="2816161" y="1707360"/>
                </a:lnTo>
                <a:lnTo>
                  <a:pt x="2815234" y="1761195"/>
                </a:lnTo>
                <a:lnTo>
                  <a:pt x="2813053" y="1808550"/>
                </a:lnTo>
                <a:lnTo>
                  <a:pt x="2809079" y="1851073"/>
                </a:lnTo>
                <a:lnTo>
                  <a:pt x="2802774" y="1890412"/>
                </a:lnTo>
                <a:lnTo>
                  <a:pt x="2793601" y="1928216"/>
                </a:lnTo>
                <a:lnTo>
                  <a:pt x="2778651" y="1967673"/>
                </a:lnTo>
                <a:lnTo>
                  <a:pt x="2757791" y="2005596"/>
                </a:lnTo>
                <a:lnTo>
                  <a:pt x="2732339" y="2040236"/>
                </a:lnTo>
                <a:lnTo>
                  <a:pt x="2702688" y="2071200"/>
                </a:lnTo>
                <a:lnTo>
                  <a:pt x="2669230" y="2098095"/>
                </a:lnTo>
                <a:lnTo>
                  <a:pt x="2632358" y="2120529"/>
                </a:lnTo>
                <a:lnTo>
                  <a:pt x="2592464" y="2138109"/>
                </a:lnTo>
                <a:lnTo>
                  <a:pt x="2554797" y="2148358"/>
                </a:lnTo>
                <a:lnTo>
                  <a:pt x="2516096" y="2155560"/>
                </a:lnTo>
                <a:lnTo>
                  <a:pt x="2474663" y="2160251"/>
                </a:lnTo>
                <a:lnTo>
                  <a:pt x="2428801" y="2162970"/>
                </a:lnTo>
                <a:lnTo>
                  <a:pt x="2376813" y="2164255"/>
                </a:lnTo>
                <a:lnTo>
                  <a:pt x="2337913" y="2164580"/>
                </a:lnTo>
                <a:lnTo>
                  <a:pt x="2295033" y="2164667"/>
                </a:lnTo>
                <a:lnTo>
                  <a:pt x="2271943" y="2164670"/>
                </a:lnTo>
                <a:lnTo>
                  <a:pt x="542019" y="2164670"/>
                </a:lnTo>
                <a:lnTo>
                  <a:pt x="497614" y="2164643"/>
                </a:lnTo>
                <a:lnTo>
                  <a:pt x="457310" y="2164458"/>
                </a:lnTo>
                <a:lnTo>
                  <a:pt x="403475" y="2163531"/>
                </a:lnTo>
                <a:lnTo>
                  <a:pt x="356120" y="2161350"/>
                </a:lnTo>
                <a:lnTo>
                  <a:pt x="313597" y="2157376"/>
                </a:lnTo>
                <a:lnTo>
                  <a:pt x="274258" y="2151071"/>
                </a:lnTo>
                <a:lnTo>
                  <a:pt x="236454" y="2141898"/>
                </a:lnTo>
                <a:lnTo>
                  <a:pt x="196997" y="2126948"/>
                </a:lnTo>
                <a:lnTo>
                  <a:pt x="159074" y="2106088"/>
                </a:lnTo>
                <a:lnTo>
                  <a:pt x="124435" y="2080636"/>
                </a:lnTo>
                <a:lnTo>
                  <a:pt x="93471" y="2050985"/>
                </a:lnTo>
                <a:lnTo>
                  <a:pt x="66575" y="2017527"/>
                </a:lnTo>
                <a:lnTo>
                  <a:pt x="44141" y="1980654"/>
                </a:lnTo>
                <a:lnTo>
                  <a:pt x="26561" y="1940761"/>
                </a:lnTo>
                <a:lnTo>
                  <a:pt x="16312" y="1903094"/>
                </a:lnTo>
                <a:lnTo>
                  <a:pt x="9110" y="1864393"/>
                </a:lnTo>
                <a:lnTo>
                  <a:pt x="4419" y="1822960"/>
                </a:lnTo>
                <a:lnTo>
                  <a:pt x="1699" y="1777098"/>
                </a:lnTo>
                <a:lnTo>
                  <a:pt x="415" y="1725110"/>
                </a:lnTo>
                <a:lnTo>
                  <a:pt x="89" y="1686210"/>
                </a:lnTo>
                <a:lnTo>
                  <a:pt x="3" y="1643330"/>
                </a:lnTo>
                <a:lnTo>
                  <a:pt x="0" y="1620240"/>
                </a:lnTo>
                <a:lnTo>
                  <a:pt x="0" y="542019"/>
                </a:lnTo>
                <a:lnTo>
                  <a:pt x="26" y="497614"/>
                </a:lnTo>
                <a:lnTo>
                  <a:pt x="212" y="457310"/>
                </a:lnTo>
                <a:lnTo>
                  <a:pt x="1138" y="403475"/>
                </a:lnTo>
                <a:lnTo>
                  <a:pt x="3320" y="356120"/>
                </a:lnTo>
                <a:lnTo>
                  <a:pt x="7294" y="313597"/>
                </a:lnTo>
                <a:lnTo>
                  <a:pt x="13599" y="274258"/>
                </a:lnTo>
                <a:lnTo>
                  <a:pt x="22773" y="236454"/>
                </a:lnTo>
                <a:lnTo>
                  <a:pt x="37722" y="196997"/>
                </a:lnTo>
                <a:lnTo>
                  <a:pt x="58582" y="159074"/>
                </a:lnTo>
                <a:lnTo>
                  <a:pt x="84034" y="124435"/>
                </a:lnTo>
                <a:lnTo>
                  <a:pt x="113686" y="93471"/>
                </a:lnTo>
                <a:lnTo>
                  <a:pt x="147144" y="66575"/>
                </a:lnTo>
                <a:lnTo>
                  <a:pt x="184016" y="44141"/>
                </a:lnTo>
                <a:lnTo>
                  <a:pt x="223909" y="26561"/>
                </a:lnTo>
                <a:lnTo>
                  <a:pt x="261576" y="16312"/>
                </a:lnTo>
                <a:lnTo>
                  <a:pt x="300277" y="9110"/>
                </a:lnTo>
                <a:lnTo>
                  <a:pt x="341710" y="4419"/>
                </a:lnTo>
                <a:lnTo>
                  <a:pt x="387572" y="1699"/>
                </a:lnTo>
                <a:lnTo>
                  <a:pt x="439560" y="415"/>
                </a:lnTo>
                <a:lnTo>
                  <a:pt x="478460" y="89"/>
                </a:lnTo>
                <a:lnTo>
                  <a:pt x="521340" y="3"/>
                </a:lnTo>
                <a:lnTo>
                  <a:pt x="544429" y="0"/>
                </a:lnTo>
                <a:lnTo>
                  <a:pt x="542019" y="0"/>
                </a:lnTo>
                <a:close/>
              </a:path>
            </a:pathLst>
          </a:custGeom>
          <a:ln w="25400">
            <a:solidFill>
              <a:srgbClr val="FF2600"/>
            </a:solidFill>
          </a:ln>
        </p:spPr>
        <p:txBody>
          <a:bodyPr wrap="square" lIns="0" tIns="0" rIns="0" bIns="0" rtlCol="0"/>
          <a:lstStyle/>
          <a:p>
            <a:endParaRPr sz="1266">
              <a:solidFill>
                <a:prstClr val="black"/>
              </a:solidFill>
            </a:endParaRPr>
          </a:p>
        </p:txBody>
      </p:sp>
      <p:sp>
        <p:nvSpPr>
          <p:cNvPr id="40" name="object 40"/>
          <p:cNvSpPr/>
          <p:nvPr/>
        </p:nvSpPr>
        <p:spPr>
          <a:xfrm>
            <a:off x="5486137" y="5058750"/>
            <a:ext cx="660797" cy="589359"/>
          </a:xfrm>
          <a:prstGeom prst="rect">
            <a:avLst/>
          </a:prstGeom>
          <a:blipFill>
            <a:blip r:embed="rId7" cstate="print"/>
            <a:stretch>
              <a:fillRect/>
            </a:stretch>
          </a:blipFill>
        </p:spPr>
        <p:txBody>
          <a:bodyPr wrap="square" lIns="0" tIns="0" rIns="0" bIns="0" rtlCol="0"/>
          <a:lstStyle/>
          <a:p>
            <a:endParaRPr sz="1266">
              <a:solidFill>
                <a:prstClr val="black"/>
              </a:solidFill>
            </a:endParaRPr>
          </a:p>
        </p:txBody>
      </p:sp>
      <p:sp>
        <p:nvSpPr>
          <p:cNvPr id="41" name="object 41"/>
          <p:cNvSpPr/>
          <p:nvPr/>
        </p:nvSpPr>
        <p:spPr>
          <a:xfrm>
            <a:off x="1617615" y="5082212"/>
            <a:ext cx="660797" cy="778910"/>
          </a:xfrm>
          <a:prstGeom prst="rect">
            <a:avLst/>
          </a:prstGeom>
          <a:blipFill>
            <a:blip r:embed="rId8" cstate="print"/>
            <a:stretch>
              <a:fillRect/>
            </a:stretch>
          </a:blipFill>
        </p:spPr>
        <p:txBody>
          <a:bodyPr wrap="square" lIns="0" tIns="0" rIns="0" bIns="0" rtlCol="0"/>
          <a:lstStyle/>
          <a:p>
            <a:endParaRPr sz="1266">
              <a:solidFill>
                <a:prstClr val="black"/>
              </a:solidFill>
            </a:endParaRPr>
          </a:p>
        </p:txBody>
      </p:sp>
      <p:sp>
        <p:nvSpPr>
          <p:cNvPr id="42" name="object 42"/>
          <p:cNvSpPr txBox="1"/>
          <p:nvPr/>
        </p:nvSpPr>
        <p:spPr>
          <a:xfrm>
            <a:off x="2211586" y="6699149"/>
            <a:ext cx="3645545" cy="173124"/>
          </a:xfrm>
          <a:prstGeom prst="rect">
            <a:avLst/>
          </a:prstGeom>
        </p:spPr>
        <p:txBody>
          <a:bodyPr vert="horz" wrap="square" lIns="0" tIns="0" rIns="0" bIns="0" rtlCol="0">
            <a:spAutoFit/>
          </a:bodyPr>
          <a:lstStyle/>
          <a:p>
            <a:pPr marL="8929"/>
            <a:r>
              <a:rPr sz="1125" spc="-7" dirty="0">
                <a:solidFill>
                  <a:prstClr val="black"/>
                </a:solidFill>
                <a:latin typeface="Gill Sans MT"/>
                <a:cs typeface="Gill Sans MT"/>
              </a:rPr>
              <a:t>Sou</a:t>
            </a:r>
            <a:r>
              <a:rPr sz="1125" spc="-35" dirty="0">
                <a:solidFill>
                  <a:prstClr val="black"/>
                </a:solidFill>
                <a:latin typeface="Gill Sans MT"/>
                <a:cs typeface="Gill Sans MT"/>
              </a:rPr>
              <a:t>r</a:t>
            </a:r>
            <a:r>
              <a:rPr sz="1125" spc="-7" dirty="0">
                <a:solidFill>
                  <a:prstClr val="black"/>
                </a:solidFill>
                <a:latin typeface="Gill Sans MT"/>
                <a:cs typeface="Gill Sans MT"/>
              </a:rPr>
              <a:t>ce</a:t>
            </a:r>
            <a:r>
              <a:rPr sz="1125" spc="-4" dirty="0">
                <a:solidFill>
                  <a:prstClr val="black"/>
                </a:solidFill>
                <a:latin typeface="Gill Sans MT"/>
                <a:cs typeface="Gill Sans MT"/>
              </a:rPr>
              <a:t> </a:t>
            </a:r>
            <a:r>
              <a:rPr sz="1125" dirty="0">
                <a:solidFill>
                  <a:prstClr val="black"/>
                </a:solidFill>
                <a:latin typeface="Gill Sans MT"/>
                <a:cs typeface="Gill Sans MT"/>
              </a:rPr>
              <a:t>Ben</a:t>
            </a:r>
            <a:r>
              <a:rPr sz="1125" spc="-4" dirty="0">
                <a:solidFill>
                  <a:prstClr val="black"/>
                </a:solidFill>
                <a:latin typeface="Gill Sans MT"/>
                <a:cs typeface="Gill Sans MT"/>
              </a:rPr>
              <a:t>-</a:t>
            </a:r>
            <a:r>
              <a:rPr sz="1125" spc="-14" dirty="0">
                <a:solidFill>
                  <a:prstClr val="black"/>
                </a:solidFill>
                <a:latin typeface="Gill Sans MT"/>
                <a:cs typeface="Gill Sans MT"/>
              </a:rPr>
              <a:t>n</a:t>
            </a:r>
            <a:r>
              <a:rPr sz="1125" dirty="0">
                <a:solidFill>
                  <a:prstClr val="black"/>
                </a:solidFill>
                <a:latin typeface="Gill Sans MT"/>
                <a:cs typeface="Gill Sans MT"/>
              </a:rPr>
              <a:t>un</a:t>
            </a:r>
            <a:r>
              <a:rPr sz="1125" spc="-4" dirty="0">
                <a:solidFill>
                  <a:prstClr val="black"/>
                </a:solidFill>
                <a:latin typeface="Gill Sans MT"/>
                <a:cs typeface="Gill Sans MT"/>
              </a:rPr>
              <a:t> </a:t>
            </a:r>
            <a:r>
              <a:rPr sz="1125" dirty="0">
                <a:solidFill>
                  <a:prstClr val="black"/>
                </a:solidFill>
                <a:latin typeface="Gill Sans MT"/>
                <a:cs typeface="Gill Sans MT"/>
              </a:rPr>
              <a:t>&amp;</a:t>
            </a:r>
            <a:r>
              <a:rPr sz="1125" spc="-4" dirty="0">
                <a:solidFill>
                  <a:prstClr val="black"/>
                </a:solidFill>
                <a:latin typeface="Gill Sans MT"/>
                <a:cs typeface="Gill Sans MT"/>
              </a:rPr>
              <a:t> </a:t>
            </a:r>
            <a:r>
              <a:rPr sz="1125" spc="-11" dirty="0">
                <a:solidFill>
                  <a:prstClr val="black"/>
                </a:solidFill>
                <a:latin typeface="Gill Sans MT"/>
                <a:cs typeface="Gill Sans MT"/>
              </a:rPr>
              <a:t>Ho</a:t>
            </a:r>
            <a:r>
              <a:rPr sz="1125" spc="4" dirty="0">
                <a:solidFill>
                  <a:prstClr val="black"/>
                </a:solidFill>
                <a:latin typeface="Gill Sans MT"/>
                <a:cs typeface="Gill Sans MT"/>
              </a:rPr>
              <a:t>efler</a:t>
            </a:r>
            <a:r>
              <a:rPr sz="1125" spc="-4" dirty="0">
                <a:solidFill>
                  <a:prstClr val="black"/>
                </a:solidFill>
                <a:latin typeface="Gill Sans MT"/>
                <a:cs typeface="Gill Sans MT"/>
              </a:rPr>
              <a:t> </a:t>
            </a:r>
            <a:r>
              <a:rPr sz="1125" u="sng" spc="-7" dirty="0">
                <a:solidFill>
                  <a:prstClr val="black"/>
                </a:solidFill>
                <a:latin typeface="Gill Sans MT"/>
                <a:cs typeface="Gill Sans MT"/>
              </a:rPr>
              <a:t>https</a:t>
            </a:r>
            <a:r>
              <a:rPr sz="1125" u="sng" dirty="0">
                <a:solidFill>
                  <a:prstClr val="black"/>
                </a:solidFill>
                <a:latin typeface="Gill Sans MT"/>
                <a:cs typeface="Gill Sans MT"/>
              </a:rPr>
              <a:t>:</a:t>
            </a:r>
            <a:r>
              <a:rPr sz="1125" u="sng" spc="-7" dirty="0">
                <a:solidFill>
                  <a:prstClr val="black"/>
                </a:solidFill>
                <a:latin typeface="Gill Sans MT"/>
                <a:cs typeface="Gill Sans MT"/>
              </a:rPr>
              <a:t>//a</a:t>
            </a:r>
            <a:r>
              <a:rPr sz="1125" u="sng" dirty="0">
                <a:solidFill>
                  <a:prstClr val="black"/>
                </a:solidFill>
                <a:latin typeface="Gill Sans MT"/>
                <a:cs typeface="Gill Sans MT"/>
              </a:rPr>
              <a:t>rxi</a:t>
            </a:r>
            <a:r>
              <a:rPr sz="1125" u="sng" spc="-77" dirty="0">
                <a:solidFill>
                  <a:prstClr val="black"/>
                </a:solidFill>
                <a:latin typeface="Gill Sans MT"/>
                <a:cs typeface="Gill Sans MT"/>
              </a:rPr>
              <a:t>v</a:t>
            </a:r>
            <a:r>
              <a:rPr sz="1125" u="sng" dirty="0">
                <a:solidFill>
                  <a:prstClr val="black"/>
                </a:solidFill>
                <a:latin typeface="Gill Sans MT"/>
                <a:cs typeface="Gill Sans MT"/>
              </a:rPr>
              <a:t>.</a:t>
            </a:r>
            <a:r>
              <a:rPr sz="1125" u="sng" spc="-7" dirty="0">
                <a:solidFill>
                  <a:prstClr val="black"/>
                </a:solidFill>
                <a:latin typeface="Gill Sans MT"/>
                <a:cs typeface="Gill Sans MT"/>
              </a:rPr>
              <a:t>org/pdf/</a:t>
            </a:r>
            <a:r>
              <a:rPr sz="1125" u="sng" dirty="0">
                <a:solidFill>
                  <a:prstClr val="black"/>
                </a:solidFill>
                <a:latin typeface="Gill Sans MT"/>
                <a:cs typeface="Gill Sans MT"/>
              </a:rPr>
              <a:t>1802.09941.</a:t>
            </a:r>
            <a:r>
              <a:rPr sz="1125" u="sng" spc="-7" dirty="0">
                <a:solidFill>
                  <a:prstClr val="black"/>
                </a:solidFill>
                <a:latin typeface="Gill Sans MT"/>
                <a:cs typeface="Gill Sans MT"/>
              </a:rPr>
              <a:t>pd</a:t>
            </a:r>
            <a:r>
              <a:rPr sz="1125" u="sng" dirty="0">
                <a:solidFill>
                  <a:prstClr val="black"/>
                </a:solidFill>
                <a:latin typeface="Gill Sans MT"/>
                <a:cs typeface="Gill Sans MT"/>
              </a:rPr>
              <a:t>f</a:t>
            </a:r>
            <a:endParaRPr sz="1125">
              <a:solidFill>
                <a:prstClr val="black"/>
              </a:solidFill>
              <a:latin typeface="Gill Sans MT"/>
              <a:cs typeface="Gill Sans MT"/>
            </a:endParaRPr>
          </a:p>
        </p:txBody>
      </p:sp>
      <p:sp>
        <p:nvSpPr>
          <p:cNvPr id="43" name="object 43"/>
          <p:cNvSpPr txBox="1"/>
          <p:nvPr/>
        </p:nvSpPr>
        <p:spPr>
          <a:xfrm>
            <a:off x="2452688" y="618061"/>
            <a:ext cx="7283500" cy="454612"/>
          </a:xfrm>
          <a:prstGeom prst="rect">
            <a:avLst/>
          </a:prstGeom>
        </p:spPr>
        <p:txBody>
          <a:bodyPr vert="horz" wrap="square" lIns="0" tIns="0" rIns="0" bIns="0" rtlCol="0">
            <a:spAutoFit/>
          </a:bodyPr>
          <a:lstStyle/>
          <a:p>
            <a:pPr marL="8929"/>
            <a:r>
              <a:rPr sz="1477" dirty="0">
                <a:solidFill>
                  <a:prstClr val="black"/>
                </a:solidFill>
                <a:latin typeface="Gill Sans MT"/>
                <a:cs typeface="Gill Sans MT"/>
              </a:rPr>
              <a:t>Ri</a:t>
            </a:r>
            <a:r>
              <a:rPr sz="1477" spc="-11" dirty="0">
                <a:solidFill>
                  <a:prstClr val="black"/>
                </a:solidFill>
                <a:latin typeface="Gill Sans MT"/>
                <a:cs typeface="Gill Sans MT"/>
              </a:rPr>
              <a:t>o</a:t>
            </a:r>
            <a:r>
              <a:rPr sz="1477" spc="-225" dirty="0">
                <a:solidFill>
                  <a:prstClr val="black"/>
                </a:solidFill>
                <a:latin typeface="Gill Sans MT"/>
                <a:cs typeface="Gill Sans MT"/>
              </a:rPr>
              <a:t> </a:t>
            </a:r>
            <a:r>
              <a:rPr sz="1477" spc="-207" dirty="0">
                <a:solidFill>
                  <a:prstClr val="black"/>
                </a:solidFill>
                <a:latin typeface="Gill Sans MT"/>
                <a:cs typeface="Gill Sans MT"/>
              </a:rPr>
              <a:t>Y</a:t>
            </a:r>
            <a:r>
              <a:rPr sz="1477" spc="-11" dirty="0">
                <a:solidFill>
                  <a:prstClr val="black"/>
                </a:solidFill>
                <a:latin typeface="Gill Sans MT"/>
                <a:cs typeface="Gill Sans MT"/>
              </a:rPr>
              <a:t>o</a:t>
            </a:r>
            <a:r>
              <a:rPr sz="1477" spc="-46" dirty="0">
                <a:solidFill>
                  <a:prstClr val="black"/>
                </a:solidFill>
                <a:latin typeface="Gill Sans MT"/>
                <a:cs typeface="Gill Sans MT"/>
              </a:rPr>
              <a:t>k</a:t>
            </a:r>
            <a:r>
              <a:rPr sz="1477" spc="-7" dirty="0">
                <a:solidFill>
                  <a:prstClr val="black"/>
                </a:solidFill>
                <a:latin typeface="Gill Sans MT"/>
                <a:cs typeface="Gill Sans MT"/>
              </a:rPr>
              <a:t>ota</a:t>
            </a:r>
            <a:r>
              <a:rPr sz="1477" dirty="0">
                <a:solidFill>
                  <a:prstClr val="black"/>
                </a:solidFill>
                <a:latin typeface="Gill Sans MT"/>
                <a:cs typeface="Gill Sans MT"/>
              </a:rPr>
              <a:t>,</a:t>
            </a:r>
            <a:r>
              <a:rPr sz="1477" spc="-151" dirty="0">
                <a:solidFill>
                  <a:prstClr val="black"/>
                </a:solidFill>
                <a:latin typeface="Gill Sans MT"/>
                <a:cs typeface="Gill Sans MT"/>
              </a:rPr>
              <a:t> </a:t>
            </a:r>
            <a:r>
              <a:rPr sz="1477" spc="-11" dirty="0">
                <a:solidFill>
                  <a:prstClr val="black"/>
                </a:solidFill>
                <a:latin typeface="Gill Sans MT"/>
                <a:cs typeface="Gill Sans MT"/>
              </a:rPr>
              <a:t>Ka</a:t>
            </a:r>
            <a:r>
              <a:rPr sz="1477" dirty="0">
                <a:solidFill>
                  <a:prstClr val="black"/>
                </a:solidFill>
                <a:latin typeface="Gill Sans MT"/>
                <a:cs typeface="Gill Sans MT"/>
              </a:rPr>
              <a:t>zuki</a:t>
            </a:r>
            <a:r>
              <a:rPr sz="1477" spc="-4" dirty="0">
                <a:solidFill>
                  <a:prstClr val="black"/>
                </a:solidFill>
                <a:latin typeface="Gill Sans MT"/>
                <a:cs typeface="Gill Sans MT"/>
              </a:rPr>
              <a:t> </a:t>
            </a:r>
            <a:r>
              <a:rPr sz="1477" dirty="0">
                <a:solidFill>
                  <a:prstClr val="black"/>
                </a:solidFill>
                <a:latin typeface="Gill Sans MT"/>
                <a:cs typeface="Gill Sans MT"/>
              </a:rPr>
              <a:t>O</a:t>
            </a:r>
            <a:r>
              <a:rPr sz="1477" spc="-7" dirty="0">
                <a:solidFill>
                  <a:prstClr val="black"/>
                </a:solidFill>
                <a:latin typeface="Gill Sans MT"/>
                <a:cs typeface="Gill Sans MT"/>
              </a:rPr>
              <a:t>s</a:t>
            </a:r>
            <a:r>
              <a:rPr sz="1477" spc="-60" dirty="0">
                <a:solidFill>
                  <a:prstClr val="black"/>
                </a:solidFill>
                <a:latin typeface="Gill Sans MT"/>
                <a:cs typeface="Gill Sans MT"/>
              </a:rPr>
              <a:t>a</a:t>
            </a:r>
            <a:r>
              <a:rPr sz="1477" dirty="0">
                <a:solidFill>
                  <a:prstClr val="black"/>
                </a:solidFill>
                <a:latin typeface="Gill Sans MT"/>
                <a:cs typeface="Gill Sans MT"/>
              </a:rPr>
              <a:t>w</a:t>
            </a:r>
            <a:r>
              <a:rPr sz="1477" spc="-7" dirty="0">
                <a:solidFill>
                  <a:prstClr val="black"/>
                </a:solidFill>
                <a:latin typeface="Gill Sans MT"/>
                <a:cs typeface="Gill Sans MT"/>
              </a:rPr>
              <a:t>a</a:t>
            </a:r>
            <a:r>
              <a:rPr sz="1477" spc="39" dirty="0">
                <a:solidFill>
                  <a:prstClr val="black"/>
                </a:solidFill>
                <a:latin typeface="Gill Sans MT"/>
                <a:cs typeface="Gill Sans MT"/>
              </a:rPr>
              <a:t>,</a:t>
            </a:r>
            <a:r>
              <a:rPr sz="1477" spc="-207" dirty="0">
                <a:solidFill>
                  <a:prstClr val="black"/>
                </a:solidFill>
                <a:latin typeface="Gill Sans MT"/>
                <a:cs typeface="Gill Sans MT"/>
              </a:rPr>
              <a:t>Y</a:t>
            </a:r>
            <a:r>
              <a:rPr sz="1477" spc="-11" dirty="0">
                <a:solidFill>
                  <a:prstClr val="black"/>
                </a:solidFill>
                <a:latin typeface="Gill Sans MT"/>
                <a:cs typeface="Gill Sans MT"/>
              </a:rPr>
              <a:t>o</a:t>
            </a:r>
            <a:r>
              <a:rPr sz="1477" dirty="0">
                <a:solidFill>
                  <a:prstClr val="black"/>
                </a:solidFill>
                <a:latin typeface="Gill Sans MT"/>
                <a:cs typeface="Gill Sans MT"/>
              </a:rPr>
              <a:t>hei</a:t>
            </a:r>
            <a:r>
              <a:rPr sz="1477" spc="-186" dirty="0">
                <a:solidFill>
                  <a:prstClr val="black"/>
                </a:solidFill>
                <a:latin typeface="Gill Sans MT"/>
                <a:cs typeface="Gill Sans MT"/>
              </a:rPr>
              <a:t> </a:t>
            </a:r>
            <a:r>
              <a:rPr sz="1477" spc="-11" dirty="0">
                <a:solidFill>
                  <a:prstClr val="black"/>
                </a:solidFill>
                <a:latin typeface="Gill Sans MT"/>
                <a:cs typeface="Gill Sans MT"/>
              </a:rPr>
              <a:t>Ts</a:t>
            </a:r>
            <a:r>
              <a:rPr sz="1477" dirty="0">
                <a:solidFill>
                  <a:prstClr val="black"/>
                </a:solidFill>
                <a:latin typeface="Gill Sans MT"/>
                <a:cs typeface="Gill Sans MT"/>
              </a:rPr>
              <a:t>uji</a:t>
            </a:r>
            <a:r>
              <a:rPr sz="1477" spc="39" dirty="0">
                <a:solidFill>
                  <a:prstClr val="black"/>
                </a:solidFill>
                <a:latin typeface="Gill Sans MT"/>
                <a:cs typeface="Gill Sans MT"/>
              </a:rPr>
              <a:t>,</a:t>
            </a:r>
            <a:r>
              <a:rPr sz="1477" spc="-179" dirty="0">
                <a:solidFill>
                  <a:prstClr val="black"/>
                </a:solidFill>
                <a:latin typeface="Gill Sans MT"/>
                <a:cs typeface="Gill Sans MT"/>
              </a:rPr>
              <a:t>Y</a:t>
            </a:r>
            <a:r>
              <a:rPr sz="1477" dirty="0">
                <a:solidFill>
                  <a:prstClr val="black"/>
                </a:solidFill>
                <a:latin typeface="Gill Sans MT"/>
                <a:cs typeface="Gill Sans MT"/>
              </a:rPr>
              <a:t>uich</a:t>
            </a:r>
            <a:r>
              <a:rPr sz="1477" spc="-4" dirty="0">
                <a:solidFill>
                  <a:prstClr val="black"/>
                </a:solidFill>
                <a:latin typeface="Gill Sans MT"/>
                <a:cs typeface="Gill Sans MT"/>
              </a:rPr>
              <a:t>i</a:t>
            </a:r>
            <a:r>
              <a:rPr sz="1477" spc="-46" dirty="0">
                <a:solidFill>
                  <a:prstClr val="black"/>
                </a:solidFill>
                <a:latin typeface="Gill Sans MT"/>
                <a:cs typeface="Gill Sans MT"/>
              </a:rPr>
              <a:t>r</a:t>
            </a:r>
            <a:r>
              <a:rPr sz="1477" spc="-11" dirty="0">
                <a:solidFill>
                  <a:prstClr val="black"/>
                </a:solidFill>
                <a:latin typeface="Gill Sans MT"/>
                <a:cs typeface="Gill Sans MT"/>
              </a:rPr>
              <a:t>o</a:t>
            </a:r>
            <a:r>
              <a:rPr sz="1477" spc="-4" dirty="0">
                <a:solidFill>
                  <a:prstClr val="black"/>
                </a:solidFill>
                <a:latin typeface="Gill Sans MT"/>
                <a:cs typeface="Gill Sans MT"/>
              </a:rPr>
              <a:t> </a:t>
            </a:r>
            <a:r>
              <a:rPr sz="1477" spc="-11" dirty="0">
                <a:solidFill>
                  <a:prstClr val="black"/>
                </a:solidFill>
                <a:latin typeface="Gill Sans MT"/>
                <a:cs typeface="Gill Sans MT"/>
              </a:rPr>
              <a:t>Uen</a:t>
            </a:r>
            <a:r>
              <a:rPr sz="1477" spc="-56" dirty="0">
                <a:solidFill>
                  <a:prstClr val="black"/>
                </a:solidFill>
                <a:latin typeface="Gill Sans MT"/>
                <a:cs typeface="Gill Sans MT"/>
              </a:rPr>
              <a:t>o</a:t>
            </a:r>
            <a:r>
              <a:rPr sz="1477" dirty="0">
                <a:solidFill>
                  <a:prstClr val="black"/>
                </a:solidFill>
                <a:latin typeface="Gill Sans MT"/>
                <a:cs typeface="Gill Sans MT"/>
              </a:rPr>
              <a:t>,</a:t>
            </a:r>
            <a:r>
              <a:rPr sz="1477" spc="-151" dirty="0">
                <a:solidFill>
                  <a:prstClr val="black"/>
                </a:solidFill>
                <a:latin typeface="Gill Sans MT"/>
                <a:cs typeface="Gill Sans MT"/>
              </a:rPr>
              <a:t> </a:t>
            </a:r>
            <a:r>
              <a:rPr sz="1477" dirty="0">
                <a:solidFill>
                  <a:prstClr val="black"/>
                </a:solidFill>
                <a:latin typeface="Gill Sans MT"/>
                <a:cs typeface="Gill Sans MT"/>
              </a:rPr>
              <a:t>Hi</a:t>
            </a:r>
            <a:r>
              <a:rPr sz="1477" spc="-46" dirty="0">
                <a:solidFill>
                  <a:prstClr val="black"/>
                </a:solidFill>
                <a:latin typeface="Gill Sans MT"/>
                <a:cs typeface="Gill Sans MT"/>
              </a:rPr>
              <a:t>r</a:t>
            </a:r>
            <a:r>
              <a:rPr sz="1477" spc="-11" dirty="0">
                <a:solidFill>
                  <a:prstClr val="black"/>
                </a:solidFill>
                <a:latin typeface="Gill Sans MT"/>
                <a:cs typeface="Gill Sans MT"/>
              </a:rPr>
              <a:t>o</a:t>
            </a:r>
            <a:r>
              <a:rPr sz="1477" dirty="0">
                <a:solidFill>
                  <a:prstClr val="black"/>
                </a:solidFill>
                <a:latin typeface="Gill Sans MT"/>
                <a:cs typeface="Gill Sans MT"/>
              </a:rPr>
              <a:t>ki</a:t>
            </a:r>
            <a:r>
              <a:rPr sz="1477" spc="-4" dirty="0">
                <a:solidFill>
                  <a:prstClr val="black"/>
                </a:solidFill>
                <a:latin typeface="Gill Sans MT"/>
                <a:cs typeface="Gill Sans MT"/>
              </a:rPr>
              <a:t> </a:t>
            </a:r>
            <a:r>
              <a:rPr sz="1477" spc="-11" dirty="0">
                <a:solidFill>
                  <a:prstClr val="black"/>
                </a:solidFill>
                <a:latin typeface="Gill Sans MT"/>
                <a:cs typeface="Gill Sans MT"/>
              </a:rPr>
              <a:t>Naga</a:t>
            </a:r>
            <a:r>
              <a:rPr sz="1477" spc="-18" dirty="0">
                <a:solidFill>
                  <a:prstClr val="black"/>
                </a:solidFill>
                <a:latin typeface="Gill Sans MT"/>
                <a:cs typeface="Gill Sans MT"/>
              </a:rPr>
              <a:t>n</a:t>
            </a:r>
            <a:r>
              <a:rPr sz="1477" spc="-11" dirty="0">
                <a:solidFill>
                  <a:prstClr val="black"/>
                </a:solidFill>
                <a:latin typeface="Gill Sans MT"/>
                <a:cs typeface="Gill Sans MT"/>
              </a:rPr>
              <a:t>uma</a:t>
            </a:r>
            <a:r>
              <a:rPr sz="1477" dirty="0">
                <a:solidFill>
                  <a:prstClr val="black"/>
                </a:solidFill>
                <a:latin typeface="Gill Sans MT"/>
                <a:cs typeface="Gill Sans MT"/>
              </a:rPr>
              <a:t>,</a:t>
            </a:r>
            <a:r>
              <a:rPr sz="1477" spc="-151" dirty="0">
                <a:solidFill>
                  <a:prstClr val="black"/>
                </a:solidFill>
                <a:latin typeface="Gill Sans MT"/>
                <a:cs typeface="Gill Sans MT"/>
              </a:rPr>
              <a:t> </a:t>
            </a:r>
            <a:r>
              <a:rPr sz="1477" dirty="0">
                <a:solidFill>
                  <a:prstClr val="black"/>
                </a:solidFill>
                <a:latin typeface="Gill Sans MT"/>
                <a:cs typeface="Gill Sans MT"/>
              </a:rPr>
              <a:t>Shun</a:t>
            </a:r>
            <a:r>
              <a:rPr sz="1477" spc="-4" dirty="0">
                <a:solidFill>
                  <a:prstClr val="black"/>
                </a:solidFill>
                <a:latin typeface="Gill Sans MT"/>
                <a:cs typeface="Gill Sans MT"/>
              </a:rPr>
              <a:t> </a:t>
            </a:r>
            <a:r>
              <a:rPr sz="1477" dirty="0">
                <a:solidFill>
                  <a:prstClr val="black"/>
                </a:solidFill>
                <a:latin typeface="Gill Sans MT"/>
                <a:cs typeface="Gill Sans MT"/>
              </a:rPr>
              <a:t>Iw</a:t>
            </a:r>
            <a:r>
              <a:rPr sz="1477" spc="-7" dirty="0">
                <a:solidFill>
                  <a:prstClr val="black"/>
                </a:solidFill>
                <a:latin typeface="Gill Sans MT"/>
                <a:cs typeface="Gill Sans MT"/>
              </a:rPr>
              <a:t>as</a:t>
            </a:r>
            <a:r>
              <a:rPr sz="1477" spc="28" dirty="0">
                <a:solidFill>
                  <a:prstClr val="black"/>
                </a:solidFill>
                <a:latin typeface="Gill Sans MT"/>
                <a:cs typeface="Gill Sans MT"/>
              </a:rPr>
              <a:t>e</a:t>
            </a:r>
            <a:r>
              <a:rPr sz="1477" dirty="0">
                <a:solidFill>
                  <a:prstClr val="black"/>
                </a:solidFill>
                <a:latin typeface="Gill Sans MT"/>
                <a:cs typeface="Gill Sans MT"/>
              </a:rPr>
              <a:t>,</a:t>
            </a:r>
            <a:r>
              <a:rPr sz="1477" spc="-151" dirty="0">
                <a:solidFill>
                  <a:prstClr val="black"/>
                </a:solidFill>
                <a:latin typeface="Gill Sans MT"/>
                <a:cs typeface="Gill Sans MT"/>
              </a:rPr>
              <a:t> </a:t>
            </a:r>
            <a:r>
              <a:rPr sz="1477" spc="-11" dirty="0" err="1">
                <a:solidFill>
                  <a:prstClr val="black"/>
                </a:solidFill>
                <a:latin typeface="Gill Sans MT"/>
                <a:cs typeface="Gill Sans MT"/>
              </a:rPr>
              <a:t>Ka</a:t>
            </a:r>
            <a:r>
              <a:rPr sz="1477" dirty="0" err="1">
                <a:solidFill>
                  <a:prstClr val="black"/>
                </a:solidFill>
                <a:latin typeface="Gill Sans MT"/>
                <a:cs typeface="Gill Sans MT"/>
              </a:rPr>
              <a:t>ku</a:t>
            </a:r>
            <a:r>
              <a:rPr sz="1477" spc="-4" dirty="0">
                <a:solidFill>
                  <a:prstClr val="black"/>
                </a:solidFill>
                <a:latin typeface="Gill Sans MT"/>
                <a:cs typeface="Gill Sans MT"/>
              </a:rPr>
              <a:t> </a:t>
            </a:r>
            <a:r>
              <a:rPr sz="1477" dirty="0" err="1" smtClean="0">
                <a:solidFill>
                  <a:prstClr val="black"/>
                </a:solidFill>
                <a:latin typeface="Gill Sans MT"/>
                <a:cs typeface="Gill Sans MT"/>
              </a:rPr>
              <a:t>Li</a:t>
            </a:r>
            <a:r>
              <a:rPr sz="1477" spc="-11" dirty="0" err="1" smtClean="0">
                <a:solidFill>
                  <a:prstClr val="black"/>
                </a:solidFill>
                <a:latin typeface="Gill Sans MT"/>
                <a:cs typeface="Gill Sans MT"/>
              </a:rPr>
              <a:t>nsho</a:t>
            </a:r>
            <a:r>
              <a:rPr lang="en-US" sz="1477" spc="-11" dirty="0" smtClean="0">
                <a:solidFill>
                  <a:prstClr val="black"/>
                </a:solidFill>
                <a:latin typeface="Gill Sans MT"/>
                <a:cs typeface="Gill Sans MT"/>
              </a:rPr>
              <a:t>, Satoshi Matsuoka</a:t>
            </a:r>
            <a:endParaRPr sz="1477" dirty="0">
              <a:solidFill>
                <a:prstClr val="black"/>
              </a:solidFill>
              <a:latin typeface="Gill Sans MT"/>
              <a:cs typeface="Gill Sans MT"/>
            </a:endParaRPr>
          </a:p>
        </p:txBody>
      </p:sp>
      <p:sp>
        <p:nvSpPr>
          <p:cNvPr id="44" name="object 44"/>
          <p:cNvSpPr txBox="1"/>
          <p:nvPr/>
        </p:nvSpPr>
        <p:spPr>
          <a:xfrm>
            <a:off x="4810125" y="828821"/>
            <a:ext cx="3470275" cy="259623"/>
          </a:xfrm>
          <a:prstGeom prst="rect">
            <a:avLst/>
          </a:prstGeom>
        </p:spPr>
        <p:txBody>
          <a:bodyPr vert="horz" wrap="square" lIns="0" tIns="0" rIns="0" bIns="0" rtlCol="0">
            <a:spAutoFit/>
          </a:bodyPr>
          <a:lstStyle/>
          <a:p>
            <a:pPr marL="8929"/>
            <a:r>
              <a:rPr sz="1687" spc="-253" dirty="0">
                <a:solidFill>
                  <a:prstClr val="black"/>
                </a:solidFill>
                <a:latin typeface="Gill Sans MT"/>
                <a:cs typeface="Gill Sans MT"/>
              </a:rPr>
              <a:t>T</a:t>
            </a:r>
            <a:r>
              <a:rPr sz="1687" spc="-11" dirty="0">
                <a:solidFill>
                  <a:prstClr val="black"/>
                </a:solidFill>
                <a:latin typeface="Gill Sans MT"/>
                <a:cs typeface="Gill Sans MT"/>
              </a:rPr>
              <a:t>ok</a:t>
            </a:r>
            <a:r>
              <a:rPr sz="1687" spc="-46" dirty="0">
                <a:solidFill>
                  <a:prstClr val="black"/>
                </a:solidFill>
                <a:latin typeface="Gill Sans MT"/>
                <a:cs typeface="Gill Sans MT"/>
              </a:rPr>
              <a:t>y</a:t>
            </a:r>
            <a:r>
              <a:rPr sz="1687" spc="-11" dirty="0">
                <a:solidFill>
                  <a:prstClr val="black"/>
                </a:solidFill>
                <a:latin typeface="Gill Sans MT"/>
                <a:cs typeface="Gill Sans MT"/>
              </a:rPr>
              <a:t>o</a:t>
            </a:r>
            <a:r>
              <a:rPr sz="1687" spc="-4" dirty="0">
                <a:solidFill>
                  <a:prstClr val="black"/>
                </a:solidFill>
                <a:latin typeface="Gill Sans MT"/>
                <a:cs typeface="Gill Sans MT"/>
              </a:rPr>
              <a:t> </a:t>
            </a:r>
            <a:r>
              <a:rPr sz="1687" spc="-7" dirty="0">
                <a:solidFill>
                  <a:prstClr val="black"/>
                </a:solidFill>
                <a:latin typeface="Gill Sans MT"/>
                <a:cs typeface="Gill Sans MT"/>
              </a:rPr>
              <a:t>Ins</a:t>
            </a:r>
            <a:r>
              <a:rPr sz="1687" dirty="0">
                <a:solidFill>
                  <a:prstClr val="black"/>
                </a:solidFill>
                <a:latin typeface="Gill Sans MT"/>
                <a:cs typeface="Gill Sans MT"/>
              </a:rPr>
              <a:t>titute</a:t>
            </a:r>
            <a:r>
              <a:rPr sz="1687" spc="-4" dirty="0">
                <a:solidFill>
                  <a:prstClr val="black"/>
                </a:solidFill>
                <a:latin typeface="Gill Sans MT"/>
                <a:cs typeface="Gill Sans MT"/>
              </a:rPr>
              <a:t> </a:t>
            </a:r>
            <a:r>
              <a:rPr sz="1687" spc="-11" dirty="0">
                <a:solidFill>
                  <a:prstClr val="black"/>
                </a:solidFill>
                <a:latin typeface="Gill Sans MT"/>
                <a:cs typeface="Gill Sans MT"/>
              </a:rPr>
              <a:t>o</a:t>
            </a:r>
            <a:r>
              <a:rPr sz="1687" dirty="0">
                <a:solidFill>
                  <a:prstClr val="black"/>
                </a:solidFill>
                <a:latin typeface="Gill Sans MT"/>
                <a:cs typeface="Gill Sans MT"/>
              </a:rPr>
              <a:t>f</a:t>
            </a:r>
            <a:r>
              <a:rPr sz="1687" spc="-214" dirty="0">
                <a:solidFill>
                  <a:prstClr val="black"/>
                </a:solidFill>
                <a:latin typeface="Gill Sans MT"/>
                <a:cs typeface="Gill Sans MT"/>
              </a:rPr>
              <a:t> </a:t>
            </a:r>
            <a:r>
              <a:rPr sz="1687" spc="-253" dirty="0" smtClean="0">
                <a:solidFill>
                  <a:prstClr val="black"/>
                </a:solidFill>
                <a:latin typeface="Gill Sans MT"/>
                <a:cs typeface="Gill Sans MT"/>
              </a:rPr>
              <a:t>T</a:t>
            </a:r>
            <a:r>
              <a:rPr sz="1687" spc="-11" dirty="0" smtClean="0">
                <a:solidFill>
                  <a:prstClr val="black"/>
                </a:solidFill>
                <a:latin typeface="Gill Sans MT"/>
                <a:cs typeface="Gill Sans MT"/>
              </a:rPr>
              <a:t>echno</a:t>
            </a:r>
            <a:r>
              <a:rPr sz="1687" dirty="0" smtClean="0">
                <a:solidFill>
                  <a:prstClr val="black"/>
                </a:solidFill>
                <a:latin typeface="Gill Sans MT"/>
                <a:cs typeface="Gill Sans MT"/>
              </a:rPr>
              <a:t>l</a:t>
            </a:r>
            <a:r>
              <a:rPr sz="1687" spc="-11" dirty="0" smtClean="0">
                <a:solidFill>
                  <a:prstClr val="black"/>
                </a:solidFill>
                <a:latin typeface="Gill Sans MT"/>
                <a:cs typeface="Gill Sans MT"/>
              </a:rPr>
              <a:t>o</a:t>
            </a:r>
            <a:r>
              <a:rPr sz="1687" spc="18" dirty="0" smtClean="0">
                <a:solidFill>
                  <a:prstClr val="black"/>
                </a:solidFill>
                <a:latin typeface="Gill Sans MT"/>
                <a:cs typeface="Gill Sans MT"/>
              </a:rPr>
              <a:t>g</a:t>
            </a:r>
            <a:r>
              <a:rPr sz="1687" spc="-11" dirty="0" smtClean="0">
                <a:solidFill>
                  <a:prstClr val="black"/>
                </a:solidFill>
                <a:latin typeface="Gill Sans MT"/>
                <a:cs typeface="Gill Sans MT"/>
              </a:rPr>
              <a:t>y</a:t>
            </a:r>
            <a:r>
              <a:rPr lang="en-US" sz="1687" spc="-11" dirty="0" smtClean="0">
                <a:solidFill>
                  <a:prstClr val="black"/>
                </a:solidFill>
                <a:latin typeface="Gill Sans MT"/>
                <a:cs typeface="Gill Sans MT"/>
              </a:rPr>
              <a:t>/Riken</a:t>
            </a:r>
            <a:endParaRPr sz="1687" dirty="0">
              <a:solidFill>
                <a:prstClr val="black"/>
              </a:solidFill>
              <a:latin typeface="Gill Sans MT"/>
              <a:cs typeface="Gill Sans MT"/>
            </a:endParaRPr>
          </a:p>
        </p:txBody>
      </p:sp>
      <p:sp>
        <p:nvSpPr>
          <p:cNvPr id="45" name="object 45"/>
          <p:cNvSpPr txBox="1"/>
          <p:nvPr/>
        </p:nvSpPr>
        <p:spPr>
          <a:xfrm>
            <a:off x="8498087" y="912741"/>
            <a:ext cx="1972121" cy="227306"/>
          </a:xfrm>
          <a:prstGeom prst="rect">
            <a:avLst/>
          </a:prstGeom>
        </p:spPr>
        <p:txBody>
          <a:bodyPr vert="horz" wrap="square" lIns="0" tIns="0" rIns="0" bIns="0" rtlCol="0">
            <a:spAutoFit/>
          </a:bodyPr>
          <a:lstStyle/>
          <a:p>
            <a:pPr marL="8929"/>
            <a:r>
              <a:rPr sz="1477" spc="-11" dirty="0">
                <a:solidFill>
                  <a:prstClr val="black"/>
                </a:solidFill>
                <a:latin typeface="Gill Sans MT"/>
                <a:cs typeface="Gill Sans MT"/>
              </a:rPr>
              <a:t>+</a:t>
            </a:r>
            <a:r>
              <a:rPr sz="1477" spc="-151" dirty="0">
                <a:solidFill>
                  <a:prstClr val="black"/>
                </a:solidFill>
                <a:latin typeface="Gill Sans MT"/>
                <a:cs typeface="Gill Sans MT"/>
              </a:rPr>
              <a:t> </a:t>
            </a:r>
            <a:r>
              <a:rPr sz="1477" dirty="0">
                <a:solidFill>
                  <a:prstClr val="black"/>
                </a:solidFill>
                <a:latin typeface="Gill Sans MT"/>
                <a:cs typeface="Gill Sans MT"/>
              </a:rPr>
              <a:t>Ak</a:t>
            </a:r>
            <a:r>
              <a:rPr sz="1477" spc="-4" dirty="0">
                <a:solidFill>
                  <a:prstClr val="black"/>
                </a:solidFill>
                <a:latin typeface="Gill Sans MT"/>
                <a:cs typeface="Gill Sans MT"/>
              </a:rPr>
              <a:t>i</a:t>
            </a:r>
            <a:r>
              <a:rPr sz="1477" spc="-7" dirty="0">
                <a:solidFill>
                  <a:prstClr val="black"/>
                </a:solidFill>
                <a:latin typeface="Gill Sans MT"/>
                <a:cs typeface="Gill Sans MT"/>
              </a:rPr>
              <a:t>ra</a:t>
            </a:r>
            <a:r>
              <a:rPr sz="1477" spc="-4" dirty="0">
                <a:solidFill>
                  <a:prstClr val="black"/>
                </a:solidFill>
                <a:latin typeface="Gill Sans MT"/>
                <a:cs typeface="Gill Sans MT"/>
              </a:rPr>
              <a:t> </a:t>
            </a:r>
            <a:r>
              <a:rPr sz="1477" spc="-11" dirty="0">
                <a:solidFill>
                  <a:prstClr val="black"/>
                </a:solidFill>
                <a:latin typeface="Gill Sans MT"/>
                <a:cs typeface="Gill Sans MT"/>
              </a:rPr>
              <a:t>Narus</a:t>
            </a:r>
            <a:r>
              <a:rPr sz="1477" dirty="0">
                <a:solidFill>
                  <a:prstClr val="black"/>
                </a:solidFill>
                <a:latin typeface="Gill Sans MT"/>
                <a:cs typeface="Gill Sans MT"/>
              </a:rPr>
              <a:t>e</a:t>
            </a:r>
            <a:r>
              <a:rPr sz="1477" spc="-4" dirty="0">
                <a:solidFill>
                  <a:prstClr val="black"/>
                </a:solidFill>
                <a:latin typeface="Gill Sans MT"/>
                <a:cs typeface="Gill Sans MT"/>
              </a:rPr>
              <a:t> </a:t>
            </a:r>
            <a:r>
              <a:rPr sz="1477" dirty="0">
                <a:solidFill>
                  <a:prstClr val="black"/>
                </a:solidFill>
                <a:latin typeface="Gill Sans MT"/>
                <a:cs typeface="Gill Sans MT"/>
              </a:rPr>
              <a:t>(</a:t>
            </a:r>
            <a:r>
              <a:rPr sz="1477" spc="-14" dirty="0">
                <a:solidFill>
                  <a:prstClr val="black"/>
                </a:solidFill>
                <a:latin typeface="Gill Sans MT"/>
                <a:cs typeface="Gill Sans MT"/>
              </a:rPr>
              <a:t>N</a:t>
            </a:r>
            <a:r>
              <a:rPr sz="1477" dirty="0">
                <a:solidFill>
                  <a:prstClr val="black"/>
                </a:solidFill>
                <a:latin typeface="Gill Sans MT"/>
                <a:cs typeface="Gill Sans MT"/>
              </a:rPr>
              <a:t>VIDIA)</a:t>
            </a:r>
            <a:endParaRPr sz="1477">
              <a:solidFill>
                <a:prstClr val="black"/>
              </a:solidFill>
              <a:latin typeface="Gill Sans MT"/>
              <a:cs typeface="Gill Sans MT"/>
            </a:endParaRPr>
          </a:p>
        </p:txBody>
      </p:sp>
      <p:sp>
        <p:nvSpPr>
          <p:cNvPr id="46" name="object 46"/>
          <p:cNvSpPr/>
          <p:nvPr/>
        </p:nvSpPr>
        <p:spPr>
          <a:xfrm>
            <a:off x="1595437" y="5956102"/>
            <a:ext cx="1089422" cy="714375"/>
          </a:xfrm>
          <a:prstGeom prst="rect">
            <a:avLst/>
          </a:prstGeom>
          <a:blipFill>
            <a:blip r:embed="rId9" cstate="print"/>
            <a:stretch>
              <a:fillRect/>
            </a:stretch>
          </a:blipFill>
        </p:spPr>
        <p:txBody>
          <a:bodyPr wrap="square" lIns="0" tIns="0" rIns="0" bIns="0" rtlCol="0"/>
          <a:lstStyle/>
          <a:p>
            <a:endParaRPr sz="1266">
              <a:solidFill>
                <a:prstClr val="black"/>
              </a:solidFill>
            </a:endParaRPr>
          </a:p>
        </p:txBody>
      </p:sp>
      <p:sp>
        <p:nvSpPr>
          <p:cNvPr id="47" name="object 47"/>
          <p:cNvSpPr/>
          <p:nvPr/>
        </p:nvSpPr>
        <p:spPr>
          <a:xfrm>
            <a:off x="5078016" y="5956101"/>
            <a:ext cx="1107281" cy="723305"/>
          </a:xfrm>
          <a:prstGeom prst="rect">
            <a:avLst/>
          </a:prstGeom>
          <a:blipFill>
            <a:blip r:embed="rId10" cstate="print"/>
            <a:stretch>
              <a:fillRect/>
            </a:stretch>
          </a:blipFill>
        </p:spPr>
        <p:txBody>
          <a:bodyPr wrap="square" lIns="0" tIns="0" rIns="0" bIns="0" rtlCol="0"/>
          <a:lstStyle/>
          <a:p>
            <a:endParaRPr sz="1266">
              <a:solidFill>
                <a:prstClr val="black"/>
              </a:solidFill>
            </a:endParaRPr>
          </a:p>
        </p:txBody>
      </p:sp>
      <p:sp>
        <p:nvSpPr>
          <p:cNvPr id="48" name="object 48"/>
          <p:cNvSpPr/>
          <p:nvPr/>
        </p:nvSpPr>
        <p:spPr>
          <a:xfrm>
            <a:off x="4279785" y="3580607"/>
            <a:ext cx="1715302" cy="1174110"/>
          </a:xfrm>
          <a:prstGeom prst="rect">
            <a:avLst/>
          </a:prstGeom>
          <a:blipFill>
            <a:blip r:embed="rId11" cstate="print"/>
            <a:stretch>
              <a:fillRect/>
            </a:stretch>
          </a:blipFill>
        </p:spPr>
        <p:txBody>
          <a:bodyPr wrap="square" lIns="0" tIns="0" rIns="0" bIns="0" rtlCol="0"/>
          <a:lstStyle/>
          <a:p>
            <a:endParaRPr sz="1266">
              <a:solidFill>
                <a:prstClr val="black"/>
              </a:solidFill>
            </a:endParaRPr>
          </a:p>
        </p:txBody>
      </p:sp>
      <p:graphicFrame>
        <p:nvGraphicFramePr>
          <p:cNvPr id="49" name="Table"/>
          <p:cNvGraphicFramePr/>
          <p:nvPr>
            <p:extLst>
              <p:ext uri="{D42A27DB-BD31-4B8C-83A1-F6EECF244321}">
                <p14:modId xmlns:p14="http://schemas.microsoft.com/office/powerpoint/2010/main" val="293353570"/>
              </p:ext>
            </p:extLst>
          </p:nvPr>
        </p:nvGraphicFramePr>
        <p:xfrm>
          <a:off x="6721813" y="3723897"/>
          <a:ext cx="5258904" cy="3061814"/>
        </p:xfrm>
        <a:graphic>
          <a:graphicData uri="http://schemas.openxmlformats.org/drawingml/2006/table">
            <a:tbl>
              <a:tblPr firstRow="1" firstCol="1" bandRow="1">
                <a:tableStyleId>{3B4B98B0-60AC-42C2-AFA5-B58CD77FA1E5}</a:tableStyleId>
              </a:tblPr>
              <a:tblGrid>
                <a:gridCol w="2699382"/>
                <a:gridCol w="1216204"/>
                <a:gridCol w="1343318"/>
              </a:tblGrid>
              <a:tr h="280602">
                <a:tc>
                  <a:txBody>
                    <a:bodyPr/>
                    <a:lstStyle/>
                    <a:p>
                      <a:pPr defTabSz="914400">
                        <a:defRPr sz="2600">
                          <a:sym typeface="Helvetica"/>
                        </a:defRPr>
                      </a:pPr>
                      <a:endParaRPr sz="1800" dirty="0"/>
                    </a:p>
                  </a:txBody>
                  <a:tcPr marL="35719" marR="35719" marT="35719" marB="35719" anchor="ctr" horzOverflow="overflow"/>
                </a:tc>
                <a:tc>
                  <a:txBody>
                    <a:bodyPr/>
                    <a:lstStyle/>
                    <a:p>
                      <a:pPr defTabSz="914400">
                        <a:defRPr b="0">
                          <a:solidFill>
                            <a:srgbClr val="000000"/>
                          </a:solidFill>
                        </a:defRPr>
                      </a:pPr>
                      <a:r>
                        <a:rPr sz="1800">
                          <a:sym typeface="Helvetica"/>
                        </a:rPr>
                        <a:t>#GPU</a:t>
                      </a:r>
                      <a:endParaRPr sz="1800" b="1">
                        <a:solidFill>
                          <a:srgbClr val="FFFFFF"/>
                        </a:solidFill>
                        <a:sym typeface="Helvetica"/>
                      </a:endParaRPr>
                    </a:p>
                  </a:txBody>
                  <a:tcPr marL="35719" marR="35719" marT="35719" marB="35719" anchor="ctr" horzOverflow="overflow"/>
                </a:tc>
                <a:tc>
                  <a:txBody>
                    <a:bodyPr/>
                    <a:lstStyle/>
                    <a:p>
                      <a:pPr defTabSz="914400">
                        <a:defRPr b="0">
                          <a:solidFill>
                            <a:srgbClr val="000000"/>
                          </a:solidFill>
                        </a:defRPr>
                      </a:pPr>
                      <a:r>
                        <a:rPr sz="1800">
                          <a:sym typeface="Helvetica"/>
                        </a:rPr>
                        <a:t>time</a:t>
                      </a:r>
                      <a:endParaRPr sz="1800" b="1">
                        <a:solidFill>
                          <a:srgbClr val="FFFFFF"/>
                        </a:solidFill>
                        <a:sym typeface="Helvetica"/>
                      </a:endParaRPr>
                    </a:p>
                  </a:txBody>
                  <a:tcPr marL="35719" marR="35719" marT="35719" marB="35719" anchor="ctr" horzOverflow="overflow"/>
                </a:tc>
              </a:tr>
              <a:tr h="350044">
                <a:tc>
                  <a:txBody>
                    <a:bodyPr/>
                    <a:lstStyle/>
                    <a:p>
                      <a:pPr defTabSz="914400">
                        <a:defRPr b="0">
                          <a:solidFill>
                            <a:srgbClr val="000000"/>
                          </a:solidFill>
                        </a:defRPr>
                      </a:pPr>
                      <a:r>
                        <a:rPr sz="1800" dirty="0">
                          <a:sym typeface="Helvetica"/>
                        </a:rPr>
                        <a:t>Facebook</a:t>
                      </a:r>
                      <a:endParaRPr sz="1800" b="1" dirty="0">
                        <a:solidFill>
                          <a:srgbClr val="FFFFFF"/>
                        </a:solidFill>
                        <a:sym typeface="Helvetica"/>
                      </a:endParaRPr>
                    </a:p>
                  </a:txBody>
                  <a:tcPr marL="35719" marR="35719" marT="35719" marB="35719" anchor="ctr" horzOverflow="overflow"/>
                </a:tc>
                <a:tc>
                  <a:txBody>
                    <a:bodyPr/>
                    <a:lstStyle/>
                    <a:p>
                      <a:pPr defTabSz="914400"/>
                      <a:r>
                        <a:rPr sz="1800">
                          <a:sym typeface="Helvetica Light"/>
                        </a:rPr>
                        <a:t>512</a:t>
                      </a:r>
                    </a:p>
                  </a:txBody>
                  <a:tcPr marL="35719" marR="35719" marT="35719" marB="35719" anchor="ctr" horzOverflow="overflow"/>
                </a:tc>
                <a:tc>
                  <a:txBody>
                    <a:bodyPr/>
                    <a:lstStyle/>
                    <a:p>
                      <a:pPr defTabSz="914400"/>
                      <a:r>
                        <a:rPr sz="1800" dirty="0">
                          <a:sym typeface="Helvetica Light"/>
                        </a:rPr>
                        <a:t>30 min</a:t>
                      </a:r>
                    </a:p>
                  </a:txBody>
                  <a:tcPr marL="35719" marR="35719" marT="35719" marB="35719" anchor="ctr" horzOverflow="overflow"/>
                </a:tc>
              </a:tr>
              <a:tr h="350044">
                <a:tc>
                  <a:txBody>
                    <a:bodyPr/>
                    <a:lstStyle/>
                    <a:p>
                      <a:pPr defTabSz="914400">
                        <a:defRPr b="0">
                          <a:solidFill>
                            <a:srgbClr val="000000"/>
                          </a:solidFill>
                        </a:defRPr>
                      </a:pPr>
                      <a:r>
                        <a:rPr sz="1800">
                          <a:sym typeface="Helvetica"/>
                        </a:rPr>
                        <a:t>Preferred Networks</a:t>
                      </a:r>
                      <a:endParaRPr sz="1800" b="1">
                        <a:solidFill>
                          <a:srgbClr val="FFFFFF"/>
                        </a:solidFill>
                        <a:sym typeface="Helvetica"/>
                      </a:endParaRPr>
                    </a:p>
                  </a:txBody>
                  <a:tcPr marL="35719" marR="35719" marT="35719" marB="35719" anchor="ctr" horzOverflow="overflow"/>
                </a:tc>
                <a:tc>
                  <a:txBody>
                    <a:bodyPr/>
                    <a:lstStyle/>
                    <a:p>
                      <a:pPr defTabSz="914400"/>
                      <a:r>
                        <a:rPr sz="1800">
                          <a:sym typeface="Helvetica Light"/>
                        </a:rPr>
                        <a:t>1024</a:t>
                      </a:r>
                    </a:p>
                  </a:txBody>
                  <a:tcPr marL="35719" marR="35719" marT="35719" marB="35719" anchor="ctr" horzOverflow="overflow"/>
                </a:tc>
                <a:tc>
                  <a:txBody>
                    <a:bodyPr/>
                    <a:lstStyle/>
                    <a:p>
                      <a:pPr defTabSz="914400"/>
                      <a:r>
                        <a:rPr sz="1800">
                          <a:sym typeface="Helvetica Light"/>
                        </a:rPr>
                        <a:t>15 min</a:t>
                      </a:r>
                    </a:p>
                  </a:txBody>
                  <a:tcPr marL="35719" marR="35719" marT="35719" marB="35719" anchor="ctr" horzOverflow="overflow"/>
                </a:tc>
              </a:tr>
              <a:tr h="350044">
                <a:tc>
                  <a:txBody>
                    <a:bodyPr/>
                    <a:lstStyle/>
                    <a:p>
                      <a:pPr defTabSz="914400">
                        <a:defRPr b="0">
                          <a:solidFill>
                            <a:srgbClr val="000000"/>
                          </a:solidFill>
                        </a:defRPr>
                      </a:pPr>
                      <a:r>
                        <a:rPr sz="1800">
                          <a:sym typeface="Helvetica"/>
                        </a:rPr>
                        <a:t>UC Berkeley</a:t>
                      </a:r>
                      <a:endParaRPr sz="1800" b="1">
                        <a:solidFill>
                          <a:srgbClr val="FFFFFF"/>
                        </a:solidFill>
                        <a:sym typeface="Helvetica"/>
                      </a:endParaRPr>
                    </a:p>
                  </a:txBody>
                  <a:tcPr marL="35719" marR="35719" marT="35719" marB="35719" anchor="ctr" horzOverflow="overflow"/>
                </a:tc>
                <a:tc>
                  <a:txBody>
                    <a:bodyPr/>
                    <a:lstStyle/>
                    <a:p>
                      <a:pPr defTabSz="914400"/>
                      <a:r>
                        <a:rPr sz="1800">
                          <a:sym typeface="Helvetica Light"/>
                        </a:rPr>
                        <a:t>2048</a:t>
                      </a:r>
                    </a:p>
                  </a:txBody>
                  <a:tcPr marL="35719" marR="35719" marT="35719" marB="35719" anchor="ctr" horzOverflow="overflow"/>
                </a:tc>
                <a:tc>
                  <a:txBody>
                    <a:bodyPr/>
                    <a:lstStyle/>
                    <a:p>
                      <a:pPr defTabSz="914400"/>
                      <a:r>
                        <a:rPr sz="1800">
                          <a:sym typeface="Helvetica Light"/>
                        </a:rPr>
                        <a:t>14 min</a:t>
                      </a:r>
                    </a:p>
                  </a:txBody>
                  <a:tcPr marL="35719" marR="35719" marT="35719" marB="35719" anchor="ctr" horzOverflow="overflow"/>
                </a:tc>
              </a:tr>
              <a:tr h="350044">
                <a:tc>
                  <a:txBody>
                    <a:bodyPr/>
                    <a:lstStyle/>
                    <a:p>
                      <a:pPr defTabSz="914400">
                        <a:defRPr b="0">
                          <a:solidFill>
                            <a:srgbClr val="000000"/>
                          </a:solidFill>
                        </a:defRPr>
                      </a:pPr>
                      <a:r>
                        <a:rPr sz="1800">
                          <a:sym typeface="Helvetica"/>
                        </a:rPr>
                        <a:t>Tencent</a:t>
                      </a:r>
                      <a:endParaRPr sz="1800" b="1">
                        <a:solidFill>
                          <a:srgbClr val="FFFFFF"/>
                        </a:solidFill>
                        <a:sym typeface="Helvetica"/>
                      </a:endParaRPr>
                    </a:p>
                  </a:txBody>
                  <a:tcPr marL="35719" marR="35719" marT="35719" marB="35719" anchor="ctr" horzOverflow="overflow"/>
                </a:tc>
                <a:tc>
                  <a:txBody>
                    <a:bodyPr/>
                    <a:lstStyle/>
                    <a:p>
                      <a:pPr defTabSz="914400"/>
                      <a:r>
                        <a:rPr sz="1800">
                          <a:sym typeface="Helvetica Light"/>
                        </a:rPr>
                        <a:t>2048</a:t>
                      </a:r>
                    </a:p>
                  </a:txBody>
                  <a:tcPr marL="35719" marR="35719" marT="35719" marB="35719" anchor="ctr" horzOverflow="overflow"/>
                </a:tc>
                <a:tc>
                  <a:txBody>
                    <a:bodyPr/>
                    <a:lstStyle/>
                    <a:p>
                      <a:pPr defTabSz="914400"/>
                      <a:r>
                        <a:rPr sz="1800">
                          <a:sym typeface="Helvetica Light"/>
                        </a:rPr>
                        <a:t>6.6 min</a:t>
                      </a:r>
                    </a:p>
                  </a:txBody>
                  <a:tcPr marL="35719" marR="35719" marT="35719" marB="35719" anchor="ctr" horzOverflow="overflow"/>
                </a:tc>
              </a:tr>
              <a:tr h="350044">
                <a:tc>
                  <a:txBody>
                    <a:bodyPr/>
                    <a:lstStyle/>
                    <a:p>
                      <a:pPr defTabSz="914400">
                        <a:defRPr b="0">
                          <a:solidFill>
                            <a:srgbClr val="000000"/>
                          </a:solidFill>
                        </a:defRPr>
                      </a:pPr>
                      <a:r>
                        <a:rPr sz="1800" dirty="0" smtClean="0">
                          <a:sym typeface="Helvetica"/>
                        </a:rPr>
                        <a:t>Sony</a:t>
                      </a:r>
                      <a:r>
                        <a:rPr lang="en-US" sz="1800" dirty="0" smtClean="0">
                          <a:sym typeface="Helvetica"/>
                        </a:rPr>
                        <a:t> (ABCI)</a:t>
                      </a:r>
                      <a:endParaRPr sz="1800" b="1" dirty="0">
                        <a:solidFill>
                          <a:srgbClr val="FFFFFF"/>
                        </a:solidFill>
                        <a:sym typeface="Helvetica"/>
                      </a:endParaRPr>
                    </a:p>
                  </a:txBody>
                  <a:tcPr marL="35719" marR="35719" marT="35719" marB="35719" anchor="ctr" horzOverflow="overflow"/>
                </a:tc>
                <a:tc>
                  <a:txBody>
                    <a:bodyPr/>
                    <a:lstStyle/>
                    <a:p>
                      <a:pPr defTabSz="914400"/>
                      <a:r>
                        <a:rPr lang="en-US" sz="1800" dirty="0" smtClean="0">
                          <a:sym typeface="Helvetica Light"/>
                        </a:rPr>
                        <a:t>~3000</a:t>
                      </a:r>
                      <a:endParaRPr sz="1800" dirty="0">
                        <a:sym typeface="Helvetica Light"/>
                      </a:endParaRPr>
                    </a:p>
                  </a:txBody>
                  <a:tcPr marL="35719" marR="35719" marT="35719" marB="35719" anchor="ctr" horzOverflow="overflow"/>
                </a:tc>
                <a:tc>
                  <a:txBody>
                    <a:bodyPr/>
                    <a:lstStyle/>
                    <a:p>
                      <a:pPr defTabSz="914400"/>
                      <a:r>
                        <a:rPr sz="1800" dirty="0">
                          <a:sym typeface="Helvetica Light"/>
                        </a:rPr>
                        <a:t>3.7 </a:t>
                      </a:r>
                      <a:r>
                        <a:rPr sz="1800" dirty="0" smtClean="0">
                          <a:sym typeface="Helvetica Light"/>
                        </a:rPr>
                        <a:t>mi</a:t>
                      </a:r>
                      <a:r>
                        <a:rPr lang="en-US" sz="1800" dirty="0" smtClean="0">
                          <a:sym typeface="Helvetica Light"/>
                        </a:rPr>
                        <a:t>n</a:t>
                      </a:r>
                      <a:endParaRPr sz="1800" dirty="0">
                        <a:sym typeface="Helvetica Light"/>
                      </a:endParaRPr>
                    </a:p>
                  </a:txBody>
                  <a:tcPr marL="35719" marR="35719" marT="35719" marB="35719" anchor="ctr" horzOverflow="overflow">
                    <a:lnB w="12700" cap="flat" cmpd="sng" algn="ctr">
                      <a:solidFill>
                        <a:schemeClr val="tx1"/>
                      </a:solidFill>
                      <a:prstDash val="solid"/>
                      <a:round/>
                      <a:headEnd type="none" w="med" len="med"/>
                      <a:tailEnd type="none" w="med" len="med"/>
                    </a:lnB>
                  </a:tcPr>
                </a:tc>
              </a:tr>
              <a:tr h="258807">
                <a:tc>
                  <a:txBody>
                    <a:bodyPr/>
                    <a:lstStyle/>
                    <a:p>
                      <a:pPr defTabSz="914400">
                        <a:defRPr b="0">
                          <a:solidFill>
                            <a:srgbClr val="000000"/>
                          </a:solidFill>
                        </a:defRPr>
                      </a:pPr>
                      <a:r>
                        <a:rPr lang="en-US" sz="1800" b="0" dirty="0" smtClean="0">
                          <a:solidFill>
                            <a:srgbClr val="000000"/>
                          </a:solidFill>
                          <a:sym typeface="Helvetica"/>
                        </a:rPr>
                        <a:t>Google (TPU/GCC)</a:t>
                      </a:r>
                      <a:endParaRPr sz="1800" b="1" dirty="0">
                        <a:solidFill>
                          <a:srgbClr val="FFFFFF"/>
                        </a:solidFill>
                        <a:sym typeface="Helvetica"/>
                      </a:endParaRPr>
                    </a:p>
                  </a:txBody>
                  <a:tcPr marL="35719" marR="35719" marT="35719" marB="35719" anchor="ctr" horzOverflow="overflow">
                    <a:lnB w="12700" cap="flat" cmpd="sng" algn="ctr">
                      <a:solidFill>
                        <a:schemeClr val="tx1"/>
                      </a:solidFill>
                      <a:prstDash val="solid"/>
                      <a:round/>
                      <a:headEnd type="none" w="med" len="med"/>
                      <a:tailEnd type="none" w="med" len="med"/>
                    </a:lnB>
                  </a:tcPr>
                </a:tc>
                <a:tc>
                  <a:txBody>
                    <a:bodyPr/>
                    <a:lstStyle/>
                    <a:p>
                      <a:pPr defTabSz="914400"/>
                      <a:r>
                        <a:rPr lang="en-US" sz="1800" dirty="0" smtClean="0">
                          <a:sym typeface="Helvetica Light"/>
                        </a:rPr>
                        <a:t>1024</a:t>
                      </a:r>
                      <a:endParaRPr sz="1800" dirty="0">
                        <a:sym typeface="Helvetica Light"/>
                      </a:endParaRPr>
                    </a:p>
                  </a:txBody>
                  <a:tcPr marL="35719" marR="35719" marT="35719" marB="35719" anchor="ctr" horzOverflow="overflow">
                    <a:lnB w="12700" cap="flat" cmpd="sng" algn="ctr">
                      <a:solidFill>
                        <a:schemeClr val="tx1"/>
                      </a:solidFill>
                      <a:prstDash val="solid"/>
                      <a:round/>
                      <a:headEnd type="none" w="med" len="med"/>
                      <a:tailEnd type="none" w="med" len="med"/>
                    </a:lnB>
                  </a:tcPr>
                </a:tc>
                <a:tc>
                  <a:txBody>
                    <a:bodyPr/>
                    <a:lstStyle/>
                    <a:p>
                      <a:pPr defTabSz="914400"/>
                      <a:r>
                        <a:rPr lang="en-US" sz="1800" dirty="0" smtClean="0">
                          <a:sym typeface="Helvetica Light"/>
                        </a:rPr>
                        <a:t>2.2</a:t>
                      </a:r>
                      <a:r>
                        <a:rPr lang="en-US" sz="1800" baseline="0" dirty="0" smtClean="0">
                          <a:sym typeface="Helvetica Light"/>
                        </a:rPr>
                        <a:t> </a:t>
                      </a:r>
                      <a:r>
                        <a:rPr sz="1800" dirty="0" smtClean="0">
                          <a:sym typeface="Helvetica Light"/>
                        </a:rPr>
                        <a:t>min</a:t>
                      </a:r>
                      <a:endParaRPr sz="1800" dirty="0">
                        <a:sym typeface="Helvetica Light"/>
                      </a:endParaRPr>
                    </a:p>
                  </a:txBody>
                  <a:tcPr marL="35719" marR="35719" marT="35719" marB="35719"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022">
                <a:tc>
                  <a:txBody>
                    <a:bodyPr/>
                    <a:lstStyle/>
                    <a:p>
                      <a:pPr defTabSz="914400">
                        <a:defRPr b="0">
                          <a:solidFill>
                            <a:srgbClr val="000000"/>
                          </a:solidFill>
                        </a:defRPr>
                      </a:pPr>
                      <a:r>
                        <a:rPr lang="en-US" sz="1800" dirty="0" err="1" smtClean="0">
                          <a:sym typeface="Helvetica"/>
                        </a:rPr>
                        <a:t>Tokyo</a:t>
                      </a:r>
                      <a:r>
                        <a:rPr lang="en-US" sz="1800" baseline="0" dirty="0" err="1" smtClean="0">
                          <a:sym typeface="Helvetica"/>
                        </a:rPr>
                        <a:t>Tech</a:t>
                      </a:r>
                      <a:r>
                        <a:rPr lang="en-US" sz="1800" baseline="0" dirty="0" smtClean="0">
                          <a:sym typeface="Helvetica"/>
                        </a:rPr>
                        <a:t>/NVIDIA/Riken (ABCI)</a:t>
                      </a:r>
                      <a:endParaRPr sz="1800" b="1" dirty="0">
                        <a:solidFill>
                          <a:srgbClr val="FFFFFF"/>
                        </a:solidFill>
                        <a:sym typeface="Helvetica"/>
                      </a:endParaRPr>
                    </a:p>
                  </a:txBody>
                  <a:tcPr marL="35719" marR="35719" marT="35719" marB="35719" anchor="ctr" horzOverflow="overflow">
                    <a:lnT w="12700" cap="flat" cmpd="sng" algn="ctr">
                      <a:solidFill>
                        <a:schemeClr val="tx1"/>
                      </a:solidFill>
                      <a:prstDash val="solid"/>
                      <a:round/>
                      <a:headEnd type="none" w="med" len="med"/>
                      <a:tailEnd type="none" w="med" len="med"/>
                    </a:lnT>
                  </a:tcPr>
                </a:tc>
                <a:tc>
                  <a:txBody>
                    <a:bodyPr/>
                    <a:lstStyle/>
                    <a:p>
                      <a:pPr defTabSz="914400"/>
                      <a:r>
                        <a:rPr sz="1800" dirty="0">
                          <a:sym typeface="Helvetica Light"/>
                        </a:rPr>
                        <a:t>4096</a:t>
                      </a:r>
                    </a:p>
                  </a:txBody>
                  <a:tcPr marL="35719" marR="35719" marT="35719" marB="35719" anchor="ctr" horzOverflow="overflow">
                    <a:lnT w="12700" cap="flat" cmpd="sng" algn="ctr">
                      <a:solidFill>
                        <a:schemeClr val="tx1"/>
                      </a:solidFill>
                      <a:prstDash val="solid"/>
                      <a:round/>
                      <a:headEnd type="none" w="med" len="med"/>
                      <a:tailEnd type="none" w="med" len="med"/>
                    </a:lnT>
                  </a:tcPr>
                </a:tc>
                <a:tc>
                  <a:txBody>
                    <a:bodyPr/>
                    <a:lstStyle/>
                    <a:p>
                      <a:pPr defTabSz="914400"/>
                      <a:r>
                        <a:rPr sz="1800" dirty="0">
                          <a:sym typeface="Helvetica Light"/>
                        </a:rPr>
                        <a:t>? min</a:t>
                      </a:r>
                    </a:p>
                  </a:txBody>
                  <a:tcPr marL="35719" marR="35719" marT="35719" marB="35719" anchor="ctr" horzOverflow="overflow">
                    <a:lnT w="12700" cap="flat" cmpd="sng" algn="ctr">
                      <a:solidFill>
                        <a:schemeClr val="tx1"/>
                      </a:solidFill>
                      <a:prstDash val="solid"/>
                      <a:round/>
                      <a:headEnd type="none" w="med" len="med"/>
                      <a:tailEnd type="none" w="med" len="med"/>
                    </a:lnT>
                  </a:tcPr>
                </a:tc>
              </a:tr>
            </a:tbl>
          </a:graphicData>
        </a:graphic>
      </p:graphicFrame>
      <p:graphicFrame>
        <p:nvGraphicFramePr>
          <p:cNvPr id="50" name="表 49"/>
          <p:cNvGraphicFramePr>
            <a:graphicFrameLocks noGrp="1"/>
          </p:cNvGraphicFramePr>
          <p:nvPr/>
        </p:nvGraphicFramePr>
        <p:xfrm>
          <a:off x="6721813" y="7422204"/>
          <a:ext cx="208280" cy="365760"/>
        </p:xfrm>
        <a:graphic>
          <a:graphicData uri="http://schemas.openxmlformats.org/drawingml/2006/table">
            <a:tbl>
              <a:tblPr/>
              <a:tblGrid>
                <a:gridCol w="208280"/>
              </a:tblGrid>
              <a:tr h="0">
                <a:tc>
                  <a:txBody>
                    <a:bodyPr/>
                    <a:lstStyle/>
                    <a:p>
                      <a:endParaRPr kumimoji="1" lang="ja-JP" alt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34032236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4294967295"/>
          </p:nvPr>
        </p:nvSpPr>
        <p:spPr>
          <a:xfrm>
            <a:off x="11532546" y="6341008"/>
            <a:ext cx="2057400" cy="365125"/>
          </a:xfrm>
          <a:prstGeom prst="rect">
            <a:avLst/>
          </a:prstGeom>
        </p:spPr>
        <p:txBody>
          <a:bodyPr/>
          <a:lstStyle/>
          <a:p>
            <a:fld id="{6D40DC15-C595-4FA5-9737-6499697CB678}" type="slidenum">
              <a:rPr lang="ja-JP" altLang="en-US" smtClean="0">
                <a:solidFill>
                  <a:prstClr val="black">
                    <a:tint val="75000"/>
                  </a:prstClr>
                </a:solidFill>
              </a:rPr>
              <a:pPr/>
              <a:t>33</a:t>
            </a:fld>
            <a:endParaRPr lang="ja-JP" altLang="en-US" dirty="0">
              <a:solidFill>
                <a:prstClr val="black">
                  <a:tint val="75000"/>
                </a:prstClr>
              </a:solidFill>
            </a:endParaRPr>
          </a:p>
        </p:txBody>
      </p:sp>
      <p:pic>
        <p:nvPicPr>
          <p:cNvPr id="5" name="Picture 4">
            <a:extLst>
              <a:ext uri="{FF2B5EF4-FFF2-40B4-BE49-F238E27FC236}">
                <a16:creationId xmlns:a16="http://schemas.microsoft.com/office/drawing/2014/main" xmlns="" id="{F5CF4BE4-CF13-3D44-8173-148B16C5248F}"/>
              </a:ext>
            </a:extLst>
          </p:cNvPr>
          <p:cNvPicPr>
            <a:picLocks noChangeAspect="1"/>
          </p:cNvPicPr>
          <p:nvPr/>
        </p:nvPicPr>
        <p:blipFill>
          <a:blip r:embed="rId2"/>
          <a:stretch>
            <a:fillRect/>
          </a:stretch>
        </p:blipFill>
        <p:spPr>
          <a:xfrm>
            <a:off x="1752275" y="3526524"/>
            <a:ext cx="4744390" cy="3358169"/>
          </a:xfrm>
          <a:prstGeom prst="rect">
            <a:avLst/>
          </a:prstGeom>
        </p:spPr>
      </p:pic>
      <p:sp>
        <p:nvSpPr>
          <p:cNvPr id="7" name="Rectangle 6">
            <a:extLst>
              <a:ext uri="{FF2B5EF4-FFF2-40B4-BE49-F238E27FC236}">
                <a16:creationId xmlns:a16="http://schemas.microsoft.com/office/drawing/2014/main" xmlns="" id="{F4BDD208-D5E4-754B-B635-7A0B7BADFAC8}"/>
              </a:ext>
            </a:extLst>
          </p:cNvPr>
          <p:cNvSpPr/>
          <p:nvPr/>
        </p:nvSpPr>
        <p:spPr>
          <a:xfrm>
            <a:off x="289212" y="404463"/>
            <a:ext cx="4328160" cy="1384995"/>
          </a:xfrm>
          <a:prstGeom prst="rect">
            <a:avLst/>
          </a:prstGeom>
        </p:spPr>
        <p:txBody>
          <a:bodyPr wrap="square">
            <a:spAutoFit/>
          </a:bodyPr>
          <a:lstStyle/>
          <a:p>
            <a:r>
              <a:rPr lang="en-US" altLang="ja-JP" sz="2800" dirty="0" smtClean="0">
                <a:solidFill>
                  <a:prstClr val="black"/>
                </a:solidFill>
              </a:rPr>
              <a:t>Second Order Optimization allowing very large batch sizes for data parallelism</a:t>
            </a:r>
            <a:endParaRPr lang="en-US" sz="2800" dirty="0">
              <a:solidFill>
                <a:prstClr val="black"/>
              </a:solidFill>
            </a:endParaRPr>
          </a:p>
        </p:txBody>
      </p:sp>
      <p:sp>
        <p:nvSpPr>
          <p:cNvPr id="8" name="Rectangle 7">
            <a:extLst>
              <a:ext uri="{FF2B5EF4-FFF2-40B4-BE49-F238E27FC236}">
                <a16:creationId xmlns:a16="http://schemas.microsoft.com/office/drawing/2014/main" xmlns="" id="{ABB7C34D-86DD-A044-9C1D-9C62FC5D66BA}"/>
              </a:ext>
            </a:extLst>
          </p:cNvPr>
          <p:cNvSpPr/>
          <p:nvPr/>
        </p:nvSpPr>
        <p:spPr>
          <a:xfrm>
            <a:off x="1722444" y="2462039"/>
            <a:ext cx="9111399" cy="954107"/>
          </a:xfrm>
          <a:prstGeom prst="rect">
            <a:avLst/>
          </a:prstGeom>
        </p:spPr>
        <p:txBody>
          <a:bodyPr wrap="square">
            <a:spAutoFit/>
          </a:bodyPr>
          <a:lstStyle/>
          <a:p>
            <a:r>
              <a:rPr lang="en-US" altLang="ja-JP" sz="2800" dirty="0" smtClean="0">
                <a:solidFill>
                  <a:prstClr val="black"/>
                </a:solidFill>
              </a:rPr>
              <a:t>Approximation via </a:t>
            </a:r>
            <a:r>
              <a:rPr lang="en-US" altLang="ja-JP" sz="2800" dirty="0" err="1" smtClean="0">
                <a:solidFill>
                  <a:prstClr val="black"/>
                </a:solidFill>
              </a:rPr>
              <a:t>Kronecker</a:t>
            </a:r>
            <a:r>
              <a:rPr lang="en-US" altLang="ja-JP" sz="2800" dirty="0" smtClean="0">
                <a:solidFill>
                  <a:prstClr val="black"/>
                </a:solidFill>
              </a:rPr>
              <a:t> Factorization (K-FAC) allowing dramatically reducing compute cost</a:t>
            </a:r>
            <a:endParaRPr lang="en-US" sz="2800" dirty="0">
              <a:solidFill>
                <a:prstClr val="black"/>
              </a:solidFill>
            </a:endParaRPr>
          </a:p>
        </p:txBody>
      </p:sp>
      <p:pic>
        <p:nvPicPr>
          <p:cNvPr id="9" name="Picture 8">
            <a:extLst>
              <a:ext uri="{FF2B5EF4-FFF2-40B4-BE49-F238E27FC236}">
                <a16:creationId xmlns:a16="http://schemas.microsoft.com/office/drawing/2014/main" xmlns="" id="{9CA3C04C-6AE5-F14C-A466-65DBE984C2A4}"/>
              </a:ext>
            </a:extLst>
          </p:cNvPr>
          <p:cNvPicPr>
            <a:picLocks noChangeAspect="1"/>
          </p:cNvPicPr>
          <p:nvPr/>
        </p:nvPicPr>
        <p:blipFill>
          <a:blip r:embed="rId3"/>
          <a:stretch>
            <a:fillRect/>
          </a:stretch>
        </p:blipFill>
        <p:spPr>
          <a:xfrm>
            <a:off x="5472821" y="369160"/>
            <a:ext cx="3698925" cy="782707"/>
          </a:xfrm>
          <a:prstGeom prst="rect">
            <a:avLst/>
          </a:prstGeom>
        </p:spPr>
      </p:pic>
      <p:pic>
        <p:nvPicPr>
          <p:cNvPr id="12" name="Picture 11">
            <a:extLst>
              <a:ext uri="{FF2B5EF4-FFF2-40B4-BE49-F238E27FC236}">
                <a16:creationId xmlns:a16="http://schemas.microsoft.com/office/drawing/2014/main" xmlns="" id="{0990FD57-4418-8F4C-951F-60E431584531}"/>
              </a:ext>
            </a:extLst>
          </p:cNvPr>
          <p:cNvPicPr>
            <a:picLocks noChangeAspect="1"/>
          </p:cNvPicPr>
          <p:nvPr/>
        </p:nvPicPr>
        <p:blipFill>
          <a:blip r:embed="rId4"/>
          <a:stretch>
            <a:fillRect/>
          </a:stretch>
        </p:blipFill>
        <p:spPr>
          <a:xfrm>
            <a:off x="5472821" y="3638728"/>
            <a:ext cx="5049600" cy="2015641"/>
          </a:xfrm>
          <a:prstGeom prst="rect">
            <a:avLst/>
          </a:prstGeom>
        </p:spPr>
      </p:pic>
      <p:pic>
        <p:nvPicPr>
          <p:cNvPr id="13" name="Picture 12">
            <a:extLst>
              <a:ext uri="{FF2B5EF4-FFF2-40B4-BE49-F238E27FC236}">
                <a16:creationId xmlns:a16="http://schemas.microsoft.com/office/drawing/2014/main" xmlns="" id="{823D248B-978E-E04F-AC18-8BDDAEC9DCFA}"/>
              </a:ext>
            </a:extLst>
          </p:cNvPr>
          <p:cNvPicPr>
            <a:picLocks noChangeAspect="1"/>
          </p:cNvPicPr>
          <p:nvPr/>
        </p:nvPicPr>
        <p:blipFill>
          <a:blip r:embed="rId5"/>
          <a:stretch>
            <a:fillRect/>
          </a:stretch>
        </p:blipFill>
        <p:spPr>
          <a:xfrm>
            <a:off x="4308846" y="1252438"/>
            <a:ext cx="6965035" cy="1064485"/>
          </a:xfrm>
          <a:prstGeom prst="rect">
            <a:avLst/>
          </a:prstGeom>
        </p:spPr>
      </p:pic>
    </p:spTree>
    <p:extLst>
      <p:ext uri="{BB962C8B-B14F-4D97-AF65-F5344CB8AC3E}">
        <p14:creationId xmlns:p14="http://schemas.microsoft.com/office/powerpoint/2010/main" val="1386092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4294967295"/>
          </p:nvPr>
        </p:nvSpPr>
        <p:spPr>
          <a:xfrm>
            <a:off x="10764061" y="6492875"/>
            <a:ext cx="2057400" cy="365125"/>
          </a:xfrm>
          <a:prstGeom prst="rect">
            <a:avLst/>
          </a:prstGeom>
        </p:spPr>
        <p:txBody>
          <a:bodyPr/>
          <a:lstStyle/>
          <a:p>
            <a:fld id="{6D40DC15-C595-4FA5-9737-6499697CB678}" type="slidenum">
              <a:rPr lang="ja-JP" altLang="en-US" smtClean="0">
                <a:solidFill>
                  <a:prstClr val="black">
                    <a:tint val="75000"/>
                  </a:prstClr>
                </a:solidFill>
              </a:rPr>
              <a:pPr/>
              <a:t>34</a:t>
            </a:fld>
            <a:endParaRPr lang="ja-JP" altLang="en-US" dirty="0">
              <a:solidFill>
                <a:prstClr val="black">
                  <a:tint val="75000"/>
                </a:prstClr>
              </a:solidFill>
            </a:endParaRPr>
          </a:p>
        </p:txBody>
      </p:sp>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5221" y="2812584"/>
            <a:ext cx="4371990" cy="3278992"/>
          </a:xfrm>
          <a:prstGeom prst="rect">
            <a:avLst/>
          </a:prstGeom>
        </p:spPr>
      </p:pic>
      <p:sp>
        <p:nvSpPr>
          <p:cNvPr id="13" name="コンテンツ プレースホルダー 2"/>
          <p:cNvSpPr>
            <a:spLocks noGrp="1"/>
          </p:cNvSpPr>
          <p:nvPr>
            <p:ph idx="4294967295"/>
          </p:nvPr>
        </p:nvSpPr>
        <p:spPr>
          <a:xfrm>
            <a:off x="405985" y="411929"/>
            <a:ext cx="11342451" cy="2682850"/>
          </a:xfrm>
          <a:prstGeom prst="rect">
            <a:avLst/>
          </a:prstGeom>
        </p:spPr>
        <p:txBody>
          <a:bodyPr>
            <a:noAutofit/>
          </a:bodyPr>
          <a:lstStyle/>
          <a:p>
            <a:pPr>
              <a:lnSpc>
                <a:spcPct val="150000"/>
              </a:lnSpc>
            </a:pPr>
            <a:r>
              <a:rPr lang="en-US" altLang="ja-JP" sz="2400" dirty="0" smtClean="0">
                <a:latin typeface="+mn-ea"/>
              </a:rPr>
              <a:t>Status: </a:t>
            </a:r>
            <a:r>
              <a:rPr lang="en-US" altLang="ja-JP" sz="2400" dirty="0">
                <a:latin typeface="+mn-ea"/>
              </a:rPr>
              <a:t>R</a:t>
            </a:r>
            <a:r>
              <a:rPr lang="en-US" altLang="ja-JP" sz="2400" dirty="0" smtClean="0">
                <a:latin typeface="+mn-ea"/>
              </a:rPr>
              <a:t>educed cost of second order optimization to x1.8 of SGD, </a:t>
            </a:r>
            <a:r>
              <a:rPr lang="en-US" altLang="ja-JP" sz="2400" dirty="0" smtClean="0">
                <a:latin typeface="+mn-ea"/>
              </a:rPr>
              <a:t>now almost zero</a:t>
            </a:r>
            <a:endParaRPr lang="en-US" altLang="ja-JP" sz="2400" dirty="0" smtClean="0">
              <a:latin typeface="+mn-ea"/>
            </a:endParaRPr>
          </a:p>
          <a:p>
            <a:pPr>
              <a:lnSpc>
                <a:spcPct val="150000"/>
              </a:lnSpc>
            </a:pPr>
            <a:r>
              <a:rPr lang="en-US" altLang="ja-JP" sz="2400" dirty="0" smtClean="0">
                <a:latin typeface="+mn-ea"/>
              </a:rPr>
              <a:t>Experiments have shown that optimization performance is not compromised even for extremely large batch sizes (BS)</a:t>
            </a:r>
            <a:r>
              <a:rPr lang="en-US" altLang="ja-JP" sz="2400" dirty="0">
                <a:latin typeface="+mn-ea"/>
              </a:rPr>
              <a:t> </a:t>
            </a:r>
            <a:r>
              <a:rPr lang="ja-JP" altLang="en-US" sz="2400" dirty="0" smtClean="0">
                <a:latin typeface="+mn-ea"/>
              </a:rPr>
              <a:t>→ </a:t>
            </a:r>
            <a:r>
              <a:rPr lang="en-US" altLang="ja-JP" sz="2400" dirty="0" smtClean="0">
                <a:latin typeface="+mn-ea"/>
              </a:rPr>
              <a:t>Extreme scaling is possible</a:t>
            </a:r>
          </a:p>
          <a:p>
            <a:pPr>
              <a:lnSpc>
                <a:spcPct val="150000"/>
              </a:lnSpc>
            </a:pPr>
            <a:r>
              <a:rPr lang="en-US" altLang="ja-JP" sz="2400" dirty="0" smtClean="0">
                <a:latin typeface="+mn-ea"/>
              </a:rPr>
              <a:t>Goal: Aim for 100,000 node scalability on Post-K, (10 model x 10,000 data) parallel </a:t>
            </a:r>
          </a:p>
        </p:txBody>
      </p:sp>
      <p:pic>
        <p:nvPicPr>
          <p:cNvPr id="7" name="Picture 6">
            <a:extLst>
              <a:ext uri="{FF2B5EF4-FFF2-40B4-BE49-F238E27FC236}">
                <a16:creationId xmlns:a16="http://schemas.microsoft.com/office/drawing/2014/main" xmlns="" id="{9076304C-0B5E-E243-8864-50BC5BC887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9069" y="2968412"/>
            <a:ext cx="4826332" cy="3154509"/>
          </a:xfrm>
          <a:prstGeom prst="rect">
            <a:avLst/>
          </a:prstGeom>
        </p:spPr>
      </p:pic>
      <p:sp>
        <p:nvSpPr>
          <p:cNvPr id="11" name="テキスト ボックス 10"/>
          <p:cNvSpPr txBox="1"/>
          <p:nvPr/>
        </p:nvSpPr>
        <p:spPr>
          <a:xfrm>
            <a:off x="7561375" y="6154264"/>
            <a:ext cx="3174267" cy="369332"/>
          </a:xfrm>
          <a:prstGeom prst="rect">
            <a:avLst/>
          </a:prstGeom>
          <a:noFill/>
        </p:spPr>
        <p:txBody>
          <a:bodyPr wrap="none" rtlCol="0">
            <a:spAutoFit/>
          </a:bodyPr>
          <a:lstStyle/>
          <a:p>
            <a:r>
              <a:rPr lang="en-US" altLang="ja-JP" dirty="0">
                <a:solidFill>
                  <a:prstClr val="black"/>
                </a:solidFill>
                <a:latin typeface="ＭＳ Ｐゴシック" panose="020B0600070205080204" pitchFamily="50" charset="-128"/>
              </a:rPr>
              <a:t>※ </a:t>
            </a:r>
            <a:r>
              <a:rPr lang="en-US" altLang="ja-JP" dirty="0" smtClean="0">
                <a:solidFill>
                  <a:prstClr val="black"/>
                </a:solidFill>
                <a:latin typeface="ＭＳ Ｐゴシック" panose="020B0600070205080204" pitchFamily="50" charset="-128"/>
              </a:rPr>
              <a:t>ImageNet</a:t>
            </a:r>
            <a:r>
              <a:rPr lang="ja-JP" altLang="en-US" dirty="0">
                <a:solidFill>
                  <a:prstClr val="black"/>
                </a:solidFill>
                <a:latin typeface="ＭＳ Ｐゴシック" panose="020B0600070205080204" pitchFamily="50" charset="-128"/>
              </a:rPr>
              <a:t> </a:t>
            </a:r>
            <a:r>
              <a:rPr lang="en-US" altLang="ja-JP" dirty="0" smtClean="0">
                <a:solidFill>
                  <a:prstClr val="black"/>
                </a:solidFill>
                <a:latin typeface="ＭＳ Ｐゴシック" panose="020B0600070205080204" pitchFamily="50" charset="-128"/>
              </a:rPr>
              <a:t>1 million / </a:t>
            </a:r>
            <a:r>
              <a:rPr lang="en-US" altLang="ja-JP" dirty="0" err="1" smtClean="0">
                <a:solidFill>
                  <a:prstClr val="black"/>
                </a:solidFill>
                <a:latin typeface="ＭＳ Ｐゴシック" panose="020B0600070205080204" pitchFamily="50" charset="-128"/>
              </a:rPr>
              <a:t>Resnet</a:t>
            </a:r>
            <a:endParaRPr lang="ja-JP" altLang="en-US" dirty="0">
              <a:solidFill>
                <a:prstClr val="black"/>
              </a:solidFill>
              <a:latin typeface="ＭＳ Ｐゴシック" panose="020B0600070205080204" pitchFamily="50" charset="-128"/>
            </a:endParaRPr>
          </a:p>
        </p:txBody>
      </p:sp>
    </p:spTree>
    <p:extLst>
      <p:ext uri="{BB962C8B-B14F-4D97-AF65-F5344CB8AC3E}">
        <p14:creationId xmlns:p14="http://schemas.microsoft.com/office/powerpoint/2010/main" val="2805180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正方形/長方形 26"/>
          <p:cNvSpPr/>
          <p:nvPr/>
        </p:nvSpPr>
        <p:spPr>
          <a:xfrm>
            <a:off x="6249203" y="2393481"/>
            <a:ext cx="5411977" cy="3987222"/>
          </a:xfrm>
          <a:prstGeom prst="rect">
            <a:avLst/>
          </a:prstGeom>
          <a:solidFill>
            <a:schemeClr val="accent6">
              <a:lumMod val="20000"/>
              <a:lumOff val="80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white"/>
              </a:solidFill>
            </a:endParaRPr>
          </a:p>
        </p:txBody>
      </p:sp>
      <p:sp>
        <p:nvSpPr>
          <p:cNvPr id="2" name="正方形/長方形 1"/>
          <p:cNvSpPr/>
          <p:nvPr/>
        </p:nvSpPr>
        <p:spPr>
          <a:xfrm>
            <a:off x="544220" y="2393481"/>
            <a:ext cx="5357549" cy="3987222"/>
          </a:xfrm>
          <a:prstGeom prst="rect">
            <a:avLst/>
          </a:prstGeom>
          <a:solidFill>
            <a:schemeClr val="accent6">
              <a:lumMod val="20000"/>
              <a:lumOff val="80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8" name="正方形/長方形 17">
            <a:extLst>
              <a:ext uri="{FF2B5EF4-FFF2-40B4-BE49-F238E27FC236}">
                <a16:creationId xmlns:a16="http://schemas.microsoft.com/office/drawing/2014/main" xmlns="" id="{751B23C8-A134-49A1-A2DE-421453E9B374}"/>
              </a:ext>
            </a:extLst>
          </p:cNvPr>
          <p:cNvSpPr/>
          <p:nvPr/>
        </p:nvSpPr>
        <p:spPr bwMode="auto">
          <a:xfrm>
            <a:off x="113341" y="26173"/>
            <a:ext cx="12078659" cy="88114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176713" fontAlgn="base">
              <a:spcBef>
                <a:spcPct val="0"/>
              </a:spcBef>
              <a:spcAft>
                <a:spcPct val="0"/>
              </a:spcAft>
            </a:pPr>
            <a:r>
              <a:rPr lang="en-US" altLang="ja-JP" sz="3200" b="1" dirty="0" smtClean="0">
                <a:solidFill>
                  <a:prstClr val="black"/>
                </a:solidFill>
                <a:latin typeface="Segoe UI" panose="020B0502040204020203" pitchFamily="34" charset="0"/>
                <a:ea typeface="Segoe UI Black" panose="020B0A02040204020203" pitchFamily="34" charset="0"/>
                <a:cs typeface="Segoe UI" panose="020B0502040204020203" pitchFamily="34" charset="0"/>
              </a:rPr>
              <a:t>ImageNet/ResNet-50 Training in 224 Seconds (world record)</a:t>
            </a:r>
            <a:endParaRPr lang="en-US" altLang="ja-JP" sz="3200" b="1" dirty="0">
              <a:solidFill>
                <a:prstClr val="black"/>
              </a:solidFill>
              <a:latin typeface="Segoe UI" panose="020B0502040204020203" pitchFamily="34" charset="0"/>
              <a:ea typeface="Segoe UI Black" panose="020B0A02040204020203" pitchFamily="34" charset="0"/>
              <a:cs typeface="Segoe UI" panose="020B0502040204020203" pitchFamily="34" charset="0"/>
            </a:endParaRPr>
          </a:p>
          <a:p>
            <a:pPr algn="ctr" defTabSz="4176713" fontAlgn="base">
              <a:spcBef>
                <a:spcPct val="0"/>
              </a:spcBef>
              <a:spcAft>
                <a:spcPct val="0"/>
              </a:spcAft>
            </a:pPr>
            <a:endParaRPr lang="en-US" altLang="ja-JP" sz="400" dirty="0">
              <a:solidFill>
                <a:prstClr val="black"/>
              </a:solidFill>
              <a:latin typeface="Segoe UI" panose="020B0502040204020203" pitchFamily="34" charset="0"/>
              <a:ea typeface="Segoe UI Black" panose="020B0A02040204020203" pitchFamily="34" charset="0"/>
              <a:cs typeface="Segoe UI" panose="020B0502040204020203" pitchFamily="34" charset="0"/>
            </a:endParaRPr>
          </a:p>
          <a:p>
            <a:pPr algn="ctr" defTabSz="4176713" fontAlgn="base">
              <a:spcBef>
                <a:spcPct val="0"/>
              </a:spcBef>
              <a:spcAft>
                <a:spcPct val="0"/>
              </a:spcAft>
            </a:pPr>
            <a:r>
              <a:rPr lang="en-US" altLang="ja-JP" dirty="0" smtClean="0">
                <a:solidFill>
                  <a:prstClr val="black"/>
                </a:solidFill>
                <a:latin typeface="Segoe UI" panose="020B0502040204020203" pitchFamily="34" charset="0"/>
                <a:ea typeface="Segoe UI Black" panose="020B0A02040204020203" pitchFamily="34" charset="0"/>
                <a:cs typeface="Segoe UI" panose="020B0502040204020203" pitchFamily="34" charset="0"/>
              </a:rPr>
              <a:t>Yoshiki Tanaka, Hisahiro Suganuma, Hiroaki Mikami, Pongsakorn U-</a:t>
            </a:r>
            <a:r>
              <a:rPr lang="en-US" altLang="ja-JP" dirty="0" err="1" smtClean="0">
                <a:solidFill>
                  <a:prstClr val="black"/>
                </a:solidFill>
                <a:latin typeface="Segoe UI" panose="020B0502040204020203" pitchFamily="34" charset="0"/>
                <a:ea typeface="Segoe UI Black" panose="020B0A02040204020203" pitchFamily="34" charset="0"/>
                <a:cs typeface="Segoe UI" panose="020B0502040204020203" pitchFamily="34" charset="0"/>
              </a:rPr>
              <a:t>chupala</a:t>
            </a:r>
            <a:r>
              <a:rPr lang="en-US" altLang="ja-JP" dirty="0" smtClean="0">
                <a:solidFill>
                  <a:prstClr val="black"/>
                </a:solidFill>
                <a:latin typeface="Segoe UI" panose="020B0502040204020203" pitchFamily="34" charset="0"/>
                <a:ea typeface="Segoe UI Black" panose="020B0A02040204020203" pitchFamily="34" charset="0"/>
                <a:cs typeface="Segoe UI" panose="020B0502040204020203" pitchFamily="34" charset="0"/>
              </a:rPr>
              <a:t>, Yuichi Kageyama</a:t>
            </a:r>
            <a:r>
              <a:rPr lang="ja-JP" altLang="en-US" dirty="0">
                <a:solidFill>
                  <a:prstClr val="black"/>
                </a:solidFill>
                <a:latin typeface="Segoe UI" panose="020B0502040204020203" pitchFamily="34" charset="0"/>
                <a:ea typeface="Meiryo UI" panose="020B0604030504040204" pitchFamily="50" charset="-128"/>
                <a:cs typeface="Segoe UI" panose="020B0502040204020203" pitchFamily="34" charset="0"/>
              </a:rPr>
              <a:t>　　</a:t>
            </a:r>
            <a:r>
              <a:rPr lang="en-US" altLang="ja-JP" sz="1400" dirty="0" smtClean="0">
                <a:solidFill>
                  <a:prstClr val="black"/>
                </a:solidFill>
                <a:latin typeface="Segoe UI" panose="020B0502040204020203" pitchFamily="34" charset="0"/>
                <a:ea typeface="Segoe UI Black" panose="020B0A02040204020203" pitchFamily="34" charset="0"/>
                <a:cs typeface="Segoe UI" panose="020B0502040204020203" pitchFamily="34" charset="0"/>
              </a:rPr>
              <a:t>Sony Corporation</a:t>
            </a:r>
            <a:endParaRPr lang="ja-JP" altLang="en-US" sz="2800" dirty="0">
              <a:solidFill>
                <a:prstClr val="black"/>
              </a:solidFill>
              <a:latin typeface="Segoe UI" panose="020B0502040204020203" pitchFamily="34" charset="0"/>
              <a:ea typeface="Meiryo UI" panose="020B0604030504040204" pitchFamily="50" charset="-128"/>
              <a:cs typeface="Segoe UI" panose="020B0502040204020203" pitchFamily="34" charset="0"/>
            </a:endParaRPr>
          </a:p>
        </p:txBody>
      </p:sp>
      <p:pic>
        <p:nvPicPr>
          <p:cNvPr id="20" name="図 19">
            <a:extLst>
              <a:ext uri="{FF2B5EF4-FFF2-40B4-BE49-F238E27FC236}">
                <a16:creationId xmlns:a16="http://schemas.microsoft.com/office/drawing/2014/main" xmlns="" id="{9268454C-2D2A-4254-86CD-EFF90E054E6A}"/>
              </a:ext>
            </a:extLst>
          </p:cNvPr>
          <p:cNvPicPr>
            <a:picLocks noChangeAspect="1"/>
          </p:cNvPicPr>
          <p:nvPr/>
        </p:nvPicPr>
        <p:blipFill rotWithShape="1">
          <a:blip r:embed="rId2"/>
          <a:srcRect t="13249" b="18917"/>
          <a:stretch/>
        </p:blipFill>
        <p:spPr>
          <a:xfrm>
            <a:off x="10297884" y="1018435"/>
            <a:ext cx="1517889" cy="770336"/>
          </a:xfrm>
          <a:prstGeom prst="rect">
            <a:avLst/>
          </a:prstGeom>
        </p:spPr>
      </p:pic>
      <p:cxnSp>
        <p:nvCxnSpPr>
          <p:cNvPr id="21" name="直線コネクタ 20">
            <a:extLst>
              <a:ext uri="{FF2B5EF4-FFF2-40B4-BE49-F238E27FC236}">
                <a16:creationId xmlns:a16="http://schemas.microsoft.com/office/drawing/2014/main" xmlns="" id="{DE83583F-16A7-4F42-96D3-EBCBAA3B89EC}"/>
              </a:ext>
            </a:extLst>
          </p:cNvPr>
          <p:cNvCxnSpPr/>
          <p:nvPr/>
        </p:nvCxnSpPr>
        <p:spPr>
          <a:xfrm>
            <a:off x="226664" y="1010147"/>
            <a:ext cx="117228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xmlns="" id="{AEB9814A-B629-4D3F-800E-99A7F41EB143}"/>
              </a:ext>
            </a:extLst>
          </p:cNvPr>
          <p:cNvCxnSpPr/>
          <p:nvPr/>
        </p:nvCxnSpPr>
        <p:spPr>
          <a:xfrm>
            <a:off x="226664" y="1827044"/>
            <a:ext cx="11722871"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正方形/長方形 68">
            <a:extLst>
              <a:ext uri="{FF2B5EF4-FFF2-40B4-BE49-F238E27FC236}">
                <a16:creationId xmlns:a16="http://schemas.microsoft.com/office/drawing/2014/main" xmlns="" id="{B89918D9-7345-40E5-90CF-53E458EF9946}"/>
              </a:ext>
            </a:extLst>
          </p:cNvPr>
          <p:cNvSpPr/>
          <p:nvPr/>
        </p:nvSpPr>
        <p:spPr>
          <a:xfrm>
            <a:off x="6335754" y="2393481"/>
            <a:ext cx="4844935" cy="1015663"/>
          </a:xfrm>
          <a:prstGeom prst="rect">
            <a:avLst/>
          </a:prstGeom>
        </p:spPr>
        <p:txBody>
          <a:bodyPr wrap="square" anchor="t">
            <a:spAutoFit/>
          </a:bodyPr>
          <a:lstStyle/>
          <a:p>
            <a:pPr defTabSz="4176713" fontAlgn="base">
              <a:spcBef>
                <a:spcPct val="0"/>
              </a:spcBef>
              <a:spcAft>
                <a:spcPct val="0"/>
              </a:spcAft>
            </a:pPr>
            <a:r>
              <a:rPr lang="en-US" altLang="ja-JP" sz="2000" b="1"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Issue 2</a:t>
            </a:r>
            <a:endParaRPr lang="en-US" altLang="ja-JP" sz="2000" b="1" dirty="0">
              <a:solidFill>
                <a:prstClr val="black"/>
              </a:solidFill>
              <a:latin typeface="Segoe UI" panose="020B0502040204020203" pitchFamily="34" charset="0"/>
              <a:ea typeface="Meiryo UI" panose="020B0604030504040204" pitchFamily="50" charset="-128"/>
              <a:cs typeface="Segoe UI" panose="020B0502040204020203" pitchFamily="34" charset="0"/>
            </a:endParaRPr>
          </a:p>
          <a:p>
            <a:pPr defTabSz="4176713" fontAlgn="base">
              <a:spcBef>
                <a:spcPct val="0"/>
              </a:spcBef>
              <a:spcAft>
                <a:spcPct val="0"/>
              </a:spcAft>
            </a:pPr>
            <a:r>
              <a:rPr lang="en-US" altLang="ja-JP" sz="2000" dirty="0">
                <a:solidFill>
                  <a:prstClr val="black"/>
                </a:solidFill>
                <a:latin typeface="Segoe UI" panose="020B0502040204020203" pitchFamily="34" charset="0"/>
                <a:ea typeface="Meiryo UI" panose="020B0604030504040204" pitchFamily="50" charset="-128"/>
                <a:cs typeface="Segoe UI" panose="020B0502040204020203" pitchFamily="34" charset="0"/>
              </a:rPr>
              <a:t>A</a:t>
            </a: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ccuracy loss with</a:t>
            </a:r>
            <a:r>
              <a:rPr lang="en-US" altLang="ja-JP" sz="2000" dirty="0">
                <a:solidFill>
                  <a:prstClr val="black"/>
                </a:solidFill>
                <a:latin typeface="Segoe UI" panose="020B0502040204020203" pitchFamily="34" charset="0"/>
                <a:ea typeface="Meiryo UI" panose="020B0604030504040204" pitchFamily="50" charset="-128"/>
                <a:cs typeface="Segoe UI" panose="020B0502040204020203" pitchFamily="34" charset="0"/>
              </a:rPr>
              <a:t> </a:t>
            </a: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large mini-batch training</a:t>
            </a:r>
          </a:p>
        </p:txBody>
      </p:sp>
      <p:sp>
        <p:nvSpPr>
          <p:cNvPr id="70" name="二等辺三角形 69">
            <a:extLst>
              <a:ext uri="{FF2B5EF4-FFF2-40B4-BE49-F238E27FC236}">
                <a16:creationId xmlns:a16="http://schemas.microsoft.com/office/drawing/2014/main" xmlns="" id="{6A847514-975F-41F0-B03F-0441208F0F21}"/>
              </a:ext>
            </a:extLst>
          </p:cNvPr>
          <p:cNvSpPr/>
          <p:nvPr/>
        </p:nvSpPr>
        <p:spPr bwMode="auto">
          <a:xfrm flipV="1">
            <a:off x="2804587" y="3445472"/>
            <a:ext cx="504000" cy="144000"/>
          </a:xfrm>
          <a:prstGeom prst="triangle">
            <a:avLst/>
          </a:prstGeom>
          <a:solidFill>
            <a:srgbClr val="80808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176713" fontAlgn="base">
              <a:spcBef>
                <a:spcPct val="0"/>
              </a:spcBef>
              <a:spcAft>
                <a:spcPct val="0"/>
              </a:spcAft>
              <a:defRPr/>
            </a:pPr>
            <a:endParaRPr kumimoji="0" lang="ja-JP" altLang="en-US" sz="8200" kern="0">
              <a:solidFill>
                <a:srgbClr val="000000"/>
              </a:solidFill>
              <a:latin typeface="Meiryo UI" panose="020B0604030504040204" pitchFamily="50" charset="-128"/>
              <a:ea typeface="Meiryo UI" panose="020B0604030504040204" pitchFamily="50" charset="-128"/>
            </a:endParaRPr>
          </a:p>
        </p:txBody>
      </p:sp>
      <p:sp>
        <p:nvSpPr>
          <p:cNvPr id="72" name="二等辺三角形 71">
            <a:extLst>
              <a:ext uri="{FF2B5EF4-FFF2-40B4-BE49-F238E27FC236}">
                <a16:creationId xmlns:a16="http://schemas.microsoft.com/office/drawing/2014/main" xmlns="" id="{6A847514-975F-41F0-B03F-0441208F0F21}"/>
              </a:ext>
            </a:extLst>
          </p:cNvPr>
          <p:cNvSpPr/>
          <p:nvPr/>
        </p:nvSpPr>
        <p:spPr bwMode="auto">
          <a:xfrm flipV="1">
            <a:off x="8858774" y="3445472"/>
            <a:ext cx="504000" cy="144000"/>
          </a:xfrm>
          <a:prstGeom prst="triangle">
            <a:avLst/>
          </a:prstGeom>
          <a:solidFill>
            <a:srgbClr val="80808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176713" fontAlgn="base">
              <a:spcBef>
                <a:spcPct val="0"/>
              </a:spcBef>
              <a:spcAft>
                <a:spcPct val="0"/>
              </a:spcAft>
              <a:defRPr/>
            </a:pPr>
            <a:endParaRPr kumimoji="0" lang="ja-JP" altLang="en-US" sz="8200" kern="0">
              <a:solidFill>
                <a:srgbClr val="000000"/>
              </a:solidFill>
              <a:latin typeface="Meiryo UI" panose="020B0604030504040204" pitchFamily="50" charset="-128"/>
              <a:ea typeface="Meiryo UI" panose="020B0604030504040204" pitchFamily="50" charset="-128"/>
            </a:endParaRPr>
          </a:p>
        </p:txBody>
      </p:sp>
      <p:sp>
        <p:nvSpPr>
          <p:cNvPr id="28" name="正方形/長方形 27">
            <a:extLst>
              <a:ext uri="{FF2B5EF4-FFF2-40B4-BE49-F238E27FC236}">
                <a16:creationId xmlns:a16="http://schemas.microsoft.com/office/drawing/2014/main" xmlns="" id="{B89918D9-7345-40E5-90CF-53E458EF9946}"/>
              </a:ext>
            </a:extLst>
          </p:cNvPr>
          <p:cNvSpPr/>
          <p:nvPr/>
        </p:nvSpPr>
        <p:spPr>
          <a:xfrm>
            <a:off x="659166" y="1867802"/>
            <a:ext cx="10836143" cy="461665"/>
          </a:xfrm>
          <a:prstGeom prst="rect">
            <a:avLst/>
          </a:prstGeom>
        </p:spPr>
        <p:txBody>
          <a:bodyPr wrap="square" anchor="t">
            <a:spAutoFit/>
          </a:bodyPr>
          <a:lstStyle/>
          <a:p>
            <a:pPr algn="ctr" defTabSz="4176713" fontAlgn="base">
              <a:spcBef>
                <a:spcPct val="0"/>
              </a:spcBef>
              <a:spcAft>
                <a:spcPct val="0"/>
              </a:spcAft>
            </a:pPr>
            <a:r>
              <a:rPr lang="en-US" altLang="ja-JP" sz="2400" b="1" dirty="0" smtClean="0">
                <a:solidFill>
                  <a:srgbClr val="002060"/>
                </a:solidFill>
                <a:latin typeface="Segoe UI" panose="020B0502040204020203" pitchFamily="34" charset="0"/>
                <a:ea typeface="Meiryo UI" panose="020B0604030504040204" pitchFamily="50" charset="-128"/>
                <a:cs typeface="Segoe UI" panose="020B0502040204020203" pitchFamily="34" charset="0"/>
              </a:rPr>
              <a:t>Issues of Large-scale Distributed DNN training with a massive GPU cluster</a:t>
            </a:r>
            <a:endParaRPr lang="en-US" altLang="ja-JP" sz="2400" b="1" dirty="0">
              <a:solidFill>
                <a:srgbClr val="002060"/>
              </a:solidFill>
              <a:latin typeface="Segoe UI" panose="020B0502040204020203" pitchFamily="34" charset="0"/>
              <a:ea typeface="Meiryo UI" panose="020B0604030504040204" pitchFamily="50" charset="-128"/>
              <a:cs typeface="Segoe UI" panose="020B0502040204020203" pitchFamily="34" charset="0"/>
            </a:endParaRPr>
          </a:p>
        </p:txBody>
      </p:sp>
      <p:sp>
        <p:nvSpPr>
          <p:cNvPr id="29" name="テキスト ボックス 28">
            <a:extLst>
              <a:ext uri="{FF2B5EF4-FFF2-40B4-BE49-F238E27FC236}">
                <a16:creationId xmlns:a16="http://schemas.microsoft.com/office/drawing/2014/main" xmlns="" id="{0A5C978D-BDD6-425C-8272-A6F875FAE22A}"/>
              </a:ext>
            </a:extLst>
          </p:cNvPr>
          <p:cNvSpPr txBox="1"/>
          <p:nvPr/>
        </p:nvSpPr>
        <p:spPr>
          <a:xfrm>
            <a:off x="818603" y="1063605"/>
            <a:ext cx="10861201" cy="707886"/>
          </a:xfrm>
          <a:prstGeom prst="rect">
            <a:avLst/>
          </a:prstGeom>
          <a:noFill/>
        </p:spPr>
        <p:txBody>
          <a:bodyPr wrap="square" rtlCol="0">
            <a:spAutoFit/>
          </a:bodyPr>
          <a:lstStyle/>
          <a:p>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Successfully trained ImageNet/ResNet-50 in </a:t>
            </a:r>
            <a:r>
              <a:rPr lang="en-US" altLang="ja-JP" sz="2000" b="1" dirty="0" smtClean="0">
                <a:solidFill>
                  <a:srgbClr val="FF0000"/>
                </a:solidFill>
                <a:latin typeface="Segoe UI" panose="020B0502040204020203" pitchFamily="34" charset="0"/>
                <a:ea typeface="Meiryo UI" panose="020B0604030504040204" pitchFamily="50" charset="-128"/>
                <a:cs typeface="Segoe UI" panose="020B0502040204020203" pitchFamily="34" charset="0"/>
              </a:rPr>
              <a:t>224 seconds </a:t>
            </a: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with Neural Network </a:t>
            </a:r>
            <a:b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b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Libraries developed by Sony without significant accuracy loss on ABCI </a:t>
            </a:r>
            <a:endParaRPr lang="ja-JP" altLang="en-US" sz="2000" dirty="0">
              <a:solidFill>
                <a:prstClr val="black"/>
              </a:solidFill>
              <a:latin typeface="Segoe UI" panose="020B0502040204020203" pitchFamily="34" charset="0"/>
              <a:ea typeface="Meiryo UI" panose="020B0604030504040204" pitchFamily="50" charset="-128"/>
              <a:cs typeface="Segoe UI" panose="020B0502040204020203" pitchFamily="34" charset="0"/>
            </a:endParaRPr>
          </a:p>
        </p:txBody>
      </p:sp>
      <p:sp>
        <p:nvSpPr>
          <p:cNvPr id="23" name="正方形/長方形 22">
            <a:extLst>
              <a:ext uri="{FF2B5EF4-FFF2-40B4-BE49-F238E27FC236}">
                <a16:creationId xmlns:a16="http://schemas.microsoft.com/office/drawing/2014/main" xmlns="" id="{B89918D9-7345-40E5-90CF-53E458EF9946}"/>
              </a:ext>
            </a:extLst>
          </p:cNvPr>
          <p:cNvSpPr/>
          <p:nvPr/>
        </p:nvSpPr>
        <p:spPr>
          <a:xfrm>
            <a:off x="645866" y="3497308"/>
            <a:ext cx="5098962" cy="1015663"/>
          </a:xfrm>
          <a:prstGeom prst="rect">
            <a:avLst/>
          </a:prstGeom>
        </p:spPr>
        <p:txBody>
          <a:bodyPr wrap="square" anchor="t">
            <a:spAutoFit/>
          </a:bodyPr>
          <a:lstStyle/>
          <a:p>
            <a:pPr defTabSz="4176713" fontAlgn="base">
              <a:spcBef>
                <a:spcPct val="0"/>
              </a:spcBef>
              <a:spcAft>
                <a:spcPct val="0"/>
              </a:spcAft>
            </a:pPr>
            <a:r>
              <a:rPr lang="en-US" altLang="ja-JP" sz="2000" b="1"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Approach</a:t>
            </a:r>
          </a:p>
          <a:p>
            <a:pPr defTabSz="4176713" fontAlgn="base">
              <a:spcBef>
                <a:spcPct val="0"/>
              </a:spcBef>
              <a:spcAft>
                <a:spcPct val="0"/>
              </a:spcAft>
            </a:pP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2D-Torus </a:t>
            </a:r>
            <a:r>
              <a:rPr lang="en-US" altLang="ja-JP" sz="2000" dirty="0">
                <a:solidFill>
                  <a:prstClr val="black"/>
                </a:solidFill>
                <a:latin typeface="Segoe UI" panose="020B0502040204020203" pitchFamily="34" charset="0"/>
                <a:ea typeface="Meiryo UI" panose="020B0604030504040204" pitchFamily="50" charset="-128"/>
                <a:cs typeface="Segoe UI" panose="020B0502040204020203" pitchFamily="34" charset="0"/>
              </a:rPr>
              <a:t>topology comprises of multiple </a:t>
            </a:r>
            <a:endPar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endParaRPr>
          </a:p>
          <a:p>
            <a:pPr defTabSz="4176713" fontAlgn="base">
              <a:spcBef>
                <a:spcPct val="0"/>
              </a:spcBef>
              <a:spcAft>
                <a:spcPct val="0"/>
              </a:spcAft>
            </a:pP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rings </a:t>
            </a:r>
            <a:r>
              <a:rPr lang="en-US" altLang="ja-JP" sz="2000" dirty="0">
                <a:solidFill>
                  <a:prstClr val="black"/>
                </a:solidFill>
                <a:latin typeface="Segoe UI" panose="020B0502040204020203" pitchFamily="34" charset="0"/>
                <a:ea typeface="Meiryo UI" panose="020B0604030504040204" pitchFamily="50" charset="-128"/>
                <a:cs typeface="Segoe UI" panose="020B0502040204020203" pitchFamily="34" charset="0"/>
              </a:rPr>
              <a:t>in horizontal and vertical </a:t>
            </a: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orientations</a:t>
            </a:r>
          </a:p>
        </p:txBody>
      </p:sp>
      <p:pic>
        <p:nvPicPr>
          <p:cNvPr id="24" name="図 23"/>
          <p:cNvPicPr/>
          <p:nvPr/>
        </p:nvPicPr>
        <p:blipFill>
          <a:blip r:embed="rId3">
            <a:extLst>
              <a:ext uri="{28A0092B-C50C-407E-A947-70E740481C1C}">
                <a14:useLocalDpi xmlns:a14="http://schemas.microsoft.com/office/drawing/2010/main" val="0"/>
              </a:ext>
            </a:extLst>
          </a:blip>
          <a:srcRect/>
          <a:stretch>
            <a:fillRect/>
          </a:stretch>
        </p:blipFill>
        <p:spPr bwMode="auto">
          <a:xfrm>
            <a:off x="1389174" y="4591144"/>
            <a:ext cx="3514090" cy="1715135"/>
          </a:xfrm>
          <a:prstGeom prst="rect">
            <a:avLst/>
          </a:prstGeom>
          <a:noFill/>
        </p:spPr>
      </p:pic>
      <p:sp>
        <p:nvSpPr>
          <p:cNvPr id="30" name="正方形/長方形 29">
            <a:extLst>
              <a:ext uri="{FF2B5EF4-FFF2-40B4-BE49-F238E27FC236}">
                <a16:creationId xmlns:a16="http://schemas.microsoft.com/office/drawing/2014/main" xmlns="" id="{B89918D9-7345-40E5-90CF-53E458EF9946}"/>
              </a:ext>
            </a:extLst>
          </p:cNvPr>
          <p:cNvSpPr/>
          <p:nvPr/>
        </p:nvSpPr>
        <p:spPr>
          <a:xfrm>
            <a:off x="645866" y="2393481"/>
            <a:ext cx="4779733" cy="1015663"/>
          </a:xfrm>
          <a:prstGeom prst="rect">
            <a:avLst/>
          </a:prstGeom>
        </p:spPr>
        <p:txBody>
          <a:bodyPr wrap="square" anchor="t">
            <a:spAutoFit/>
          </a:bodyPr>
          <a:lstStyle/>
          <a:p>
            <a:pPr defTabSz="4176713" fontAlgn="base">
              <a:spcBef>
                <a:spcPct val="0"/>
              </a:spcBef>
              <a:spcAft>
                <a:spcPct val="0"/>
              </a:spcAft>
            </a:pPr>
            <a:r>
              <a:rPr lang="en-US" altLang="ja-JP" sz="2000" b="1"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Issue 1</a:t>
            </a:r>
          </a:p>
          <a:p>
            <a:pPr defTabSz="4176713" fontAlgn="base">
              <a:spcBef>
                <a:spcPct val="0"/>
              </a:spcBef>
              <a:spcAft>
                <a:spcPct val="0"/>
              </a:spcAft>
            </a:pP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Communication overhead of gradient </a:t>
            </a:r>
          </a:p>
          <a:p>
            <a:pPr defTabSz="4176713" fontAlgn="base">
              <a:spcBef>
                <a:spcPct val="0"/>
              </a:spcBef>
              <a:spcAft>
                <a:spcPct val="0"/>
              </a:spcAft>
            </a:pP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synchronization among GPUs</a:t>
            </a:r>
          </a:p>
        </p:txBody>
      </p:sp>
      <p:sp>
        <p:nvSpPr>
          <p:cNvPr id="31" name="正方形/長方形 30">
            <a:extLst>
              <a:ext uri="{FF2B5EF4-FFF2-40B4-BE49-F238E27FC236}">
                <a16:creationId xmlns:a16="http://schemas.microsoft.com/office/drawing/2014/main" xmlns="" id="{B89918D9-7345-40E5-90CF-53E458EF9946}"/>
              </a:ext>
            </a:extLst>
          </p:cNvPr>
          <p:cNvSpPr/>
          <p:nvPr/>
        </p:nvSpPr>
        <p:spPr>
          <a:xfrm>
            <a:off x="6335754" y="3497308"/>
            <a:ext cx="5098962" cy="1015663"/>
          </a:xfrm>
          <a:prstGeom prst="rect">
            <a:avLst/>
          </a:prstGeom>
        </p:spPr>
        <p:txBody>
          <a:bodyPr wrap="square" anchor="t">
            <a:spAutoFit/>
          </a:bodyPr>
          <a:lstStyle/>
          <a:p>
            <a:pPr defTabSz="4176713" fontAlgn="base">
              <a:spcBef>
                <a:spcPct val="0"/>
              </a:spcBef>
              <a:spcAft>
                <a:spcPct val="0"/>
              </a:spcAft>
            </a:pPr>
            <a:r>
              <a:rPr lang="en-US" altLang="ja-JP" sz="2000" b="1"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Approach</a:t>
            </a:r>
          </a:p>
          <a:p>
            <a:pPr defTabSz="4176713" fontAlgn="base">
              <a:spcBef>
                <a:spcPct val="0"/>
              </a:spcBef>
              <a:spcAft>
                <a:spcPct val="0"/>
              </a:spcAft>
            </a:pP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Increase batch size in response to the progress</a:t>
            </a:r>
            <a:r>
              <a:rPr lang="en-US" altLang="ja-JP" sz="2000" dirty="0">
                <a:solidFill>
                  <a:prstClr val="black"/>
                </a:solidFill>
                <a:latin typeface="Segoe UI" panose="020B0502040204020203" pitchFamily="34" charset="0"/>
                <a:ea typeface="Meiryo UI" panose="020B0604030504040204" pitchFamily="50" charset="-128"/>
                <a:cs typeface="Segoe UI" panose="020B0502040204020203" pitchFamily="34" charset="0"/>
              </a:rPr>
              <a:t> </a:t>
            </a:r>
            <a:r>
              <a:rPr lang="en-US" altLang="ja-JP" sz="2000" dirty="0" smtClean="0">
                <a:solidFill>
                  <a:prstClr val="black"/>
                </a:solidFill>
                <a:latin typeface="Segoe UI" panose="020B0502040204020203" pitchFamily="34" charset="0"/>
                <a:ea typeface="Meiryo UI" panose="020B0604030504040204" pitchFamily="50" charset="-128"/>
                <a:cs typeface="Segoe UI" panose="020B0502040204020203" pitchFamily="34" charset="0"/>
              </a:rPr>
              <a:t>on DNN training</a:t>
            </a:r>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8138" y="4528889"/>
            <a:ext cx="5026578" cy="182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正方形/長方形 11"/>
          <p:cNvSpPr/>
          <p:nvPr/>
        </p:nvSpPr>
        <p:spPr>
          <a:xfrm>
            <a:off x="7064947" y="4600769"/>
            <a:ext cx="2045827" cy="48137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altLang="ja-JP" sz="1400" dirty="0" smtClean="0">
                <a:solidFill>
                  <a:srgbClr val="002060"/>
                </a:solidFill>
                <a:latin typeface="Segoe UI" panose="020B0502040204020203" pitchFamily="34" charset="0"/>
                <a:cs typeface="Segoe UI" panose="020B0502040204020203" pitchFamily="34" charset="0"/>
              </a:rPr>
              <a:t>Smaller batch size for sharper loss landscape</a:t>
            </a:r>
          </a:p>
        </p:txBody>
      </p:sp>
      <p:sp>
        <p:nvSpPr>
          <p:cNvPr id="76" name="正方形/長方形 75"/>
          <p:cNvSpPr/>
          <p:nvPr/>
        </p:nvSpPr>
        <p:spPr>
          <a:xfrm>
            <a:off x="9264682" y="4841455"/>
            <a:ext cx="2170034" cy="51992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smtClean="0">
                <a:solidFill>
                  <a:srgbClr val="002060"/>
                </a:solidFill>
                <a:latin typeface="Segoe UI" panose="020B0502040204020203" pitchFamily="34" charset="0"/>
                <a:cs typeface="Segoe UI" panose="020B0502040204020203" pitchFamily="34" charset="0"/>
              </a:rPr>
              <a:t>Larger batch size for</a:t>
            </a:r>
            <a:endParaRPr lang="en-US" altLang="ja-JP" sz="1600" dirty="0">
              <a:solidFill>
                <a:srgbClr val="002060"/>
              </a:solidFill>
              <a:latin typeface="Segoe UI" panose="020B0502040204020203" pitchFamily="34" charset="0"/>
              <a:cs typeface="Segoe UI" panose="020B0502040204020203" pitchFamily="34" charset="0"/>
            </a:endParaRPr>
          </a:p>
          <a:p>
            <a:pPr algn="ctr"/>
            <a:r>
              <a:rPr lang="en-US" altLang="ja-JP" sz="1600" dirty="0" smtClean="0">
                <a:solidFill>
                  <a:srgbClr val="002060"/>
                </a:solidFill>
                <a:latin typeface="Segoe UI" panose="020B0502040204020203" pitchFamily="34" charset="0"/>
                <a:cs typeface="Segoe UI" panose="020B0502040204020203" pitchFamily="34" charset="0"/>
              </a:rPr>
              <a:t>flatter loss landscape</a:t>
            </a:r>
            <a:endParaRPr lang="en-US" altLang="ja-JP" sz="1400" dirty="0" smtClean="0">
              <a:solidFill>
                <a:srgbClr val="002060"/>
              </a:solidFill>
              <a:latin typeface="Segoe UI" panose="020B0502040204020203" pitchFamily="34" charset="0"/>
              <a:cs typeface="Segoe UI" panose="020B0502040204020203" pitchFamily="34" charset="0"/>
            </a:endParaRPr>
          </a:p>
        </p:txBody>
      </p:sp>
      <p:sp>
        <p:nvSpPr>
          <p:cNvPr id="3" name="AutoShape 2" descr="ãcup noodleãã®ç»åæ¤ç´¢çµ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solidFill>
                <a:prstClr val="black"/>
              </a:solidFill>
            </a:endParaRPr>
          </a:p>
        </p:txBody>
      </p:sp>
      <p:pic>
        <p:nvPicPr>
          <p:cNvPr id="10244" name="Picture 4" descr="https://www.coolstuffjapan.com/image/cache/products/food/nissin/ed0012-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1521" y="2588387"/>
            <a:ext cx="3586767" cy="3586767"/>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2405007" y="26173"/>
            <a:ext cx="202438" cy="369332"/>
          </a:xfrm>
          <a:prstGeom prst="rect">
            <a:avLst/>
          </a:prstGeom>
          <a:noFill/>
        </p:spPr>
        <p:txBody>
          <a:bodyPr wrap="square" rtlCol="0">
            <a:spAutoFit/>
          </a:bodyPr>
          <a:lstStyle/>
          <a:p>
            <a:endParaRPr lang="ja-JP" altLang="en-US" dirty="0">
              <a:solidFill>
                <a:prstClr val="black"/>
              </a:solidFill>
            </a:endParaRPr>
          </a:p>
        </p:txBody>
      </p:sp>
      <p:grpSp>
        <p:nvGrpSpPr>
          <p:cNvPr id="9" name="グループ化 8"/>
          <p:cNvGrpSpPr/>
          <p:nvPr/>
        </p:nvGrpSpPr>
        <p:grpSpPr>
          <a:xfrm>
            <a:off x="6423345" y="1944352"/>
            <a:ext cx="4445460" cy="4121573"/>
            <a:chOff x="6003415" y="2098634"/>
            <a:chExt cx="4445460" cy="4121573"/>
          </a:xfrm>
        </p:grpSpPr>
        <p:pic>
          <p:nvPicPr>
            <p:cNvPr id="4" name="図 3"/>
            <p:cNvPicPr>
              <a:picLocks noChangeAspect="1"/>
            </p:cNvPicPr>
            <p:nvPr/>
          </p:nvPicPr>
          <p:blipFill>
            <a:blip r:embed="rId6"/>
            <a:stretch>
              <a:fillRect/>
            </a:stretch>
          </p:blipFill>
          <p:spPr>
            <a:xfrm>
              <a:off x="6003415" y="2098634"/>
              <a:ext cx="4411824" cy="4121573"/>
            </a:xfrm>
            <a:prstGeom prst="rect">
              <a:avLst/>
            </a:prstGeom>
          </p:spPr>
        </p:pic>
        <p:sp>
          <p:nvSpPr>
            <p:cNvPr id="8" name="テキスト ボックス 7"/>
            <p:cNvSpPr txBox="1"/>
            <p:nvPr/>
          </p:nvSpPr>
          <p:spPr>
            <a:xfrm>
              <a:off x="8715708" y="3060222"/>
              <a:ext cx="1733167" cy="400110"/>
            </a:xfrm>
            <a:prstGeom prst="rect">
              <a:avLst/>
            </a:prstGeom>
            <a:noFill/>
          </p:spPr>
          <p:txBody>
            <a:bodyPr wrap="none" rtlCol="0">
              <a:spAutoFit/>
            </a:bodyPr>
            <a:lstStyle/>
            <a:p>
              <a:r>
                <a:rPr lang="en-US" altLang="ja-JP" sz="2000" b="1" dirty="0" smtClean="0">
                  <a:solidFill>
                    <a:srgbClr val="C00000"/>
                  </a:solidFill>
                  <a:effectLst>
                    <a:outerShdw blurRad="38100" dist="38100" dir="2700000" algn="tl">
                      <a:srgbClr val="000000">
                        <a:alpha val="43137"/>
                      </a:srgbClr>
                    </a:outerShdw>
                  </a:effectLst>
                </a:rPr>
                <a:t>Google 2.2min</a:t>
              </a:r>
              <a:endParaRPr kumimoji="1" lang="ja-JP" altLang="en-US" sz="2000" b="1" dirty="0">
                <a:solidFill>
                  <a:srgbClr val="C00000"/>
                </a:solidFill>
                <a:effectLst>
                  <a:outerShdw blurRad="38100" dist="38100" dir="2700000" algn="tl">
                    <a:srgbClr val="000000">
                      <a:alpha val="43137"/>
                    </a:srgbClr>
                  </a:outerShdw>
                </a:effectLst>
              </a:endParaRPr>
            </a:p>
          </p:txBody>
        </p:sp>
      </p:grpSp>
      <p:grpSp>
        <p:nvGrpSpPr>
          <p:cNvPr id="13" name="グループ化 12"/>
          <p:cNvGrpSpPr/>
          <p:nvPr/>
        </p:nvGrpSpPr>
        <p:grpSpPr>
          <a:xfrm>
            <a:off x="1700761" y="898927"/>
            <a:ext cx="4617430" cy="5481776"/>
            <a:chOff x="1700761" y="898927"/>
            <a:chExt cx="4617430" cy="5481776"/>
          </a:xfrm>
        </p:grpSpPr>
        <p:pic>
          <p:nvPicPr>
            <p:cNvPr id="6" name="図 5"/>
            <p:cNvPicPr>
              <a:picLocks noChangeAspect="1"/>
            </p:cNvPicPr>
            <p:nvPr/>
          </p:nvPicPr>
          <p:blipFill>
            <a:blip r:embed="rId7"/>
            <a:stretch>
              <a:fillRect/>
            </a:stretch>
          </p:blipFill>
          <p:spPr>
            <a:xfrm>
              <a:off x="1700761" y="898927"/>
              <a:ext cx="4617430" cy="5481776"/>
            </a:xfrm>
            <a:prstGeom prst="rect">
              <a:avLst/>
            </a:prstGeom>
          </p:spPr>
        </p:pic>
        <p:sp>
          <p:nvSpPr>
            <p:cNvPr id="10" name="テキスト ボックス 9"/>
            <p:cNvSpPr txBox="1"/>
            <p:nvPr/>
          </p:nvSpPr>
          <p:spPr>
            <a:xfrm>
              <a:off x="2271343" y="2439650"/>
              <a:ext cx="3326744" cy="1200329"/>
            </a:xfrm>
            <a:prstGeom prst="rect">
              <a:avLst/>
            </a:prstGeom>
            <a:noFill/>
          </p:spPr>
          <p:txBody>
            <a:bodyPr wrap="none" rtlCol="0">
              <a:spAutoFit/>
            </a:bodyPr>
            <a:lstStyle/>
            <a:p>
              <a:pPr algn="ctr"/>
              <a:r>
                <a:rPr kumimoji="1" lang="en-US" altLang="ja-JP" b="1" dirty="0" smtClean="0">
                  <a:solidFill>
                    <a:srgbClr val="C00000"/>
                  </a:solidFill>
                  <a:effectLst>
                    <a:outerShdw blurRad="38100" dist="38100" dir="2700000" algn="tl">
                      <a:srgbClr val="000000">
                        <a:alpha val="43137"/>
                      </a:srgbClr>
                    </a:outerShdw>
                  </a:effectLst>
                </a:rPr>
                <a:t>Tokyo Tech/Riken/NVIDIA</a:t>
              </a:r>
            </a:p>
            <a:p>
              <a:pPr algn="ctr"/>
              <a:r>
                <a:rPr lang="en-US" altLang="ja-JP" b="1" dirty="0" smtClean="0">
                  <a:solidFill>
                    <a:srgbClr val="C00000"/>
                  </a:solidFill>
                  <a:effectLst>
                    <a:outerShdw blurRad="38100" dist="38100" dir="2700000" algn="tl">
                      <a:srgbClr val="000000">
                        <a:alpha val="43137"/>
                      </a:srgbClr>
                    </a:outerShdw>
                  </a:effectLst>
                </a:rPr>
                <a:t>IEEE CVPR 2019 (to appear)</a:t>
              </a:r>
            </a:p>
            <a:p>
              <a:pPr algn="ctr"/>
              <a:r>
                <a:rPr lang="en-US" altLang="ja-JP" b="1" dirty="0" smtClean="0">
                  <a:solidFill>
                    <a:srgbClr val="C00000"/>
                  </a:solidFill>
                  <a:effectLst>
                    <a:outerShdw blurRad="38100" dist="38100" dir="2700000" algn="tl">
                      <a:srgbClr val="000000">
                        <a:alpha val="43137"/>
                      </a:srgbClr>
                    </a:outerShdw>
                  </a:effectLst>
                </a:rPr>
                <a:t>Batch size 131,072 on 4096 GPUs</a:t>
              </a:r>
              <a:br>
                <a:rPr lang="en-US" altLang="ja-JP" b="1" dirty="0" smtClean="0">
                  <a:solidFill>
                    <a:srgbClr val="C00000"/>
                  </a:solidFill>
                  <a:effectLst>
                    <a:outerShdw blurRad="38100" dist="38100" dir="2700000" algn="tl">
                      <a:srgbClr val="000000">
                        <a:alpha val="43137"/>
                      </a:srgbClr>
                    </a:outerShdw>
                  </a:effectLst>
                </a:rPr>
              </a:br>
              <a:r>
                <a:rPr lang="en-US" altLang="ja-JP" b="1" dirty="0" smtClean="0">
                  <a:solidFill>
                    <a:srgbClr val="C00000"/>
                  </a:solidFill>
                  <a:effectLst>
                    <a:outerShdw blurRad="38100" dist="38100" dir="2700000" algn="tl">
                      <a:srgbClr val="000000">
                        <a:alpha val="43137"/>
                      </a:srgbClr>
                    </a:outerShdw>
                  </a:effectLst>
                </a:rPr>
                <a:t>on ABCI</a:t>
              </a:r>
              <a:endParaRPr kumimoji="1" lang="ja-JP" altLang="en-US" b="1" dirty="0">
                <a:solidFill>
                  <a:srgbClr val="C00000"/>
                </a:solidFill>
                <a:effectLst>
                  <a:outerShdw blurRad="38100" dist="38100" dir="2700000" algn="tl">
                    <a:srgbClr val="000000">
                      <a:alpha val="43137"/>
                    </a:srgbClr>
                  </a:outerShdw>
                </a:effectLst>
              </a:endParaRPr>
            </a:p>
          </p:txBody>
        </p:sp>
      </p:grpSp>
      <p:grpSp>
        <p:nvGrpSpPr>
          <p:cNvPr id="17" name="グループ化 16"/>
          <p:cNvGrpSpPr/>
          <p:nvPr/>
        </p:nvGrpSpPr>
        <p:grpSpPr>
          <a:xfrm>
            <a:off x="3376449" y="19808"/>
            <a:ext cx="6093792" cy="7041044"/>
            <a:chOff x="3308152" y="-92565"/>
            <a:chExt cx="6093792" cy="7041044"/>
          </a:xfrm>
        </p:grpSpPr>
        <p:pic>
          <p:nvPicPr>
            <p:cNvPr id="15" name="図 14"/>
            <p:cNvPicPr>
              <a:picLocks noChangeAspect="1"/>
            </p:cNvPicPr>
            <p:nvPr/>
          </p:nvPicPr>
          <p:blipFill>
            <a:blip r:embed="rId8"/>
            <a:stretch>
              <a:fillRect/>
            </a:stretch>
          </p:blipFill>
          <p:spPr>
            <a:xfrm>
              <a:off x="3308152" y="-92565"/>
              <a:ext cx="6093792" cy="7041044"/>
            </a:xfrm>
            <a:prstGeom prst="rect">
              <a:avLst/>
            </a:prstGeom>
          </p:spPr>
        </p:pic>
        <p:sp>
          <p:nvSpPr>
            <p:cNvPr id="33" name="テキスト ボックス 32"/>
            <p:cNvSpPr txBox="1"/>
            <p:nvPr/>
          </p:nvSpPr>
          <p:spPr>
            <a:xfrm>
              <a:off x="5007305" y="1272334"/>
              <a:ext cx="2630849" cy="1569660"/>
            </a:xfrm>
            <a:prstGeom prst="rect">
              <a:avLst/>
            </a:prstGeom>
            <a:noFill/>
          </p:spPr>
          <p:txBody>
            <a:bodyPr wrap="none" rtlCol="0">
              <a:spAutoFit/>
            </a:bodyPr>
            <a:lstStyle/>
            <a:p>
              <a:pPr algn="ctr"/>
              <a:r>
                <a:rPr kumimoji="1" lang="en-US" altLang="ja-JP" sz="2400" b="1" dirty="0" smtClean="0">
                  <a:solidFill>
                    <a:srgbClr val="C00000"/>
                  </a:solidFill>
                  <a:effectLst>
                    <a:outerShdw blurRad="38100" dist="38100" dir="2700000" algn="tl">
                      <a:srgbClr val="000000">
                        <a:alpha val="43137"/>
                      </a:srgbClr>
                    </a:outerShdw>
                  </a:effectLst>
                </a:rPr>
                <a:t>Fujitsu Lab</a:t>
              </a:r>
            </a:p>
            <a:p>
              <a:pPr algn="ctr"/>
              <a:r>
                <a:rPr lang="en-US" altLang="ja-JP" sz="2400" b="1" dirty="0" smtClean="0">
                  <a:solidFill>
                    <a:srgbClr val="C00000"/>
                  </a:solidFill>
                  <a:effectLst>
                    <a:outerShdw blurRad="38100" dist="38100" dir="2700000" algn="tl">
                      <a:srgbClr val="000000">
                        <a:alpha val="43137"/>
                      </a:srgbClr>
                    </a:outerShdw>
                  </a:effectLst>
                </a:rPr>
                <a:t>2048 GPUs on ABCI</a:t>
              </a:r>
            </a:p>
            <a:p>
              <a:pPr algn="ctr"/>
              <a:r>
                <a:rPr lang="en-US" altLang="ja-JP" sz="2400" b="1" dirty="0" smtClean="0">
                  <a:solidFill>
                    <a:srgbClr val="C00000"/>
                  </a:solidFill>
                  <a:effectLst>
                    <a:outerShdw blurRad="38100" dist="38100" dir="2700000" algn="tl">
                      <a:srgbClr val="000000">
                        <a:alpha val="43137"/>
                      </a:srgbClr>
                    </a:outerShdw>
                  </a:effectLst>
                </a:rPr>
                <a:t>74.7 seconds</a:t>
              </a:r>
            </a:p>
            <a:p>
              <a:pPr algn="ctr"/>
              <a:r>
                <a:rPr lang="en-US" altLang="ja-JP" sz="2400" b="1" dirty="0" smtClean="0">
                  <a:solidFill>
                    <a:srgbClr val="C00000"/>
                  </a:solidFill>
                  <a:effectLst>
                    <a:outerShdw blurRad="38100" dist="38100" dir="2700000" algn="tl">
                      <a:srgbClr val="000000">
                        <a:alpha val="43137"/>
                      </a:srgbClr>
                    </a:outerShdw>
                  </a:effectLst>
                </a:rPr>
                <a:t>Batch size 81,920</a:t>
              </a:r>
              <a:endParaRPr kumimoji="1" lang="ja-JP" altLang="en-US" sz="2400" b="1" dirty="0">
                <a:solidFill>
                  <a:srgbClr val="C00000"/>
                </a:solidFill>
                <a:effectLst>
                  <a:outerShdw blurRad="38100" dist="38100" dir="2700000" algn="tl">
                    <a:srgbClr val="000000">
                      <a:alpha val="43137"/>
                    </a:srgbClr>
                  </a:outerShdw>
                </a:effectLst>
              </a:endParaRPr>
            </a:p>
          </p:txBody>
        </p:sp>
      </p:grpSp>
      <p:pic>
        <p:nvPicPr>
          <p:cNvPr id="7" name="図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44461" y="3032750"/>
            <a:ext cx="1495425" cy="1619250"/>
          </a:xfrm>
          <a:prstGeom prst="rect">
            <a:avLst/>
          </a:prstGeom>
        </p:spPr>
      </p:pic>
    </p:spTree>
    <p:extLst>
      <p:ext uri="{BB962C8B-B14F-4D97-AF65-F5344CB8AC3E}">
        <p14:creationId xmlns:p14="http://schemas.microsoft.com/office/powerpoint/2010/main" val="1731942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500"/>
                                        <p:tgtEl>
                                          <p:spTgt spid="102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20 year Eras towards of End of Moore’s Law</a:t>
            </a:r>
            <a:r>
              <a:rPr kumimoji="1" lang="ja-JP" altLang="en-US" dirty="0"/>
              <a:t/>
            </a:r>
            <a:br>
              <a:rPr kumimoji="1" lang="ja-JP" altLang="en-US" dirty="0"/>
            </a:br>
            <a:endParaRPr kumimoji="1" lang="ja-JP" altLang="en-US" dirty="0"/>
          </a:p>
        </p:txBody>
      </p:sp>
      <p:pic>
        <p:nvPicPr>
          <p:cNvPr id="3" name="Picture 2"/>
          <p:cNvPicPr/>
          <p:nvPr/>
        </p:nvPicPr>
        <p:blipFill>
          <a:blip r:embed="rId2">
            <a:extLst>
              <a:ext uri="{28A0092B-C50C-407E-A947-70E740481C1C}">
                <a14:useLocalDpi xmlns:a14="http://schemas.microsoft.com/office/drawing/2010/main"/>
              </a:ext>
            </a:extLst>
          </a:blip>
          <a:srcRect/>
          <a:stretch>
            <a:fillRect/>
          </a:stretch>
        </p:blipFill>
        <p:spPr bwMode="auto">
          <a:xfrm>
            <a:off x="609600" y="1150040"/>
            <a:ext cx="6792686" cy="5250287"/>
          </a:xfrm>
          <a:prstGeom prst="rect">
            <a:avLst/>
          </a:prstGeom>
          <a:noFill/>
          <a:ln>
            <a:noFill/>
          </a:ln>
          <a:extLst/>
        </p:spPr>
      </p:pic>
      <p:sp>
        <p:nvSpPr>
          <p:cNvPr id="14" name="フリーフォーム 13"/>
          <p:cNvSpPr/>
          <p:nvPr/>
        </p:nvSpPr>
        <p:spPr>
          <a:xfrm>
            <a:off x="6146242" y="4081669"/>
            <a:ext cx="2356338" cy="155013"/>
          </a:xfrm>
          <a:custGeom>
            <a:avLst/>
            <a:gdLst>
              <a:gd name="connsiteX0" fmla="*/ 0 w 2356338"/>
              <a:gd name="connsiteY0" fmla="*/ 967154 h 984421"/>
              <a:gd name="connsiteX1" fmla="*/ 756138 w 2356338"/>
              <a:gd name="connsiteY1" fmla="*/ 975946 h 984421"/>
              <a:gd name="connsiteX2" fmla="*/ 1274884 w 2356338"/>
              <a:gd name="connsiteY2" fmla="*/ 861646 h 984421"/>
              <a:gd name="connsiteX3" fmla="*/ 2356338 w 2356338"/>
              <a:gd name="connsiteY3" fmla="*/ 0 h 984421"/>
              <a:gd name="connsiteX4" fmla="*/ 2356338 w 2356338"/>
              <a:gd name="connsiteY4" fmla="*/ 0 h 984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6338" h="984421">
                <a:moveTo>
                  <a:pt x="0" y="967154"/>
                </a:moveTo>
                <a:cubicBezTo>
                  <a:pt x="271828" y="980342"/>
                  <a:pt x="543657" y="993531"/>
                  <a:pt x="756138" y="975946"/>
                </a:cubicBezTo>
                <a:cubicBezTo>
                  <a:pt x="968619" y="958361"/>
                  <a:pt x="1008184" y="1024304"/>
                  <a:pt x="1274884" y="861646"/>
                </a:cubicBezTo>
                <a:cubicBezTo>
                  <a:pt x="1541584" y="698988"/>
                  <a:pt x="2356338" y="0"/>
                  <a:pt x="2356338" y="0"/>
                </a:cubicBezTo>
                <a:lnTo>
                  <a:pt x="2356338" y="0"/>
                </a:lnTo>
              </a:path>
            </a:pathLst>
          </a:custGeom>
          <a:noFill/>
          <a:ln w="28575">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endParaRPr>
          </a:p>
        </p:txBody>
      </p:sp>
      <p:sp>
        <p:nvSpPr>
          <p:cNvPr id="15" name="フリーフォーム 14"/>
          <p:cNvSpPr/>
          <p:nvPr/>
        </p:nvSpPr>
        <p:spPr>
          <a:xfrm>
            <a:off x="6155034" y="1370707"/>
            <a:ext cx="2286000" cy="624254"/>
          </a:xfrm>
          <a:custGeom>
            <a:avLst/>
            <a:gdLst>
              <a:gd name="connsiteX0" fmla="*/ 0 w 2286000"/>
              <a:gd name="connsiteY0" fmla="*/ 624254 h 624254"/>
              <a:gd name="connsiteX1" fmla="*/ 404446 w 2286000"/>
              <a:gd name="connsiteY1" fmla="*/ 307731 h 624254"/>
              <a:gd name="connsiteX2" fmla="*/ 826477 w 2286000"/>
              <a:gd name="connsiteY2" fmla="*/ 105508 h 624254"/>
              <a:gd name="connsiteX3" fmla="*/ 2286000 w 2286000"/>
              <a:gd name="connsiteY3" fmla="*/ 0 h 624254"/>
              <a:gd name="connsiteX4" fmla="*/ 2286000 w 2286000"/>
              <a:gd name="connsiteY4" fmla="*/ 0 h 624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624254">
                <a:moveTo>
                  <a:pt x="0" y="624254"/>
                </a:moveTo>
                <a:cubicBezTo>
                  <a:pt x="133350" y="509221"/>
                  <a:pt x="266700" y="394189"/>
                  <a:pt x="404446" y="307731"/>
                </a:cubicBezTo>
                <a:cubicBezTo>
                  <a:pt x="542192" y="221273"/>
                  <a:pt x="512885" y="156796"/>
                  <a:pt x="826477" y="105508"/>
                </a:cubicBezTo>
                <a:cubicBezTo>
                  <a:pt x="1140069" y="54220"/>
                  <a:pt x="2286000" y="0"/>
                  <a:pt x="2286000" y="0"/>
                </a:cubicBezTo>
                <a:lnTo>
                  <a:pt x="2286000" y="0"/>
                </a:lnTo>
              </a:path>
            </a:pathLst>
          </a:custGeom>
          <a:noFill/>
          <a:ln w="28575">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endParaRPr>
          </a:p>
        </p:txBody>
      </p:sp>
      <p:sp>
        <p:nvSpPr>
          <p:cNvPr id="16" name="テキスト ボックス 15"/>
          <p:cNvSpPr txBox="1"/>
          <p:nvPr/>
        </p:nvSpPr>
        <p:spPr>
          <a:xfrm>
            <a:off x="2550730" y="1911139"/>
            <a:ext cx="1894434" cy="1200329"/>
          </a:xfrm>
          <a:prstGeom prst="rect">
            <a:avLst/>
          </a:prstGeom>
          <a:noFill/>
        </p:spPr>
        <p:txBody>
          <a:bodyPr wrap="square" rtlCol="0">
            <a:spAutoFit/>
          </a:bodyPr>
          <a:lstStyle/>
          <a:p>
            <a:r>
              <a:rPr lang="en-US" altLang="ja-JP" dirty="0" smtClean="0">
                <a:solidFill>
                  <a:prstClr val="black"/>
                </a:solidFill>
              </a:rPr>
              <a:t>3-5nm and beyond 2025-</a:t>
            </a:r>
          </a:p>
          <a:p>
            <a:r>
              <a:rPr lang="en-US" altLang="ja-JP" dirty="0" smtClean="0">
                <a:solidFill>
                  <a:prstClr val="black"/>
                </a:solidFill>
              </a:rPr>
              <a:t>Constant Transistor Power</a:t>
            </a:r>
            <a:endParaRPr lang="ja-JP" altLang="en-US" dirty="0">
              <a:solidFill>
                <a:prstClr val="black"/>
              </a:solidFill>
            </a:endParaRPr>
          </a:p>
        </p:txBody>
      </p:sp>
      <p:sp>
        <p:nvSpPr>
          <p:cNvPr id="4" name="テキスト ボックス 3"/>
          <p:cNvSpPr txBox="1"/>
          <p:nvPr/>
        </p:nvSpPr>
        <p:spPr>
          <a:xfrm>
            <a:off x="8927592" y="768016"/>
            <a:ext cx="3033855" cy="5632311"/>
          </a:xfrm>
          <a:prstGeom prst="rect">
            <a:avLst/>
          </a:prstGeom>
          <a:noFill/>
        </p:spPr>
        <p:txBody>
          <a:bodyPr wrap="square" rtlCol="0">
            <a:spAutoFit/>
          </a:bodyPr>
          <a:lstStyle/>
          <a:p>
            <a:pPr marL="342900" indent="-342900">
              <a:buFont typeface="Arial" panose="020B0604020202020204" pitchFamily="34" charset="0"/>
              <a:buChar char="•"/>
            </a:pPr>
            <a:r>
              <a:rPr lang="en-US" altLang="ja-JP" sz="2400" dirty="0" smtClean="0">
                <a:solidFill>
                  <a:prstClr val="black"/>
                </a:solidFill>
              </a:rPr>
              <a:t>1980s~2004 Dennard scaling, perf+ = single thread+ = transistor &amp; </a:t>
            </a:r>
            <a:r>
              <a:rPr lang="en-US" altLang="ja-JP" sz="2400" dirty="0" err="1" smtClean="0">
                <a:solidFill>
                  <a:prstClr val="black"/>
                </a:solidFill>
              </a:rPr>
              <a:t>freq</a:t>
            </a:r>
            <a:r>
              <a:rPr lang="en-US" altLang="ja-JP" sz="2400" dirty="0" smtClean="0">
                <a:solidFill>
                  <a:prstClr val="black"/>
                </a:solidFill>
              </a:rPr>
              <a:t>+ = power+</a:t>
            </a:r>
          </a:p>
          <a:p>
            <a:pPr marL="342900" indent="-342900">
              <a:buFont typeface="Arial" panose="020B0604020202020204" pitchFamily="34" charset="0"/>
              <a:buChar char="•"/>
            </a:pPr>
            <a:r>
              <a:rPr lang="en-US" altLang="ja-JP" sz="2400" dirty="0" smtClean="0">
                <a:solidFill>
                  <a:prstClr val="black"/>
                </a:solidFill>
              </a:rPr>
              <a:t> 2004~2015 feature scaling, perf+ = transistor+ = core#+, constant power</a:t>
            </a:r>
          </a:p>
          <a:p>
            <a:pPr marL="342900" indent="-342900">
              <a:buFont typeface="Arial" panose="020B0604020202020204" pitchFamily="34" charset="0"/>
              <a:buChar char="•"/>
            </a:pPr>
            <a:r>
              <a:rPr lang="en-US" altLang="ja-JP" sz="2400" dirty="0" smtClean="0">
                <a:solidFill>
                  <a:prstClr val="black"/>
                </a:solidFill>
              </a:rPr>
              <a:t>2015~2025 all above gets harder</a:t>
            </a:r>
          </a:p>
          <a:p>
            <a:pPr marL="342900" indent="-342900">
              <a:buFont typeface="Arial" panose="020B0604020202020204" pitchFamily="34" charset="0"/>
              <a:buChar char="•"/>
            </a:pPr>
            <a:r>
              <a:rPr lang="en-US" altLang="ja-JP" sz="2400" dirty="0" smtClean="0">
                <a:solidFill>
                  <a:prstClr val="black"/>
                </a:solidFill>
              </a:rPr>
              <a:t>2025~ post-Moore, </a:t>
            </a:r>
            <a:r>
              <a:rPr lang="en-US" altLang="ja-JP" sz="2400" b="1" dirty="0" smtClean="0">
                <a:solidFill>
                  <a:srgbClr val="C00000"/>
                </a:solidFill>
              </a:rPr>
              <a:t>constant </a:t>
            </a:r>
            <a:r>
              <a:rPr lang="en-US" altLang="ja-JP" sz="2400" b="1" dirty="0" err="1" smtClean="0">
                <a:solidFill>
                  <a:srgbClr val="C00000"/>
                </a:solidFill>
              </a:rPr>
              <a:t>feature&amp;power</a:t>
            </a:r>
            <a:r>
              <a:rPr lang="en-US" altLang="ja-JP" sz="2400" b="1" dirty="0" smtClean="0">
                <a:solidFill>
                  <a:srgbClr val="C00000"/>
                </a:solidFill>
              </a:rPr>
              <a:t> = flat performance</a:t>
            </a:r>
          </a:p>
        </p:txBody>
      </p:sp>
      <p:sp>
        <p:nvSpPr>
          <p:cNvPr id="5" name="テキスト ボックス 4"/>
          <p:cNvSpPr txBox="1"/>
          <p:nvPr/>
        </p:nvSpPr>
        <p:spPr>
          <a:xfrm>
            <a:off x="0" y="6273225"/>
            <a:ext cx="9619454" cy="584775"/>
          </a:xfrm>
          <a:prstGeom prst="rect">
            <a:avLst/>
          </a:prstGeom>
          <a:noFill/>
        </p:spPr>
        <p:txBody>
          <a:bodyPr wrap="square" rtlCol="0">
            <a:spAutoFit/>
          </a:bodyPr>
          <a:lstStyle/>
          <a:p>
            <a:r>
              <a:rPr lang="en-US" altLang="ja-JP" sz="3200" i="1" dirty="0" smtClean="0">
                <a:solidFill>
                  <a:srgbClr val="FF0000"/>
                </a:solidFill>
              </a:rPr>
              <a:t>Need to realize the next 20-year era of supercomputing</a:t>
            </a:r>
            <a:endParaRPr lang="ja-JP" altLang="en-US" sz="3200" i="1" dirty="0">
              <a:solidFill>
                <a:srgbClr val="FF0000"/>
              </a:solidFill>
            </a:endParaRPr>
          </a:p>
        </p:txBody>
      </p:sp>
      <p:sp>
        <p:nvSpPr>
          <p:cNvPr id="6" name="角丸四角形 5"/>
          <p:cNvSpPr/>
          <p:nvPr/>
        </p:nvSpPr>
        <p:spPr>
          <a:xfrm>
            <a:off x="8989138" y="2600793"/>
            <a:ext cx="3047050" cy="2282885"/>
          </a:xfrm>
          <a:prstGeom prst="round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endParaRPr>
          </a:p>
        </p:txBody>
      </p:sp>
      <p:sp>
        <p:nvSpPr>
          <p:cNvPr id="7" name="テキスト ボックス 6"/>
          <p:cNvSpPr txBox="1"/>
          <p:nvPr/>
        </p:nvSpPr>
        <p:spPr>
          <a:xfrm>
            <a:off x="7256291" y="2764199"/>
            <a:ext cx="1732847" cy="1015663"/>
          </a:xfrm>
          <a:prstGeom prst="rect">
            <a:avLst/>
          </a:prstGeom>
          <a:noFill/>
        </p:spPr>
        <p:txBody>
          <a:bodyPr wrap="none" rtlCol="0">
            <a:spAutoFit/>
          </a:bodyPr>
          <a:lstStyle/>
          <a:p>
            <a:r>
              <a:rPr lang="en-US" altLang="ja-JP" sz="2000" i="1" dirty="0" smtClean="0">
                <a:solidFill>
                  <a:srgbClr val="0070C0"/>
                </a:solidFill>
              </a:rPr>
              <a:t>20 year</a:t>
            </a:r>
            <a:br>
              <a:rPr lang="en-US" altLang="ja-JP" sz="2000" i="1" dirty="0" smtClean="0">
                <a:solidFill>
                  <a:srgbClr val="0070C0"/>
                </a:solidFill>
              </a:rPr>
            </a:br>
            <a:r>
              <a:rPr lang="en-US" altLang="ja-JP" sz="2000" i="1" dirty="0" smtClean="0">
                <a:solidFill>
                  <a:srgbClr val="0070C0"/>
                </a:solidFill>
              </a:rPr>
              <a:t>Post-Dennard</a:t>
            </a:r>
            <a:br>
              <a:rPr lang="en-US" altLang="ja-JP" sz="2000" i="1" dirty="0" smtClean="0">
                <a:solidFill>
                  <a:srgbClr val="0070C0"/>
                </a:solidFill>
              </a:rPr>
            </a:br>
            <a:r>
              <a:rPr lang="en-US" altLang="ja-JP" sz="2000" i="1" dirty="0" smtClean="0">
                <a:solidFill>
                  <a:srgbClr val="0070C0"/>
                </a:solidFill>
              </a:rPr>
              <a:t>Many-Core Era</a:t>
            </a:r>
            <a:endParaRPr lang="ja-JP" altLang="en-US" sz="2000" i="1" dirty="0">
              <a:solidFill>
                <a:srgbClr val="0070C0"/>
              </a:solidFill>
            </a:endParaRPr>
          </a:p>
        </p:txBody>
      </p:sp>
      <p:sp>
        <p:nvSpPr>
          <p:cNvPr id="11" name="テキスト ボックス 10"/>
          <p:cNvSpPr txBox="1"/>
          <p:nvPr/>
        </p:nvSpPr>
        <p:spPr>
          <a:xfrm>
            <a:off x="7140555" y="794212"/>
            <a:ext cx="1848583" cy="1631216"/>
          </a:xfrm>
          <a:prstGeom prst="rect">
            <a:avLst/>
          </a:prstGeom>
          <a:noFill/>
        </p:spPr>
        <p:txBody>
          <a:bodyPr wrap="none" rtlCol="0">
            <a:spAutoFit/>
          </a:bodyPr>
          <a:lstStyle/>
          <a:p>
            <a:r>
              <a:rPr lang="en-US" altLang="ja-JP" sz="2000" i="1" dirty="0" smtClean="0">
                <a:solidFill>
                  <a:srgbClr val="0070C0"/>
                </a:solidFill>
              </a:rPr>
              <a:t>20-year</a:t>
            </a:r>
            <a:br>
              <a:rPr lang="en-US" altLang="ja-JP" sz="2000" i="1" dirty="0" smtClean="0">
                <a:solidFill>
                  <a:srgbClr val="0070C0"/>
                </a:solidFill>
              </a:rPr>
            </a:br>
            <a:r>
              <a:rPr lang="en-US" altLang="ja-JP" sz="2000" i="1" dirty="0" smtClean="0">
                <a:solidFill>
                  <a:srgbClr val="0070C0"/>
                </a:solidFill>
              </a:rPr>
              <a:t>Moore-Dennard</a:t>
            </a:r>
            <a:br>
              <a:rPr lang="en-US" altLang="ja-JP" sz="2000" i="1" dirty="0" smtClean="0">
                <a:solidFill>
                  <a:srgbClr val="0070C0"/>
                </a:solidFill>
              </a:rPr>
            </a:br>
            <a:r>
              <a:rPr lang="en-US" altLang="ja-JP" sz="2000" i="1" dirty="0" smtClean="0">
                <a:solidFill>
                  <a:srgbClr val="0070C0"/>
                </a:solidFill>
              </a:rPr>
              <a:t>Single Core</a:t>
            </a:r>
            <a:br>
              <a:rPr lang="en-US" altLang="ja-JP" sz="2000" i="1" dirty="0" smtClean="0">
                <a:solidFill>
                  <a:srgbClr val="0070C0"/>
                </a:solidFill>
              </a:rPr>
            </a:br>
            <a:r>
              <a:rPr lang="en-US" altLang="ja-JP" sz="2000" i="1" dirty="0" smtClean="0">
                <a:solidFill>
                  <a:srgbClr val="0070C0"/>
                </a:solidFill>
              </a:rPr>
              <a:t>ILP-Vector </a:t>
            </a:r>
            <a:br>
              <a:rPr lang="en-US" altLang="ja-JP" sz="2000" i="1" dirty="0" smtClean="0">
                <a:solidFill>
                  <a:srgbClr val="0070C0"/>
                </a:solidFill>
              </a:rPr>
            </a:br>
            <a:r>
              <a:rPr lang="en-US" altLang="ja-JP" sz="2000" i="1" dirty="0" smtClean="0">
                <a:solidFill>
                  <a:srgbClr val="0070C0"/>
                </a:solidFill>
              </a:rPr>
              <a:t>Killer-Micro Era</a:t>
            </a:r>
            <a:endParaRPr lang="ja-JP" altLang="en-US" sz="2000" i="1" dirty="0">
              <a:solidFill>
                <a:srgbClr val="0070C0"/>
              </a:solidFill>
            </a:endParaRPr>
          </a:p>
        </p:txBody>
      </p:sp>
      <p:sp>
        <p:nvSpPr>
          <p:cNvPr id="12" name="角丸四角形 11"/>
          <p:cNvSpPr/>
          <p:nvPr/>
        </p:nvSpPr>
        <p:spPr>
          <a:xfrm>
            <a:off x="8960362" y="764577"/>
            <a:ext cx="3047050" cy="1836216"/>
          </a:xfrm>
          <a:prstGeom prst="round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endParaRPr>
          </a:p>
        </p:txBody>
      </p:sp>
      <p:sp>
        <p:nvSpPr>
          <p:cNvPr id="13" name="テキスト ボックス 12"/>
          <p:cNvSpPr txBox="1"/>
          <p:nvPr/>
        </p:nvSpPr>
        <p:spPr>
          <a:xfrm>
            <a:off x="7275363" y="4987020"/>
            <a:ext cx="1797287" cy="1015663"/>
          </a:xfrm>
          <a:prstGeom prst="rect">
            <a:avLst/>
          </a:prstGeom>
          <a:noFill/>
        </p:spPr>
        <p:txBody>
          <a:bodyPr wrap="none" rtlCol="0">
            <a:spAutoFit/>
          </a:bodyPr>
          <a:lstStyle/>
          <a:p>
            <a:r>
              <a:rPr lang="en-US" altLang="ja-JP" sz="2000" i="1" dirty="0" smtClean="0">
                <a:solidFill>
                  <a:srgbClr val="0070C0"/>
                </a:solidFill>
              </a:rPr>
              <a:t>20-year</a:t>
            </a:r>
            <a:br>
              <a:rPr lang="en-US" altLang="ja-JP" sz="2000" i="1" dirty="0" smtClean="0">
                <a:solidFill>
                  <a:srgbClr val="0070C0"/>
                </a:solidFill>
              </a:rPr>
            </a:br>
            <a:r>
              <a:rPr lang="en-US" altLang="ja-JP" sz="2000" i="1" dirty="0" smtClean="0">
                <a:solidFill>
                  <a:srgbClr val="0070C0"/>
                </a:solidFill>
              </a:rPr>
              <a:t>Next-Gen</a:t>
            </a:r>
          </a:p>
          <a:p>
            <a:r>
              <a:rPr lang="en-US" altLang="ja-JP" sz="2000" i="1" dirty="0" smtClean="0">
                <a:solidFill>
                  <a:srgbClr val="0070C0"/>
                </a:solidFill>
              </a:rPr>
              <a:t>Post-Moore era</a:t>
            </a:r>
            <a:endParaRPr lang="ja-JP" altLang="en-US" sz="2000" i="1" dirty="0">
              <a:solidFill>
                <a:srgbClr val="0070C0"/>
              </a:solidFill>
            </a:endParaRPr>
          </a:p>
        </p:txBody>
      </p:sp>
    </p:spTree>
    <p:extLst>
      <p:ext uri="{BB962C8B-B14F-4D97-AF65-F5344CB8AC3E}">
        <p14:creationId xmlns:p14="http://schemas.microsoft.com/office/powerpoint/2010/main" val="25113039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en-US" altLang="ja-JP" sz="2800" dirty="0" smtClean="0"/>
              <a:t>The “curse of constant transistor power”</a:t>
            </a:r>
            <a:br>
              <a:rPr kumimoji="1" lang="en-US" altLang="ja-JP" sz="2800" dirty="0" smtClean="0"/>
            </a:br>
            <a:r>
              <a:rPr kumimoji="1" lang="en-US" altLang="ja-JP" sz="2800" dirty="0" smtClean="0"/>
              <a:t> - Ignorance of this is like ignoring global warming - </a:t>
            </a:r>
            <a:endParaRPr kumimoji="1" lang="ja-JP" altLang="en-US" sz="2800" dirty="0"/>
          </a:p>
        </p:txBody>
      </p:sp>
      <p:sp>
        <p:nvSpPr>
          <p:cNvPr id="3" name="コンテンツ プレースホルダー 2"/>
          <p:cNvSpPr>
            <a:spLocks noGrp="1"/>
          </p:cNvSpPr>
          <p:nvPr>
            <p:ph type="body" sz="quarter" idx="12"/>
          </p:nvPr>
        </p:nvSpPr>
        <p:spPr>
          <a:xfrm>
            <a:off x="744007" y="1259419"/>
            <a:ext cx="10841567" cy="5598581"/>
          </a:xfrm>
        </p:spPr>
        <p:txBody>
          <a:bodyPr>
            <a:normAutofit fontScale="92500" lnSpcReduction="20000"/>
          </a:bodyPr>
          <a:lstStyle/>
          <a:p>
            <a:r>
              <a:rPr kumimoji="1" lang="en-US" altLang="ja-JP" sz="3200" dirty="0"/>
              <a:t>S</a:t>
            </a:r>
            <a:r>
              <a:rPr kumimoji="1" lang="en-US" altLang="ja-JP" sz="3200" dirty="0" smtClean="0"/>
              <a:t>ystems people have been telling the algorithm people that “FLOPS will be free, bandwidth is important, so devise algorithms under that assumption”</a:t>
            </a:r>
          </a:p>
          <a:p>
            <a:r>
              <a:rPr kumimoji="1" lang="en-US" altLang="ja-JP" sz="3200" dirty="0" smtClean="0"/>
              <a:t>This is </a:t>
            </a:r>
            <a:r>
              <a:rPr kumimoji="1" lang="en-US" altLang="ja-JP" sz="3200" dirty="0" smtClean="0"/>
              <a:t>breaking down w/</a:t>
            </a:r>
            <a:r>
              <a:rPr kumimoji="1" lang="en-US" altLang="ja-JP" sz="3200" dirty="0" smtClean="0"/>
              <a:t>exascale </a:t>
            </a:r>
            <a:r>
              <a:rPr kumimoji="1" lang="en-US" altLang="ja-JP" sz="3200" dirty="0" smtClean="0"/>
              <a:t>in 2020…</a:t>
            </a:r>
          </a:p>
          <a:p>
            <a:r>
              <a:rPr kumimoji="1" lang="en-US" altLang="ja-JP" sz="3200" dirty="0" smtClean="0"/>
              <a:t>W</a:t>
            </a:r>
            <a:r>
              <a:rPr kumimoji="1" lang="en-US" altLang="ja-JP" sz="3200" dirty="0" smtClean="0"/>
              <a:t>hen </a:t>
            </a:r>
            <a:r>
              <a:rPr kumimoji="1" lang="en-US" altLang="ja-JP" sz="3200" dirty="0" smtClean="0"/>
              <a:t>Moore’s Law ends in 2025-2030, constant transistor power (esp. for logic) = FLOPS will no longer be free!</a:t>
            </a:r>
          </a:p>
          <a:p>
            <a:r>
              <a:rPr kumimoji="1" lang="en-US" altLang="ja-JP" sz="3200" u="sng" dirty="0" smtClean="0"/>
              <a:t>So algorithms that simply increase arithmetic intensity will no longer scale beyond that point</a:t>
            </a:r>
          </a:p>
          <a:p>
            <a:r>
              <a:rPr kumimoji="1" lang="en-US" altLang="ja-JP" sz="3200" dirty="0"/>
              <a:t>L</a:t>
            </a:r>
            <a:r>
              <a:rPr kumimoji="1" lang="en-US" altLang="ja-JP" sz="3200" dirty="0" smtClean="0"/>
              <a:t>ike countering global warming – need disruptive change in computing – in HW-SW-</a:t>
            </a:r>
            <a:r>
              <a:rPr kumimoji="1" lang="en-US" altLang="ja-JP" sz="3200" dirty="0" err="1" smtClean="0"/>
              <a:t>Alg</a:t>
            </a:r>
            <a:r>
              <a:rPr kumimoji="1" lang="en-US" altLang="ja-JP" sz="3200" dirty="0" smtClean="0"/>
              <a:t>-Apps etc. for the next 20 year era </a:t>
            </a:r>
          </a:p>
        </p:txBody>
      </p:sp>
    </p:spTree>
    <p:extLst>
      <p:ext uri="{BB962C8B-B14F-4D97-AF65-F5344CB8AC3E}">
        <p14:creationId xmlns:p14="http://schemas.microsoft.com/office/powerpoint/2010/main" val="21010284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36000" y="1221597"/>
            <a:ext cx="11520000" cy="720106"/>
          </a:xfrm>
        </p:spPr>
        <p:txBody>
          <a:bodyPr>
            <a:normAutofit fontScale="90000"/>
          </a:bodyPr>
          <a:lstStyle/>
          <a:p>
            <a:r>
              <a:rPr lang="en-US" altLang="ja-JP" dirty="0"/>
              <a:t>“Double-precision FPUs in High-Performance</a:t>
            </a:r>
            <a:br>
              <a:rPr lang="en-US" altLang="ja-JP" dirty="0"/>
            </a:br>
            <a:r>
              <a:rPr lang="en-US" altLang="ja-JP" dirty="0"/>
              <a:t>Computing: an Embarrassment of Riches?”</a:t>
            </a:r>
            <a:br>
              <a:rPr lang="en-US" altLang="ja-JP" dirty="0"/>
            </a:br>
            <a:r>
              <a:rPr lang="en-US" altLang="ja-JP" sz="3100" dirty="0"/>
              <a:t>[</a:t>
            </a:r>
            <a:r>
              <a:rPr lang="en-US" altLang="ja-JP" sz="3100" dirty="0" err="1"/>
              <a:t>Donke</a:t>
            </a:r>
            <a:r>
              <a:rPr lang="en-US" altLang="ja-JP" sz="3100" dirty="0"/>
              <a:t> et. al. </a:t>
            </a:r>
            <a:r>
              <a:rPr lang="en-US" altLang="ja-JP" sz="3100" dirty="0" smtClean="0"/>
              <a:t>2019 IPDPS2019]</a:t>
            </a:r>
            <a:r>
              <a:rPr lang="en-US" altLang="ja-JP" dirty="0"/>
              <a:t/>
            </a:r>
            <a:br>
              <a:rPr lang="en-US" altLang="ja-JP" dirty="0"/>
            </a:br>
            <a:r>
              <a:rPr lang="en-US" altLang="ja-JP" dirty="0">
                <a:latin typeface="Arial"/>
                <a:cs typeface="Arial"/>
              </a:rPr>
              <a:t/>
            </a:r>
            <a:br>
              <a:rPr lang="en-US" altLang="ja-JP" dirty="0">
                <a:latin typeface="Arial"/>
                <a:cs typeface="Arial"/>
              </a:rPr>
            </a:br>
            <a:endParaRPr kumimoji="1" lang="ja-JP" altLang="en-US" dirty="0"/>
          </a:p>
        </p:txBody>
      </p:sp>
      <p:sp>
        <p:nvSpPr>
          <p:cNvPr id="9" name="Subtitle 2">
            <a:extLst>
              <a:ext uri="{FF2B5EF4-FFF2-40B4-BE49-F238E27FC236}">
                <a16:creationId xmlns:a16="http://schemas.microsoft.com/office/drawing/2014/main" xmlns="" id="{87E105B7-3B44-4241-BD6B-1D1878CC1629}"/>
              </a:ext>
            </a:extLst>
          </p:cNvPr>
          <p:cNvSpPr>
            <a:spLocks noGrp="1"/>
          </p:cNvSpPr>
          <p:nvPr>
            <p:ph idx="1"/>
          </p:nvPr>
        </p:nvSpPr>
        <p:spPr>
          <a:ln>
            <a:noFill/>
            <a:tailEnd type="triangle"/>
          </a:ln>
        </p:spPr>
        <p:style>
          <a:lnRef idx="1">
            <a:schemeClr val="accent1"/>
          </a:lnRef>
          <a:fillRef idx="0">
            <a:schemeClr val="accent1"/>
          </a:fillRef>
          <a:effectRef idx="0">
            <a:schemeClr val="accent1"/>
          </a:effectRef>
          <a:fontRef idx="minor">
            <a:schemeClr val="tx1"/>
          </a:fontRef>
        </p:style>
        <p:txBody>
          <a:bodyPr>
            <a:normAutofit lnSpcReduction="10000"/>
          </a:bodyPr>
          <a:lstStyle/>
          <a:p>
            <a:pPr marL="342900" indent="-342900" algn="l">
              <a:buFont typeface="Arial" panose="020B0604020202020204" pitchFamily="34" charset="0"/>
              <a:buChar char="•"/>
            </a:pPr>
            <a:endParaRPr lang="en-US" sz="2000" u="sng" dirty="0"/>
          </a:p>
          <a:p>
            <a:pPr marL="349250" lvl="1" indent="-339725" algn="l">
              <a:buFont typeface="Arial" panose="020B0604020202020204" pitchFamily="34" charset="0"/>
              <a:buChar char="•"/>
            </a:pPr>
            <a:r>
              <a:rPr lang="en-US" u="sng" dirty="0">
                <a:latin typeface="Arial"/>
                <a:cs typeface="Arial"/>
              </a:rPr>
              <a:t>Motivation</a:t>
            </a:r>
          </a:p>
          <a:p>
            <a:pPr marL="800100" lvl="1" indent="-342900" algn="l">
              <a:buFont typeface="Arial" panose="020B0604020202020204" pitchFamily="34" charset="0"/>
              <a:buChar char="•"/>
            </a:pPr>
            <a:r>
              <a:rPr lang="en-US" dirty="0">
                <a:latin typeface="Arial"/>
                <a:cs typeface="Arial"/>
              </a:rPr>
              <a:t>Less FP64 units?</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endParaRPr lang="en-US" dirty="0"/>
          </a:p>
          <a:p>
            <a:pPr marL="349250" lvl="1" indent="-339725" algn="l">
              <a:buFont typeface="Arial" panose="020B0604020202020204" pitchFamily="34" charset="0"/>
              <a:buChar char="•"/>
            </a:pPr>
            <a:endParaRPr lang="en-US" b="1" dirty="0">
              <a:latin typeface="Arial"/>
              <a:cs typeface="Arial"/>
            </a:endParaRPr>
          </a:p>
          <a:p>
            <a:pPr marL="349250" lvl="1" indent="-339725" algn="l">
              <a:buFont typeface="Arial" panose="020B0604020202020204" pitchFamily="34" charset="0"/>
              <a:buChar char="•"/>
            </a:pPr>
            <a:r>
              <a:rPr lang="en-US" u="sng" dirty="0">
                <a:latin typeface="Arial"/>
                <a:cs typeface="Arial"/>
              </a:rPr>
              <a:t>Resulting Research Questions</a:t>
            </a:r>
          </a:p>
          <a:p>
            <a:pPr lvl="1" algn="l"/>
            <a:endParaRPr lang="en-US" dirty="0"/>
          </a:p>
          <a:p>
            <a:pPr marL="119063" lvl="1" algn="l">
              <a:tabLst>
                <a:tab pos="447675" algn="l"/>
              </a:tabLst>
            </a:pPr>
            <a:r>
              <a:rPr lang="en-US" sz="1900" dirty="0">
                <a:latin typeface="Arial" panose="020B0604020202020204" pitchFamily="34" charset="0"/>
                <a:cs typeface="Arial" panose="020B0604020202020204" pitchFamily="34" charset="0"/>
              </a:rPr>
              <a:t>Q1: How much do HPC workloads actually </a:t>
            </a:r>
            <a:r>
              <a:rPr lang="en-US" sz="1900" b="1" dirty="0">
                <a:latin typeface="Arial" panose="020B0604020202020204" pitchFamily="34" charset="0"/>
                <a:cs typeface="Arial" panose="020B0604020202020204" pitchFamily="34" charset="0"/>
              </a:rPr>
              <a:t>depend on FP64</a:t>
            </a:r>
            <a:r>
              <a:rPr lang="en-US" sz="1900" dirty="0">
                <a:latin typeface="Arial" panose="020B0604020202020204" pitchFamily="34" charset="0"/>
                <a:cs typeface="Arial" panose="020B0604020202020204" pitchFamily="34" charset="0"/>
              </a:rPr>
              <a:t> instructions?</a:t>
            </a:r>
          </a:p>
          <a:p>
            <a:pPr marL="119063" lvl="1" algn="l">
              <a:tabLst>
                <a:tab pos="447675" algn="l"/>
              </a:tabLst>
            </a:pPr>
            <a:r>
              <a:rPr lang="en-US" sz="1900" dirty="0">
                <a:latin typeface="Arial" panose="020B0604020202020204" pitchFamily="34" charset="0"/>
                <a:cs typeface="Arial" panose="020B0604020202020204" pitchFamily="34" charset="0"/>
              </a:rPr>
              <a:t>Q2: How well do our HPC workloads </a:t>
            </a:r>
            <a:r>
              <a:rPr lang="en-US" sz="1900" b="1" dirty="0">
                <a:latin typeface="Arial" panose="020B0604020202020204" pitchFamily="34" charset="0"/>
                <a:cs typeface="Arial" panose="020B0604020202020204" pitchFamily="34" charset="0"/>
              </a:rPr>
              <a:t>utilize the FP64</a:t>
            </a:r>
            <a:r>
              <a:rPr lang="en-US" sz="1900" dirty="0">
                <a:latin typeface="Arial" panose="020B0604020202020204" pitchFamily="34" charset="0"/>
                <a:cs typeface="Arial" panose="020B0604020202020204" pitchFamily="34" charset="0"/>
              </a:rPr>
              <a:t> units?</a:t>
            </a:r>
          </a:p>
          <a:p>
            <a:pPr marL="119063" lvl="1" algn="l">
              <a:tabLst>
                <a:tab pos="447675" algn="l"/>
              </a:tabLst>
            </a:pPr>
            <a:r>
              <a:rPr lang="en-US" sz="1900" dirty="0">
                <a:latin typeface="Arial" panose="020B0604020202020204" pitchFamily="34" charset="0"/>
                <a:cs typeface="Arial" panose="020B0604020202020204" pitchFamily="34" charset="0"/>
              </a:rPr>
              <a:t>Q3: Are our </a:t>
            </a:r>
            <a:r>
              <a:rPr lang="en-US" sz="1900" b="1" dirty="0">
                <a:latin typeface="Arial" panose="020B0604020202020204" pitchFamily="34" charset="0"/>
                <a:cs typeface="Arial" panose="020B0604020202020204" pitchFamily="34" charset="0"/>
              </a:rPr>
              <a:t>architectures well- or ill-balanced</a:t>
            </a:r>
            <a:r>
              <a:rPr lang="en-US" sz="1900" dirty="0">
                <a:latin typeface="Arial" panose="020B0604020202020204" pitchFamily="34" charset="0"/>
                <a:cs typeface="Arial" panose="020B0604020202020204" pitchFamily="34" charset="0"/>
              </a:rPr>
              <a:t>: more FP63, FP32, INT, Memory?</a:t>
            </a:r>
          </a:p>
          <a:p>
            <a:pPr marL="119063" lvl="1" algn="l">
              <a:tabLst>
                <a:tab pos="447675" algn="l"/>
              </a:tabLst>
            </a:pPr>
            <a:r>
              <a:rPr lang="en-US" sz="1900" dirty="0">
                <a:latin typeface="Arial" panose="020B0604020202020204" pitchFamily="34" charset="0"/>
                <a:cs typeface="Arial" panose="020B0604020202020204" pitchFamily="34" charset="0"/>
              </a:rPr>
              <a:t>… and …</a:t>
            </a:r>
          </a:p>
          <a:p>
            <a:pPr marL="119063" lvl="1" algn="l">
              <a:tabLst>
                <a:tab pos="447675" algn="l"/>
              </a:tabLst>
            </a:pPr>
            <a:r>
              <a:rPr lang="en-US" sz="1900" dirty="0">
                <a:latin typeface="Arial" panose="020B0604020202020204" pitchFamily="34" charset="0"/>
                <a:cs typeface="Arial" panose="020B0604020202020204" pitchFamily="34" charset="0"/>
              </a:rPr>
              <a:t>Q4: How can we actually </a:t>
            </a:r>
            <a:r>
              <a:rPr lang="en-US" sz="1900" b="1" dirty="0">
                <a:latin typeface="Arial" panose="020B0604020202020204" pitchFamily="34" charset="0"/>
                <a:cs typeface="Arial" panose="020B0604020202020204" pitchFamily="34" charset="0"/>
              </a:rPr>
              <a:t>verify our hypothesis</a:t>
            </a:r>
            <a:r>
              <a:rPr lang="en-US" sz="1900" dirty="0">
                <a:latin typeface="Arial" panose="020B0604020202020204" pitchFamily="34" charset="0"/>
                <a:cs typeface="Arial" panose="020B0604020202020204" pitchFamily="34" charset="0"/>
              </a:rPr>
              <a:t>, that we need less FP64 and</a:t>
            </a:r>
          </a:p>
          <a:p>
            <a:pPr marL="119063" lvl="1" algn="l">
              <a:tabLst>
                <a:tab pos="447675" algn="l"/>
              </a:tabLst>
            </a:pPr>
            <a:r>
              <a:rPr lang="en-US" sz="1900" dirty="0">
                <a:latin typeface="Arial" panose="020B0604020202020204" pitchFamily="34" charset="0"/>
                <a:cs typeface="Arial" panose="020B0604020202020204" pitchFamily="34" charset="0"/>
              </a:rPr>
              <a:t>      should invest $ and chip area in more/faster FP32/16/… units and/or </a:t>
            </a: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memory/</a:t>
            </a:r>
            <a:r>
              <a:rPr lang="en-US" sz="1900" dirty="0" err="1">
                <a:latin typeface="Arial" panose="020B0604020202020204" pitchFamily="34" charset="0"/>
                <a:cs typeface="Arial" panose="020B0604020202020204" pitchFamily="34" charset="0"/>
              </a:rPr>
              <a:t>inteconnect</a:t>
            </a:r>
            <a:r>
              <a:rPr lang="en-US" sz="1900" dirty="0">
                <a:latin typeface="Arial" panose="020B0604020202020204" pitchFamily="34" charset="0"/>
                <a:cs typeface="Arial" panose="020B0604020202020204" pitchFamily="34" charset="0"/>
              </a:rPr>
              <a:t>)?</a:t>
            </a:r>
          </a:p>
          <a:p>
            <a:pPr marL="349250" lvl="1" indent="-339725" algn="l">
              <a:buFont typeface="Arial" panose="020B0604020202020204" pitchFamily="34" charset="0"/>
              <a:buChar char="•"/>
            </a:pPr>
            <a:endParaRPr lang="en-US" dirty="0"/>
          </a:p>
          <a:p>
            <a:pPr marL="800100" lvl="1" indent="-342900" algn="l">
              <a:buFont typeface="Arial" panose="020B0604020202020204" pitchFamily="34" charset="0"/>
              <a:buChar char="•"/>
            </a:pPr>
            <a:endParaRPr lang="en-US" dirty="0"/>
          </a:p>
        </p:txBody>
      </p:sp>
      <p:sp>
        <p:nvSpPr>
          <p:cNvPr id="27" name="Slide Number Placeholder 2"/>
          <p:cNvSpPr>
            <a:spLocks noGrp="1"/>
          </p:cNvSpPr>
          <p:nvPr>
            <p:ph type="sldNum" sz="quarter" idx="12"/>
          </p:nvPr>
        </p:nvSpPr>
        <p:spPr/>
        <p:txBody>
          <a:bodyPr/>
          <a:lstStyle/>
          <a:p>
            <a:pPr algn="ctr"/>
            <a:fld id="{4A8C80CE-5248-D143-ABF4-11D3F37F5A6E}" type="slidenum">
              <a:rPr lang="en-US" smtClean="0">
                <a:solidFill>
                  <a:srgbClr val="111987"/>
                </a:solidFill>
              </a:rPr>
              <a:pPr algn="ctr"/>
              <a:t>38</a:t>
            </a:fld>
            <a:endParaRPr lang="en-US" dirty="0">
              <a:solidFill>
                <a:srgbClr val="111987"/>
              </a:solidFill>
            </a:endParaRPr>
          </a:p>
        </p:txBody>
      </p:sp>
      <p:sp>
        <p:nvSpPr>
          <p:cNvPr id="2" name="TextBox 1"/>
          <p:cNvSpPr txBox="1"/>
          <p:nvPr/>
        </p:nvSpPr>
        <p:spPr>
          <a:xfrm>
            <a:off x="-1862667" y="159319"/>
            <a:ext cx="184666" cy="369332"/>
          </a:xfrm>
          <a:prstGeom prst="rect">
            <a:avLst/>
          </a:prstGeom>
          <a:noFill/>
        </p:spPr>
        <p:txBody>
          <a:bodyPr wrap="none" rtlCol="0">
            <a:spAutoFit/>
          </a:bodyPr>
          <a:lstStyle/>
          <a:p>
            <a:endParaRPr lang="en-US" dirty="0">
              <a:solidFill>
                <a:prstClr val="black"/>
              </a:solidFill>
            </a:endParaRPr>
          </a:p>
        </p:txBody>
      </p:sp>
      <p:sp>
        <p:nvSpPr>
          <p:cNvPr id="7" name="Title 1"/>
          <p:cNvSpPr txBox="1">
            <a:spLocks/>
          </p:cNvSpPr>
          <p:nvPr/>
        </p:nvSpPr>
        <p:spPr>
          <a:xfrm>
            <a:off x="1631504" y="332656"/>
            <a:ext cx="8712968"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endParaRPr lang="en-US" sz="4000" dirty="0">
              <a:solidFill>
                <a:prstClr val="black"/>
              </a:solidFill>
              <a:latin typeface="Arial"/>
              <a:cs typeface="Arial"/>
            </a:endParaRPr>
          </a:p>
        </p:txBody>
      </p:sp>
      <p:grpSp>
        <p:nvGrpSpPr>
          <p:cNvPr id="22" name="Group 21">
            <a:extLst>
              <a:ext uri="{FF2B5EF4-FFF2-40B4-BE49-F238E27FC236}">
                <a16:creationId xmlns:a16="http://schemas.microsoft.com/office/drawing/2014/main" xmlns="" id="{E618A5EC-E0BB-7443-84D4-035BBA044813}"/>
              </a:ext>
            </a:extLst>
          </p:cNvPr>
          <p:cNvGrpSpPr/>
          <p:nvPr/>
        </p:nvGrpSpPr>
        <p:grpSpPr>
          <a:xfrm>
            <a:off x="4928212" y="1254306"/>
            <a:ext cx="5920316" cy="942114"/>
            <a:chOff x="3404212" y="3429000"/>
            <a:chExt cx="5920316" cy="942114"/>
          </a:xfrm>
        </p:grpSpPr>
        <p:sp>
          <p:nvSpPr>
            <p:cNvPr id="10" name="Subtitle 2">
              <a:extLst>
                <a:ext uri="{FF2B5EF4-FFF2-40B4-BE49-F238E27FC236}">
                  <a16:creationId xmlns:a16="http://schemas.microsoft.com/office/drawing/2014/main" xmlns="" id="{F4605740-B8B5-4B46-AA14-501BD064D888}"/>
                </a:ext>
              </a:extLst>
            </p:cNvPr>
            <p:cNvSpPr txBox="1">
              <a:spLocks/>
            </p:cNvSpPr>
            <p:nvPr/>
          </p:nvSpPr>
          <p:spPr>
            <a:xfrm>
              <a:off x="4696115" y="3429000"/>
              <a:ext cx="4628413" cy="72008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n-US" sz="2000" dirty="0">
                  <a:solidFill>
                    <a:prstClr val="black"/>
                  </a:solidFill>
                  <a:latin typeface="Arial"/>
                  <a:cs typeface="Arial"/>
                </a:rPr>
                <a:t>- Save power</a:t>
              </a:r>
            </a:p>
          </p:txBody>
        </p:sp>
        <p:cxnSp>
          <p:nvCxnSpPr>
            <p:cNvPr id="14" name="Elbow Connector 13">
              <a:extLst>
                <a:ext uri="{FF2B5EF4-FFF2-40B4-BE49-F238E27FC236}">
                  <a16:creationId xmlns:a16="http://schemas.microsoft.com/office/drawing/2014/main" xmlns="" id="{E0363D82-56B4-A94E-A49A-2632FCF6A153}"/>
                </a:ext>
              </a:extLst>
            </p:cNvPr>
            <p:cNvCxnSpPr>
              <a:cxnSpLocks/>
            </p:cNvCxnSpPr>
            <p:nvPr/>
          </p:nvCxnSpPr>
          <p:spPr>
            <a:xfrm flipV="1">
              <a:off x="3404212" y="3634111"/>
              <a:ext cx="1079653" cy="73700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xmlns="" id="{73E1B50E-E28A-2341-A191-CCB35DCD8B69}"/>
              </a:ext>
            </a:extLst>
          </p:cNvPr>
          <p:cNvGrpSpPr/>
          <p:nvPr/>
        </p:nvGrpSpPr>
        <p:grpSpPr>
          <a:xfrm>
            <a:off x="4939230" y="2207438"/>
            <a:ext cx="6125323" cy="1777045"/>
            <a:chOff x="3415229" y="4382131"/>
            <a:chExt cx="6125323" cy="1777045"/>
          </a:xfrm>
        </p:grpSpPr>
        <p:sp>
          <p:nvSpPr>
            <p:cNvPr id="12" name="Subtitle 2">
              <a:extLst>
                <a:ext uri="{FF2B5EF4-FFF2-40B4-BE49-F238E27FC236}">
                  <a16:creationId xmlns:a16="http://schemas.microsoft.com/office/drawing/2014/main" xmlns="" id="{2B01343F-FB2A-6E45-944D-A6DA798D6E72}"/>
                </a:ext>
              </a:extLst>
            </p:cNvPr>
            <p:cNvSpPr txBox="1">
              <a:spLocks/>
            </p:cNvSpPr>
            <p:nvPr/>
          </p:nvSpPr>
          <p:spPr>
            <a:xfrm>
              <a:off x="4716016" y="4797152"/>
              <a:ext cx="4824536" cy="1362024"/>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000" b="1" dirty="0">
                  <a:solidFill>
                    <a:prstClr val="black"/>
                  </a:solidFill>
                  <a:latin typeface="Arial"/>
                  <a:cs typeface="Arial"/>
                </a:rPr>
                <a:t>- Less divergence of “HPC-capable”  </a:t>
              </a:r>
            </a:p>
            <a:p>
              <a:pPr algn="l"/>
              <a:r>
                <a:rPr lang="en-US" sz="2000" dirty="0">
                  <a:solidFill>
                    <a:prstClr val="black"/>
                  </a:solidFill>
                  <a:latin typeface="Arial"/>
                  <a:cs typeface="Arial"/>
                </a:rPr>
                <a:t>  CPUs from mainstream processors</a:t>
              </a:r>
            </a:p>
          </p:txBody>
        </p:sp>
        <p:cxnSp>
          <p:nvCxnSpPr>
            <p:cNvPr id="16" name="Elbow Connector 15">
              <a:extLst>
                <a:ext uri="{FF2B5EF4-FFF2-40B4-BE49-F238E27FC236}">
                  <a16:creationId xmlns:a16="http://schemas.microsoft.com/office/drawing/2014/main" xmlns="" id="{F31698AC-8310-5C47-9E99-8EA65AD21FE7}"/>
                </a:ext>
              </a:extLst>
            </p:cNvPr>
            <p:cNvCxnSpPr>
              <a:cxnSpLocks/>
            </p:cNvCxnSpPr>
            <p:nvPr/>
          </p:nvCxnSpPr>
          <p:spPr>
            <a:xfrm>
              <a:off x="3415229" y="4382131"/>
              <a:ext cx="1057619" cy="640104"/>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xmlns="" id="{CAAEDA59-DAC0-DB4C-A26F-ED6F9EF8082A}"/>
              </a:ext>
            </a:extLst>
          </p:cNvPr>
          <p:cNvGrpSpPr/>
          <p:nvPr/>
        </p:nvGrpSpPr>
        <p:grpSpPr>
          <a:xfrm>
            <a:off x="4917196" y="1830370"/>
            <a:ext cx="5859325" cy="720080"/>
            <a:chOff x="3393195" y="4005064"/>
            <a:chExt cx="5859325" cy="720080"/>
          </a:xfrm>
        </p:grpSpPr>
        <p:sp>
          <p:nvSpPr>
            <p:cNvPr id="11" name="Subtitle 2">
              <a:extLst>
                <a:ext uri="{FF2B5EF4-FFF2-40B4-BE49-F238E27FC236}">
                  <a16:creationId xmlns:a16="http://schemas.microsoft.com/office/drawing/2014/main" xmlns="" id="{73E12304-3456-0545-8EFE-3F2FFE8C5333}"/>
                </a:ext>
              </a:extLst>
            </p:cNvPr>
            <p:cNvSpPr txBox="1">
              <a:spLocks/>
            </p:cNvSpPr>
            <p:nvPr/>
          </p:nvSpPr>
          <p:spPr>
            <a:xfrm>
              <a:off x="4680520" y="4005064"/>
              <a:ext cx="4572000" cy="720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n-US" sz="2000" dirty="0">
                  <a:solidFill>
                    <a:prstClr val="black"/>
                  </a:solidFill>
                  <a:latin typeface="Arial"/>
                  <a:cs typeface="Arial"/>
                </a:rPr>
                <a:t>- Free chip area</a:t>
              </a:r>
            </a:p>
            <a:p>
              <a:pPr algn="just"/>
              <a:r>
                <a:rPr lang="en-US" sz="2000" dirty="0">
                  <a:solidFill>
                    <a:prstClr val="black"/>
                  </a:solidFill>
                  <a:latin typeface="Arial"/>
                  <a:cs typeface="Arial"/>
                </a:rPr>
                <a:t>  (ex: FP16)</a:t>
              </a:r>
            </a:p>
          </p:txBody>
        </p:sp>
        <p:cxnSp>
          <p:nvCxnSpPr>
            <p:cNvPr id="19" name="Elbow Connector 18">
              <a:extLst>
                <a:ext uri="{FF2B5EF4-FFF2-40B4-BE49-F238E27FC236}">
                  <a16:creationId xmlns:a16="http://schemas.microsoft.com/office/drawing/2014/main" xmlns="" id="{ED3051FB-4B63-EF43-90E4-365ECC3BD265}"/>
                </a:ext>
              </a:extLst>
            </p:cNvPr>
            <p:cNvCxnSpPr>
              <a:cxnSpLocks/>
            </p:cNvCxnSpPr>
            <p:nvPr/>
          </p:nvCxnSpPr>
          <p:spPr>
            <a:xfrm flipV="1">
              <a:off x="3393195" y="4373697"/>
              <a:ext cx="1090670" cy="8434"/>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2952108"/>
      </p:ext>
    </p:extLst>
  </p:cSld>
  <p:clrMapOvr>
    <a:masterClrMapping/>
  </p:clrMapOvr>
  <mc:AlternateContent xmlns:mc="http://schemas.openxmlformats.org/markup-compatibility/2006" xmlns:p14="http://schemas.microsoft.com/office/powerpoint/2010/main">
    <mc:Choice Requires="p14">
      <p:transition spd="slow" p14:dur="2000" advTm="61765"/>
    </mc:Choice>
    <mc:Fallback xmlns="">
      <p:transition xmlns:p14="http://schemas.microsoft.com/office/powerpoint/2010/main" spd="slow" advTm="617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9656" y="3199875"/>
            <a:ext cx="6192688" cy="3244088"/>
          </a:xfrm>
          <a:prstGeom prst="rect">
            <a:avLst/>
          </a:prstGeom>
        </p:spPr>
      </p:pic>
      <p:sp>
        <p:nvSpPr>
          <p:cNvPr id="7169" name="Rectangle 2"/>
          <p:cNvSpPr>
            <a:spLocks noGrp="1" noChangeArrowheads="1"/>
          </p:cNvSpPr>
          <p:nvPr>
            <p:ph type="title"/>
          </p:nvPr>
        </p:nvSpPr>
        <p:spPr>
          <a:xfrm>
            <a:off x="1241898" y="-32310"/>
            <a:ext cx="8229600" cy="1143000"/>
          </a:xfrm>
        </p:spPr>
        <p:txBody>
          <a:bodyPr/>
          <a:lstStyle/>
          <a:p>
            <a:r>
              <a:rPr lang="en-US" dirty="0">
                <a:latin typeface="DIN-Bold" charset="0"/>
              </a:rPr>
              <a:t>Methodology – CPU Architectures</a:t>
            </a:r>
          </a:p>
        </p:txBody>
      </p:sp>
      <p:sp>
        <p:nvSpPr>
          <p:cNvPr id="7170" name="Rectangle 3"/>
          <p:cNvSpPr>
            <a:spLocks noGrp="1" noChangeArrowheads="1"/>
          </p:cNvSpPr>
          <p:nvPr>
            <p:ph idx="1"/>
          </p:nvPr>
        </p:nvSpPr>
        <p:spPr>
          <a:xfrm>
            <a:off x="1487488" y="765175"/>
            <a:ext cx="9001000" cy="2663825"/>
          </a:xfrm>
        </p:spPr>
        <p:txBody>
          <a:bodyPr>
            <a:normAutofit fontScale="70000" lnSpcReduction="20000"/>
          </a:bodyPr>
          <a:lstStyle/>
          <a:p>
            <a:pPr lvl="1">
              <a:lnSpc>
                <a:spcPct val="170000"/>
              </a:lnSpc>
            </a:pPr>
            <a:r>
              <a:rPr lang="en-US" sz="2600" dirty="0">
                <a:latin typeface="Arial" panose="020B0604020202020204" pitchFamily="34" charset="0"/>
                <a:cs typeface="Arial" panose="020B0604020202020204" pitchFamily="34" charset="0"/>
              </a:rPr>
              <a:t>Two very </a:t>
            </a:r>
            <a:r>
              <a:rPr lang="en-US" sz="2600" b="1" dirty="0">
                <a:latin typeface="Arial" panose="020B0604020202020204" pitchFamily="34" charset="0"/>
                <a:cs typeface="Arial" panose="020B0604020202020204" pitchFamily="34" charset="0"/>
              </a:rPr>
              <a:t>similar CPUs w/ large difference in FP64</a:t>
            </a:r>
            <a:r>
              <a:rPr lang="en-US" sz="2600" dirty="0">
                <a:latin typeface="Arial" panose="020B0604020202020204" pitchFamily="34" charset="0"/>
                <a:cs typeface="Arial" panose="020B0604020202020204" pitchFamily="34" charset="0"/>
              </a:rPr>
              <a:t> units</a:t>
            </a:r>
          </a:p>
          <a:p>
            <a:pPr lvl="1">
              <a:lnSpc>
                <a:spcPct val="170000"/>
              </a:lnSpc>
            </a:pPr>
            <a:r>
              <a:rPr lang="en-US" sz="2600" dirty="0">
                <a:latin typeface="Arial" panose="020B0604020202020204" pitchFamily="34" charset="0"/>
                <a:cs typeface="Arial" panose="020B0604020202020204" pitchFamily="34" charset="0"/>
              </a:rPr>
              <a:t>Intel dropped 1 DP unit for 2x SP and 4x VNNI (similar to </a:t>
            </a:r>
            <a:r>
              <a:rPr lang="en-US" sz="2600" dirty="0" err="1">
                <a:latin typeface="Arial" panose="020B0604020202020204" pitchFamily="34" charset="0"/>
                <a:cs typeface="Arial" panose="020B0604020202020204" pitchFamily="34" charset="0"/>
              </a:rPr>
              <a:t>Nvidia’s</a:t>
            </a:r>
            <a:r>
              <a:rPr lang="en-US" sz="2600" dirty="0">
                <a:latin typeface="Arial" panose="020B0604020202020204" pitchFamily="34" charset="0"/>
                <a:cs typeface="Arial" panose="020B0604020202020204" pitchFamily="34" charset="0"/>
              </a:rPr>
              <a:t> </a:t>
            </a:r>
            <a:r>
              <a:rPr lang="en-US" sz="2600" dirty="0" err="1">
                <a:latin typeface="Arial" panose="020B0604020202020204" pitchFamily="34" charset="0"/>
                <a:cs typeface="Arial" panose="020B0604020202020204" pitchFamily="34" charset="0"/>
              </a:rPr>
              <a:t>TensorCore</a:t>
            </a:r>
            <a:r>
              <a:rPr lang="en-US" sz="2600" dirty="0">
                <a:latin typeface="Arial" panose="020B0604020202020204" pitchFamily="34" charset="0"/>
                <a:cs typeface="Arial" panose="020B0604020202020204" pitchFamily="34" charset="0"/>
              </a:rPr>
              <a:t>)</a:t>
            </a:r>
          </a:p>
          <a:p>
            <a:pPr lvl="1">
              <a:lnSpc>
                <a:spcPct val="170000"/>
              </a:lnSpc>
            </a:pPr>
            <a:r>
              <a:rPr lang="en-US" sz="2600" dirty="0">
                <a:latin typeface="Arial" panose="020B0604020202020204" pitchFamily="34" charset="0"/>
                <a:cs typeface="Arial" panose="020B0604020202020204" pitchFamily="34" charset="0"/>
              </a:rPr>
              <a:t>Vector Neural Network Instruction (VNNI) supports SP floating point and mixed precision integers (16-bit input/32-bit output) ops</a:t>
            </a:r>
          </a:p>
          <a:p>
            <a:pPr lvl="1">
              <a:lnSpc>
                <a:spcPct val="170000"/>
              </a:lnSpc>
              <a:buFont typeface="Wingdings" panose="05000000000000000000" pitchFamily="2" charset="2"/>
              <a:buChar char="è"/>
            </a:pPr>
            <a:r>
              <a:rPr lang="en-US" sz="2600" dirty="0">
                <a:latin typeface="Arial" panose="020B0604020202020204" pitchFamily="34" charset="0"/>
                <a:cs typeface="Arial" panose="020B0604020202020204" pitchFamily="34" charset="0"/>
                <a:sym typeface="Wingdings" panose="05000000000000000000" pitchFamily="2" charset="2"/>
              </a:rPr>
              <a:t>  </a:t>
            </a:r>
            <a:r>
              <a:rPr lang="en-US" sz="2600" b="1" dirty="0">
                <a:latin typeface="Arial" panose="020B0604020202020204" pitchFamily="34" charset="0"/>
                <a:cs typeface="Arial" panose="020B0604020202020204" pitchFamily="34" charset="0"/>
                <a:sym typeface="Wingdings" panose="05000000000000000000" pitchFamily="2" charset="2"/>
              </a:rPr>
              <a:t>KNM: 2.6x higher SP</a:t>
            </a:r>
            <a:r>
              <a:rPr lang="en-US" sz="2600" dirty="0">
                <a:latin typeface="Arial" panose="020B0604020202020204" pitchFamily="34" charset="0"/>
                <a:cs typeface="Arial" panose="020B0604020202020204" pitchFamily="34" charset="0"/>
                <a:sym typeface="Wingdings" panose="05000000000000000000" pitchFamily="2" charset="2"/>
              </a:rPr>
              <a:t> peak performance and </a:t>
            </a:r>
            <a:r>
              <a:rPr lang="en-US" sz="2600" b="1" dirty="0">
                <a:latin typeface="Arial" panose="020B0604020202020204" pitchFamily="34" charset="0"/>
                <a:cs typeface="Arial" panose="020B0604020202020204" pitchFamily="34" charset="0"/>
                <a:sym typeface="Wingdings" panose="05000000000000000000" pitchFamily="2" charset="2"/>
              </a:rPr>
              <a:t>35% lower DP</a:t>
            </a:r>
            <a:r>
              <a:rPr lang="en-US" sz="2600" dirty="0">
                <a:latin typeface="Arial" panose="020B0604020202020204" pitchFamily="34" charset="0"/>
                <a:cs typeface="Arial" panose="020B0604020202020204" pitchFamily="34" charset="0"/>
                <a:sym typeface="Wingdings" panose="05000000000000000000" pitchFamily="2" charset="2"/>
              </a:rPr>
              <a:t> peak perf.</a:t>
            </a:r>
            <a:endParaRPr lang="en-US" sz="900" dirty="0">
              <a:latin typeface="Univers Light" charset="0"/>
            </a:endParaRPr>
          </a:p>
        </p:txBody>
      </p:sp>
      <p:sp>
        <p:nvSpPr>
          <p:cNvPr id="6" name="TextBox 5">
            <a:extLst>
              <a:ext uri="{FF2B5EF4-FFF2-40B4-BE49-F238E27FC236}">
                <a16:creationId xmlns:a16="http://schemas.microsoft.com/office/drawing/2014/main" xmlns="" id="{B29DA6DA-6000-474F-B3E5-FD1FC7A62260}"/>
              </a:ext>
            </a:extLst>
          </p:cNvPr>
          <p:cNvSpPr txBox="1"/>
          <p:nvPr/>
        </p:nvSpPr>
        <p:spPr>
          <a:xfrm>
            <a:off x="1631504" y="6464370"/>
            <a:ext cx="9505056" cy="276999"/>
          </a:xfrm>
          <a:prstGeom prst="rect">
            <a:avLst/>
          </a:prstGeom>
          <a:noFill/>
        </p:spPr>
        <p:txBody>
          <a:bodyPr wrap="square" rtlCol="0">
            <a:spAutoFit/>
          </a:bodyPr>
          <a:lstStyle/>
          <a:p>
            <a:pPr marL="1587" lvl="1"/>
            <a:r>
              <a:rPr lang="en-US" sz="1200" dirty="0">
                <a:solidFill>
                  <a:prstClr val="black"/>
                </a:solidFill>
                <a:latin typeface="Arial" panose="020B0604020202020204" pitchFamily="34" charset="0"/>
                <a:cs typeface="Arial" panose="020B0604020202020204" pitchFamily="34" charset="0"/>
              </a:rPr>
              <a:t>(Figure source: https://</a:t>
            </a:r>
            <a:r>
              <a:rPr lang="en-US" sz="1200" dirty="0" err="1">
                <a:solidFill>
                  <a:prstClr val="black"/>
                </a:solidFill>
                <a:latin typeface="Arial" panose="020B0604020202020204" pitchFamily="34" charset="0"/>
                <a:cs typeface="Arial" panose="020B0604020202020204" pitchFamily="34" charset="0"/>
              </a:rPr>
              <a:t>www.servethehome.com</a:t>
            </a:r>
            <a:r>
              <a:rPr lang="en-US" sz="1200" dirty="0">
                <a:solidFill>
                  <a:prstClr val="black"/>
                </a:solidFill>
                <a:latin typeface="Arial" panose="020B0604020202020204" pitchFamily="34" charset="0"/>
                <a:cs typeface="Arial" panose="020B0604020202020204" pitchFamily="34" charset="0"/>
              </a:rPr>
              <a:t>/intel-knights-mill-for-machine-learning/)</a:t>
            </a:r>
          </a:p>
        </p:txBody>
      </p:sp>
    </p:spTree>
    <p:extLst>
      <p:ext uri="{BB962C8B-B14F-4D97-AF65-F5344CB8AC3E}">
        <p14:creationId xmlns:p14="http://schemas.microsoft.com/office/powerpoint/2010/main" val="4289887504"/>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endParaRPr kumimoji="1" lang="ja-JP" altLang="en-US"/>
          </a:p>
        </p:txBody>
      </p:sp>
      <p:sp>
        <p:nvSpPr>
          <p:cNvPr id="4" name="コンテンツ プレースホルダー 3"/>
          <p:cNvSpPr>
            <a:spLocks noGrp="1"/>
          </p:cNvSpPr>
          <p:nvPr>
            <p:ph idx="1"/>
          </p:nvPr>
        </p:nvSpPr>
        <p:spPr/>
        <p:txBody>
          <a:bodyPr/>
          <a:lstStyle/>
          <a:p>
            <a:endParaRPr kumimoji="1" lang="ja-JP" altLang="en-US"/>
          </a:p>
        </p:txBody>
      </p:sp>
      <p:sp>
        <p:nvSpPr>
          <p:cNvPr id="27" name="Slide Number Placeholder 2"/>
          <p:cNvSpPr>
            <a:spLocks noGrp="1"/>
          </p:cNvSpPr>
          <p:nvPr>
            <p:ph type="sldNum" sz="quarter" idx="12"/>
          </p:nvPr>
        </p:nvSpPr>
        <p:spPr/>
        <p:txBody>
          <a:bodyPr/>
          <a:lstStyle/>
          <a:p>
            <a:pPr algn="ctr"/>
            <a:fld id="{4A8C80CE-5248-D143-ABF4-11D3F37F5A6E}" type="slidenum">
              <a:rPr lang="en-US" smtClean="0">
                <a:solidFill>
                  <a:srgbClr val="111987"/>
                </a:solidFill>
              </a:rPr>
              <a:pPr algn="ctr"/>
              <a:t>40</a:t>
            </a:fld>
            <a:endParaRPr lang="en-US" dirty="0">
              <a:solidFill>
                <a:srgbClr val="111987"/>
              </a:solidFill>
            </a:endParaRPr>
          </a:p>
        </p:txBody>
      </p:sp>
      <p:sp>
        <p:nvSpPr>
          <p:cNvPr id="2" name="TextBox 1"/>
          <p:cNvSpPr txBox="1"/>
          <p:nvPr/>
        </p:nvSpPr>
        <p:spPr>
          <a:xfrm>
            <a:off x="-1862667" y="-186267"/>
            <a:ext cx="184666" cy="369332"/>
          </a:xfrm>
          <a:prstGeom prst="rect">
            <a:avLst/>
          </a:prstGeom>
          <a:noFill/>
        </p:spPr>
        <p:txBody>
          <a:bodyPr wrap="none" rtlCol="0">
            <a:spAutoFit/>
          </a:bodyPr>
          <a:lstStyle/>
          <a:p>
            <a:endParaRPr lang="en-US" dirty="0">
              <a:solidFill>
                <a:prstClr val="black"/>
              </a:solidFill>
            </a:endParaRPr>
          </a:p>
        </p:txBody>
      </p:sp>
      <p:sp>
        <p:nvSpPr>
          <p:cNvPr id="7" name="Title 1"/>
          <p:cNvSpPr txBox="1">
            <a:spLocks/>
          </p:cNvSpPr>
          <p:nvPr/>
        </p:nvSpPr>
        <p:spPr>
          <a:xfrm>
            <a:off x="175098" y="-162272"/>
            <a:ext cx="103555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sz="4000" dirty="0" smtClean="0">
                <a:solidFill>
                  <a:prstClr val="black"/>
                </a:solidFill>
                <a:latin typeface="Arial"/>
                <a:cs typeface="Arial"/>
              </a:rPr>
              <a:t>HPC Applications – ECP and Post-K </a:t>
            </a:r>
            <a:r>
              <a:rPr lang="en-US" sz="4000" dirty="0" err="1" smtClean="0">
                <a:solidFill>
                  <a:prstClr val="black"/>
                </a:solidFill>
                <a:latin typeface="Arial"/>
                <a:cs typeface="Arial"/>
              </a:rPr>
              <a:t>Miniapp</a:t>
            </a:r>
            <a:endParaRPr lang="en-US" sz="4000" dirty="0">
              <a:solidFill>
                <a:prstClr val="black"/>
              </a:solidFill>
              <a:latin typeface="Arial"/>
              <a:cs typeface="Arial"/>
            </a:endParaRPr>
          </a:p>
        </p:txBody>
      </p:sp>
      <p:graphicFrame>
        <p:nvGraphicFramePr>
          <p:cNvPr id="5" name="Table 4">
            <a:extLst>
              <a:ext uri="{FF2B5EF4-FFF2-40B4-BE49-F238E27FC236}">
                <a16:creationId xmlns:a16="http://schemas.microsoft.com/office/drawing/2014/main" xmlns="" id="{1AE74B5B-3003-294C-ACAF-5C9D54D38472}"/>
              </a:ext>
            </a:extLst>
          </p:cNvPr>
          <p:cNvGraphicFramePr>
            <a:graphicFrameLocks noGrp="1"/>
          </p:cNvGraphicFramePr>
          <p:nvPr>
            <p:extLst/>
          </p:nvPr>
        </p:nvGraphicFramePr>
        <p:xfrm>
          <a:off x="1682142" y="753255"/>
          <a:ext cx="8643897" cy="5318100"/>
        </p:xfrm>
        <a:graphic>
          <a:graphicData uri="http://schemas.openxmlformats.org/drawingml/2006/table">
            <a:tbl>
              <a:tblPr/>
              <a:tblGrid>
                <a:gridCol w="1461531">
                  <a:extLst>
                    <a:ext uri="{9D8B030D-6E8A-4147-A177-3AD203B41FA5}">
                      <a16:colId xmlns:a16="http://schemas.microsoft.com/office/drawing/2014/main" xmlns="" val="2007991141"/>
                    </a:ext>
                  </a:extLst>
                </a:gridCol>
                <a:gridCol w="1142423">
                  <a:extLst>
                    <a:ext uri="{9D8B030D-6E8A-4147-A177-3AD203B41FA5}">
                      <a16:colId xmlns:a16="http://schemas.microsoft.com/office/drawing/2014/main" xmlns="" val="3042782516"/>
                    </a:ext>
                  </a:extLst>
                </a:gridCol>
                <a:gridCol w="4352765">
                  <a:extLst>
                    <a:ext uri="{9D8B030D-6E8A-4147-A177-3AD203B41FA5}">
                      <a16:colId xmlns:a16="http://schemas.microsoft.com/office/drawing/2014/main" xmlns="" val="2222128463"/>
                    </a:ext>
                  </a:extLst>
                </a:gridCol>
                <a:gridCol w="1687178">
                  <a:extLst>
                    <a:ext uri="{9D8B030D-6E8A-4147-A177-3AD203B41FA5}">
                      <a16:colId xmlns:a16="http://schemas.microsoft.com/office/drawing/2014/main" xmlns="" val="513235012"/>
                    </a:ext>
                  </a:extLst>
                </a:gridCol>
              </a:tblGrid>
              <a:tr h="402292">
                <a:tc>
                  <a:txBody>
                    <a:bodyPr/>
                    <a:lstStyle/>
                    <a:p>
                      <a:pPr algn="ctr" rtl="0" fontAlgn="ctr"/>
                      <a:r>
                        <a:rPr lang="en-US" sz="1200" b="1" dirty="0">
                          <a:solidFill>
                            <a:schemeClr val="bg1"/>
                          </a:solidFill>
                          <a:effectLst/>
                          <a:latin typeface="Arial" panose="020B0604020202020204" pitchFamily="34" charset="0"/>
                          <a:cs typeface="Arial" panose="020B0604020202020204" pitchFamily="34" charset="0"/>
                        </a:rPr>
                        <a:t>ECP </a:t>
                      </a:r>
                      <a:r>
                        <a:rPr lang="en-US" sz="1200" b="1" dirty="0" err="1">
                          <a:solidFill>
                            <a:schemeClr val="bg1"/>
                          </a:solidFill>
                          <a:effectLst/>
                          <a:latin typeface="Arial" panose="020B0604020202020204" pitchFamily="34" charset="0"/>
                          <a:cs typeface="Arial" panose="020B0604020202020204" pitchFamily="34" charset="0"/>
                        </a:rPr>
                        <a:t>Proxyapps</a:t>
                      </a:r>
                      <a:endParaRPr lang="en-US" sz="1200" b="1" dirty="0">
                        <a:solidFill>
                          <a:schemeClr val="bg1"/>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tx1">
                        <a:lumMod val="50000"/>
                        <a:lumOff val="50000"/>
                      </a:schemeClr>
                    </a:solidFill>
                  </a:tcPr>
                </a:tc>
                <a:tc>
                  <a:txBody>
                    <a:bodyPr/>
                    <a:lstStyle/>
                    <a:p>
                      <a:pPr algn="ctr" rtl="0" fontAlgn="ctr"/>
                      <a:r>
                        <a:rPr lang="en-US" sz="1200" b="1" dirty="0">
                          <a:solidFill>
                            <a:schemeClr val="bg1"/>
                          </a:solidFill>
                          <a:effectLst/>
                          <a:latin typeface="Arial" panose="020B0604020202020204" pitchFamily="34" charset="0"/>
                          <a:cs typeface="Arial" panose="020B0604020202020204" pitchFamily="34" charset="0"/>
                        </a:rPr>
                        <a:t>Person </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tx1">
                        <a:lumMod val="50000"/>
                        <a:lumOff val="50000"/>
                      </a:schemeClr>
                    </a:solidFill>
                  </a:tcPr>
                </a:tc>
                <a:tc>
                  <a:txBody>
                    <a:bodyPr/>
                    <a:lstStyle/>
                    <a:p>
                      <a:pPr algn="ctr" rtl="0" fontAlgn="ctr"/>
                      <a:r>
                        <a:rPr lang="en-US" sz="1200" b="1" dirty="0">
                          <a:solidFill>
                            <a:schemeClr val="bg1"/>
                          </a:solidFill>
                          <a:effectLst/>
                          <a:latin typeface="Arial" panose="020B0604020202020204" pitchFamily="34" charset="0"/>
                          <a:cs typeface="Arial" panose="020B0604020202020204" pitchFamily="34" charset="0"/>
                        </a:rPr>
                        <a:t>Type </a:t>
                      </a:r>
                      <a:r>
                        <a:rPr lang="en-US" sz="1200" b="1" dirty="0" err="1">
                          <a:solidFill>
                            <a:schemeClr val="bg1"/>
                          </a:solidFill>
                          <a:effectLst/>
                          <a:latin typeface="Arial" panose="020B0604020202020204" pitchFamily="34" charset="0"/>
                          <a:cs typeface="Arial" panose="020B0604020202020204" pitchFamily="34" charset="0"/>
                        </a:rPr>
                        <a:t>Proxyapp</a:t>
                      </a:r>
                      <a:r>
                        <a:rPr lang="en-US" sz="1200" b="1" dirty="0">
                          <a:solidFill>
                            <a:schemeClr val="bg1"/>
                          </a:solidFill>
                          <a:effectLst/>
                          <a:latin typeface="Arial" panose="020B0604020202020204" pitchFamily="34" charset="0"/>
                          <a:cs typeface="Arial" panose="020B0604020202020204" pitchFamily="34" charset="0"/>
                        </a:rPr>
                        <a:t> </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tx1">
                        <a:lumMod val="50000"/>
                        <a:lumOff val="50000"/>
                      </a:schemeClr>
                    </a:solidFill>
                  </a:tcPr>
                </a:tc>
                <a:tc>
                  <a:txBody>
                    <a:bodyPr/>
                    <a:lstStyle/>
                    <a:p>
                      <a:pPr algn="ctr" rtl="0" fontAlgn="ctr"/>
                      <a:r>
                        <a:rPr lang="en-US" sz="1200" b="1" dirty="0">
                          <a:solidFill>
                            <a:schemeClr val="bg1"/>
                          </a:solidFill>
                          <a:effectLst/>
                          <a:latin typeface="Arial" panose="020B0604020202020204" pitchFamily="34" charset="0"/>
                          <a:cs typeface="Arial" panose="020B0604020202020204" pitchFamily="34" charset="0"/>
                        </a:rPr>
                        <a:t>Language</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tx1">
                        <a:lumMod val="50000"/>
                        <a:lumOff val="50000"/>
                      </a:schemeClr>
                    </a:solidFill>
                  </a:tcPr>
                </a:tc>
                <a:extLst>
                  <a:ext uri="{0D108BD9-81ED-4DB2-BD59-A6C34878D82A}">
                    <a16:rowId xmlns:a16="http://schemas.microsoft.com/office/drawing/2014/main" xmlns="" val="4267091993"/>
                  </a:ext>
                </a:extLst>
              </a:tr>
              <a:tr h="265147">
                <a:tc>
                  <a:txBody>
                    <a:bodyPr/>
                    <a:lstStyle/>
                    <a:p>
                      <a:pPr rtl="0" fontAlgn="ctr"/>
                      <a:r>
                        <a:rPr lang="en-US" sz="1200" b="0" u="sng" dirty="0">
                          <a:solidFill>
                            <a:srgbClr val="52ADC8"/>
                          </a:solidFill>
                          <a:effectLst/>
                          <a:latin typeface="Arial" panose="020B0604020202020204" pitchFamily="34" charset="0"/>
                          <a:cs typeface="Arial" panose="020B0604020202020204" pitchFamily="34" charset="0"/>
                          <a:hlinkClick r:id="rId3"/>
                        </a:rPr>
                        <a:t>AMG</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err="1">
                          <a:solidFill>
                            <a:srgbClr val="000000"/>
                          </a:solidFill>
                          <a:effectLst/>
                          <a:latin typeface="Arial" panose="020B0604020202020204" pitchFamily="34" charset="0"/>
                          <a:cs typeface="Arial" panose="020B0604020202020204" pitchFamily="34" charset="0"/>
                        </a:rPr>
                        <a:t>Haoyu</a:t>
                      </a:r>
                      <a:endParaRPr lang="en-US" sz="1200" b="0" dirty="0">
                        <a:solidFill>
                          <a:srgbClr val="000000"/>
                        </a:solidFill>
                        <a:effectLst/>
                        <a:latin typeface="Arial" panose="020B0604020202020204" pitchFamily="34" charset="0"/>
                        <a:cs typeface="Arial" panose="020B0604020202020204" pitchFamily="34" charset="0"/>
                      </a:endParaRP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Algebraic multigrid solver</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1200" b="0">
                          <a:solidFill>
                            <a:srgbClr val="000000"/>
                          </a:solidFill>
                          <a:effectLst/>
                          <a:latin typeface="Arial" panose="020B0604020202020204" pitchFamily="34" charset="0"/>
                          <a:cs typeface="Arial" panose="020B0604020202020204" pitchFamily="34" charset="0"/>
                        </a:rPr>
                        <a:t>C</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3663076007"/>
                  </a:ext>
                </a:extLst>
              </a:tr>
              <a:tr h="212117">
                <a:tc>
                  <a:txBody>
                    <a:bodyPr/>
                    <a:lstStyle/>
                    <a:p>
                      <a:pPr rtl="0" fontAlgn="ctr"/>
                      <a:r>
                        <a:rPr lang="en-US" sz="1200" b="0" u="sng" dirty="0">
                          <a:solidFill>
                            <a:srgbClr val="52ADC8"/>
                          </a:solidFill>
                          <a:effectLst/>
                          <a:latin typeface="Arial" panose="020B0604020202020204" pitchFamily="34" charset="0"/>
                          <a:cs typeface="Arial" panose="020B0604020202020204" pitchFamily="34" charset="0"/>
                          <a:hlinkClick r:id="rId4"/>
                        </a:rPr>
                        <a:t>CANDLE</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a:solidFill>
                            <a:srgbClr val="000000"/>
                          </a:solidFill>
                          <a:effectLst/>
                          <a:latin typeface="Arial" panose="020B0604020202020204" pitchFamily="34" charset="0"/>
                          <a:cs typeface="Arial" panose="020B0604020202020204" pitchFamily="34" charset="0"/>
                        </a:rPr>
                        <a:t>Haoyu</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Deep Learning and Simulation</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1200" b="0">
                          <a:solidFill>
                            <a:srgbClr val="000000"/>
                          </a:solidFill>
                          <a:effectLst/>
                          <a:latin typeface="Arial" panose="020B0604020202020204" pitchFamily="34" charset="0"/>
                          <a:cs typeface="Arial" panose="020B0604020202020204" pitchFamily="34" charset="0"/>
                        </a:rPr>
                        <a:t>Python</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2475028567"/>
                  </a:ext>
                </a:extLst>
              </a:tr>
              <a:tr h="212117">
                <a:tc>
                  <a:txBody>
                    <a:bodyPr/>
                    <a:lstStyle/>
                    <a:p>
                      <a:pPr rtl="0" fontAlgn="ctr"/>
                      <a:r>
                        <a:rPr lang="en-US" sz="1200" b="0" u="sng" dirty="0" err="1">
                          <a:solidFill>
                            <a:srgbClr val="52ADC8"/>
                          </a:solidFill>
                          <a:effectLst/>
                          <a:latin typeface="Arial" panose="020B0604020202020204" pitchFamily="34" charset="0"/>
                          <a:cs typeface="Arial" panose="020B0604020202020204" pitchFamily="34" charset="0"/>
                          <a:hlinkClick r:id="rId5"/>
                        </a:rPr>
                        <a:t>CoMD</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a:solidFill>
                            <a:srgbClr val="000000"/>
                          </a:solidFill>
                          <a:effectLst/>
                          <a:latin typeface="Arial" panose="020B0604020202020204" pitchFamily="34" charset="0"/>
                          <a:cs typeface="Arial" panose="020B0604020202020204" pitchFamily="34" charset="0"/>
                        </a:rPr>
                        <a:t>Haoyu</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Molecular dynamics algorithms</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1200" b="0">
                          <a:solidFill>
                            <a:srgbClr val="000000"/>
                          </a:solidFill>
                          <a:effectLst/>
                          <a:latin typeface="Arial" panose="020B0604020202020204" pitchFamily="34" charset="0"/>
                          <a:cs typeface="Arial" panose="020B0604020202020204" pitchFamily="34" charset="0"/>
                        </a:rPr>
                        <a:t>C</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2621671875"/>
                  </a:ext>
                </a:extLst>
              </a:tr>
              <a:tr h="212117">
                <a:tc>
                  <a:txBody>
                    <a:bodyPr/>
                    <a:lstStyle/>
                    <a:p>
                      <a:pPr rtl="0" fontAlgn="ctr"/>
                      <a:r>
                        <a:rPr lang="en-US" sz="1200" b="0" u="sng" dirty="0" err="1">
                          <a:solidFill>
                            <a:srgbClr val="52ADC8"/>
                          </a:solidFill>
                          <a:effectLst/>
                          <a:latin typeface="Arial" panose="020B0604020202020204" pitchFamily="34" charset="0"/>
                          <a:cs typeface="Arial" panose="020B0604020202020204" pitchFamily="34" charset="0"/>
                          <a:hlinkClick r:id="rId6"/>
                        </a:rPr>
                        <a:t>Laghos</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rgbClr val="000000"/>
                          </a:solidFill>
                          <a:effectLst/>
                          <a:latin typeface="Arial" panose="020B0604020202020204" pitchFamily="34" charset="0"/>
                          <a:cs typeface="Arial" panose="020B0604020202020204" pitchFamily="34" charset="0"/>
                        </a:rPr>
                        <a:t>Tsuji</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chemeClr val="tx1"/>
                          </a:solidFill>
                          <a:effectLst/>
                          <a:latin typeface="Arial" panose="020B0604020202020204" pitchFamily="34" charset="0"/>
                          <a:cs typeface="Arial" panose="020B0604020202020204" pitchFamily="34" charset="0"/>
                        </a:rPr>
                        <a:t>Compressible gas dynamics</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ctr"/>
                      <a:r>
                        <a:rPr lang="en-US" sz="1200" b="0">
                          <a:solidFill>
                            <a:srgbClr val="000000"/>
                          </a:solidFill>
                          <a:effectLst/>
                          <a:latin typeface="Arial" panose="020B0604020202020204" pitchFamily="34" charset="0"/>
                          <a:cs typeface="Arial" panose="020B0604020202020204" pitchFamily="34" charset="0"/>
                        </a:rPr>
                        <a:t>C++</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407331986"/>
                  </a:ext>
                </a:extLst>
              </a:tr>
              <a:tr h="212117">
                <a:tc>
                  <a:txBody>
                    <a:bodyPr/>
                    <a:lstStyle/>
                    <a:p>
                      <a:pPr rtl="0" fontAlgn="ctr"/>
                      <a:r>
                        <a:rPr lang="en-US" sz="1200" b="0" u="sng" dirty="0" err="1">
                          <a:solidFill>
                            <a:srgbClr val="52ADC8"/>
                          </a:solidFill>
                          <a:effectLst/>
                          <a:latin typeface="Arial" panose="020B0604020202020204" pitchFamily="34" charset="0"/>
                          <a:cs typeface="Arial" panose="020B0604020202020204" pitchFamily="34" charset="0"/>
                          <a:hlinkClick r:id="rId7"/>
                        </a:rPr>
                        <a:t>MACSio</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rgbClr val="000000"/>
                          </a:solidFill>
                          <a:effectLst/>
                          <a:latin typeface="Arial" panose="020B0604020202020204" pitchFamily="34" charset="0"/>
                          <a:cs typeface="Arial" panose="020B0604020202020204" pitchFamily="34" charset="0"/>
                        </a:rPr>
                        <a:t>Tsuji</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dirty="0">
                          <a:solidFill>
                            <a:schemeClr val="tx1"/>
                          </a:solidFill>
                          <a:effectLst/>
                          <a:latin typeface="Arial" panose="020B0604020202020204" pitchFamily="34" charset="0"/>
                          <a:cs typeface="Arial" panose="020B0604020202020204" pitchFamily="34" charset="0"/>
                        </a:rPr>
                        <a:t>Scalable I/O Proxy Application</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ctr"/>
                      <a:r>
                        <a:rPr lang="en-US" sz="1200" b="0">
                          <a:solidFill>
                            <a:srgbClr val="000000"/>
                          </a:solidFill>
                          <a:effectLst/>
                          <a:latin typeface="Arial" panose="020B0604020202020204" pitchFamily="34" charset="0"/>
                          <a:cs typeface="Arial" panose="020B0604020202020204" pitchFamily="34" charset="0"/>
                        </a:rPr>
                        <a:t>C</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059339759"/>
                  </a:ext>
                </a:extLst>
              </a:tr>
              <a:tr h="212117">
                <a:tc>
                  <a:txBody>
                    <a:bodyPr/>
                    <a:lstStyle/>
                    <a:p>
                      <a:pPr rtl="0" fontAlgn="ctr"/>
                      <a:r>
                        <a:rPr lang="en-US" sz="1200" b="0" u="sng" dirty="0" err="1">
                          <a:solidFill>
                            <a:srgbClr val="52ADC8"/>
                          </a:solidFill>
                          <a:effectLst/>
                          <a:latin typeface="Arial" panose="020B0604020202020204" pitchFamily="34" charset="0"/>
                          <a:cs typeface="Arial" panose="020B0604020202020204" pitchFamily="34" charset="0"/>
                          <a:hlinkClick r:id="rId8"/>
                        </a:rPr>
                        <a:t>miniAMR</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rgbClr val="000000"/>
                          </a:solidFill>
                          <a:effectLst/>
                          <a:latin typeface="Arial" panose="020B0604020202020204" pitchFamily="34" charset="0"/>
                          <a:cs typeface="Arial" panose="020B0604020202020204" pitchFamily="34" charset="0"/>
                        </a:rPr>
                        <a:t>Tsuji</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dirty="0">
                          <a:solidFill>
                            <a:schemeClr val="tx1"/>
                          </a:solidFill>
                          <a:effectLst/>
                          <a:latin typeface="Arial" panose="020B0604020202020204" pitchFamily="34" charset="0"/>
                          <a:cs typeface="Arial" panose="020B0604020202020204" pitchFamily="34" charset="0"/>
                        </a:rPr>
                        <a:t>Structured Adaptive Mesh Refinement (3D stencil)</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ctr"/>
                      <a:r>
                        <a:rPr lang="en-US" sz="1200" b="0">
                          <a:solidFill>
                            <a:srgbClr val="000000"/>
                          </a:solidFill>
                          <a:effectLst/>
                          <a:latin typeface="Arial" panose="020B0604020202020204" pitchFamily="34" charset="0"/>
                          <a:cs typeface="Arial" panose="020B0604020202020204" pitchFamily="34" charset="0"/>
                        </a:rPr>
                        <a:t>C</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714932721"/>
                  </a:ext>
                </a:extLst>
              </a:tr>
              <a:tr h="212117">
                <a:tc>
                  <a:txBody>
                    <a:bodyPr/>
                    <a:lstStyle/>
                    <a:p>
                      <a:pPr rtl="0" fontAlgn="ctr"/>
                      <a:r>
                        <a:rPr lang="en-US" sz="1200" b="0" u="sng" dirty="0" err="1">
                          <a:solidFill>
                            <a:srgbClr val="52ADC8"/>
                          </a:solidFill>
                          <a:effectLst/>
                          <a:latin typeface="Arial" panose="020B0604020202020204" pitchFamily="34" charset="0"/>
                          <a:cs typeface="Arial" panose="020B0604020202020204" pitchFamily="34" charset="0"/>
                          <a:hlinkClick r:id="rId9"/>
                        </a:rPr>
                        <a:t>miniFE</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rgbClr val="000000"/>
                          </a:solidFill>
                          <a:effectLst/>
                          <a:latin typeface="Arial" panose="020B0604020202020204" pitchFamily="34" charset="0"/>
                          <a:cs typeface="Arial" panose="020B0604020202020204" pitchFamily="34" charset="0"/>
                        </a:rPr>
                        <a:t>Tsuchikawa</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Computation of element-operators</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ctr"/>
                      <a:r>
                        <a:rPr lang="en-US" sz="1200" b="0" dirty="0">
                          <a:solidFill>
                            <a:srgbClr val="000000"/>
                          </a:solidFill>
                          <a:effectLst/>
                          <a:latin typeface="Arial" panose="020B0604020202020204" pitchFamily="34" charset="0"/>
                          <a:cs typeface="Arial" panose="020B0604020202020204" pitchFamily="34" charset="0"/>
                        </a:rPr>
                        <a:t>C++</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811222370"/>
                  </a:ext>
                </a:extLst>
              </a:tr>
              <a:tr h="212117">
                <a:tc>
                  <a:txBody>
                    <a:bodyPr/>
                    <a:lstStyle/>
                    <a:p>
                      <a:pPr rtl="0" fontAlgn="ctr"/>
                      <a:r>
                        <a:rPr lang="en-US" sz="1200" b="0" u="sng" dirty="0" err="1">
                          <a:solidFill>
                            <a:srgbClr val="52ADC8"/>
                          </a:solidFill>
                          <a:effectLst/>
                          <a:latin typeface="Arial" panose="020B0604020202020204" pitchFamily="34" charset="0"/>
                          <a:cs typeface="Arial" panose="020B0604020202020204" pitchFamily="34" charset="0"/>
                          <a:hlinkClick r:id="rId10"/>
                        </a:rPr>
                        <a:t>miniTri</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rgbClr val="000000"/>
                          </a:solidFill>
                          <a:effectLst/>
                          <a:latin typeface="Arial" panose="020B0604020202020204" pitchFamily="34" charset="0"/>
                          <a:cs typeface="Arial" panose="020B0604020202020204" pitchFamily="34" charset="0"/>
                        </a:rPr>
                        <a:t>Tsuchikawa</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Calculates a specific number (k) for all triangles in the graph.</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ctr"/>
                      <a:r>
                        <a:rPr lang="en-US" sz="1200" b="0">
                          <a:solidFill>
                            <a:srgbClr val="000000"/>
                          </a:solidFill>
                          <a:effectLst/>
                          <a:latin typeface="Arial" panose="020B0604020202020204" pitchFamily="34" charset="0"/>
                          <a:cs typeface="Arial" panose="020B0604020202020204" pitchFamily="34" charset="0"/>
                        </a:rPr>
                        <a:t>C++</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547172865"/>
                  </a:ext>
                </a:extLst>
              </a:tr>
              <a:tr h="212117">
                <a:tc>
                  <a:txBody>
                    <a:bodyPr/>
                    <a:lstStyle/>
                    <a:p>
                      <a:pPr rtl="0" fontAlgn="ctr"/>
                      <a:r>
                        <a:rPr lang="en-US" sz="1200" b="0" u="sng" dirty="0" err="1">
                          <a:solidFill>
                            <a:srgbClr val="52ADC8"/>
                          </a:solidFill>
                          <a:effectLst/>
                          <a:latin typeface="Arial" panose="020B0604020202020204" pitchFamily="34" charset="0"/>
                          <a:cs typeface="Arial" panose="020B0604020202020204" pitchFamily="34" charset="0"/>
                          <a:hlinkClick r:id="rId11"/>
                        </a:rPr>
                        <a:t>Nekbone</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rgbClr val="000000"/>
                          </a:solidFill>
                          <a:effectLst/>
                          <a:latin typeface="Arial" panose="020B0604020202020204" pitchFamily="34" charset="0"/>
                          <a:cs typeface="Arial" panose="020B0604020202020204" pitchFamily="34" charset="0"/>
                        </a:rPr>
                        <a:t>Tsuchikawa</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Solves a Helmholtz equation in a box.</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ctr"/>
                      <a:r>
                        <a:rPr lang="en-US" sz="1200" b="0" dirty="0">
                          <a:solidFill>
                            <a:srgbClr val="000000"/>
                          </a:solidFill>
                          <a:effectLst/>
                          <a:latin typeface="Arial" panose="020B0604020202020204" pitchFamily="34" charset="0"/>
                          <a:cs typeface="Arial" panose="020B0604020202020204" pitchFamily="34" charset="0"/>
                        </a:rPr>
                        <a:t>Fortran</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965878777"/>
                  </a:ext>
                </a:extLst>
              </a:tr>
              <a:tr h="387663">
                <a:tc>
                  <a:txBody>
                    <a:bodyPr/>
                    <a:lstStyle/>
                    <a:p>
                      <a:pPr rtl="0" fontAlgn="ctr"/>
                      <a:r>
                        <a:rPr lang="en-US" sz="1200" b="0" u="sng" dirty="0">
                          <a:solidFill>
                            <a:srgbClr val="52ADC8"/>
                          </a:solidFill>
                          <a:effectLst/>
                          <a:latin typeface="Arial" panose="020B0604020202020204" pitchFamily="34" charset="0"/>
                          <a:cs typeface="Arial" panose="020B0604020202020204" pitchFamily="34" charset="0"/>
                          <a:hlinkClick r:id="rId12"/>
                        </a:rPr>
                        <a:t>SW4lite</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rgbClr val="000000"/>
                          </a:solidFill>
                          <a:effectLst/>
                          <a:latin typeface="Arial" panose="020B0604020202020204" pitchFamily="34" charset="0"/>
                          <a:cs typeface="Arial" panose="020B0604020202020204" pitchFamily="34" charset="0"/>
                        </a:rPr>
                        <a:t>Yashima</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dirty="0">
                          <a:solidFill>
                            <a:schemeClr val="tx1"/>
                          </a:solidFill>
                          <a:effectLst/>
                          <a:latin typeface="Arial" panose="020B0604020202020204" pitchFamily="34" charset="0"/>
                          <a:cs typeface="Arial" panose="020B0604020202020204" pitchFamily="34" charset="0"/>
                        </a:rPr>
                        <a:t>testing performance optimizations in a few important numerical kernels of SW4 (3-D seismic modeling,)</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ctr"/>
                      <a:r>
                        <a:rPr lang="en-US" sz="1200" b="0" dirty="0">
                          <a:solidFill>
                            <a:srgbClr val="000000"/>
                          </a:solidFill>
                          <a:effectLst/>
                          <a:latin typeface="Arial" panose="020B0604020202020204" pitchFamily="34" charset="0"/>
                          <a:cs typeface="Arial" panose="020B0604020202020204" pitchFamily="34" charset="0"/>
                        </a:rPr>
                        <a:t>C</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350296784"/>
                  </a:ext>
                </a:extLst>
              </a:tr>
              <a:tr h="212117">
                <a:tc>
                  <a:txBody>
                    <a:bodyPr/>
                    <a:lstStyle/>
                    <a:p>
                      <a:pPr rtl="0" fontAlgn="ctr"/>
                      <a:r>
                        <a:rPr lang="en-US" sz="1200" b="0" u="sng" dirty="0">
                          <a:solidFill>
                            <a:srgbClr val="52ADC8"/>
                          </a:solidFill>
                          <a:effectLst/>
                          <a:latin typeface="Arial" panose="020B0604020202020204" pitchFamily="34" charset="0"/>
                          <a:cs typeface="Arial" panose="020B0604020202020204" pitchFamily="34" charset="0"/>
                          <a:hlinkClick r:id="rId13"/>
                        </a:rPr>
                        <a:t>SWFFT</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rgbClr val="000000"/>
                          </a:solidFill>
                          <a:effectLst/>
                          <a:latin typeface="Arial" panose="020B0604020202020204" pitchFamily="34" charset="0"/>
                          <a:cs typeface="Arial" panose="020B0604020202020204" pitchFamily="34" charset="0"/>
                        </a:rPr>
                        <a:t>Yashima</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dirty="0">
                          <a:solidFill>
                            <a:schemeClr val="tx1"/>
                          </a:solidFill>
                          <a:effectLst/>
                          <a:latin typeface="Arial" panose="020B0604020202020204" pitchFamily="34" charset="0"/>
                          <a:cs typeface="Arial" panose="020B0604020202020204" pitchFamily="34" charset="0"/>
                        </a:rPr>
                        <a:t>The Hardware Accelerated Cosmology Code (HACC)</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ctr"/>
                      <a:r>
                        <a:rPr lang="en-US" sz="1200" b="0" dirty="0">
                          <a:solidFill>
                            <a:srgbClr val="000000"/>
                          </a:solidFill>
                          <a:effectLst/>
                          <a:latin typeface="Arial" panose="020B0604020202020204" pitchFamily="34" charset="0"/>
                          <a:cs typeface="Arial" panose="020B0604020202020204" pitchFamily="34" charset="0"/>
                        </a:rPr>
                        <a:t>C/C++</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783132074"/>
                  </a:ext>
                </a:extLst>
              </a:tr>
              <a:tr h="212117">
                <a:tc>
                  <a:txBody>
                    <a:bodyPr/>
                    <a:lstStyle/>
                    <a:p>
                      <a:pPr rtl="0" fontAlgn="ctr"/>
                      <a:r>
                        <a:rPr lang="en-US" sz="1200" b="0" u="sng" dirty="0" err="1">
                          <a:solidFill>
                            <a:srgbClr val="52ADC8"/>
                          </a:solidFill>
                          <a:effectLst/>
                          <a:latin typeface="Arial" panose="020B0604020202020204" pitchFamily="34" charset="0"/>
                          <a:cs typeface="Arial" panose="020B0604020202020204" pitchFamily="34" charset="0"/>
                          <a:hlinkClick r:id="rId14"/>
                        </a:rPr>
                        <a:t>XSBench</a:t>
                      </a:r>
                      <a:endParaRPr lang="en-US" sz="1200" b="0" u="sng" dirty="0">
                        <a:solidFill>
                          <a:srgbClr val="52ADC8"/>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a:solidFill>
                            <a:srgbClr val="000000"/>
                          </a:solidFill>
                          <a:effectLst/>
                          <a:latin typeface="Arial" panose="020B0604020202020204" pitchFamily="34" charset="0"/>
                          <a:cs typeface="Arial" panose="020B0604020202020204" pitchFamily="34" charset="0"/>
                        </a:rPr>
                        <a:t>Yashima</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r>
                        <a:rPr lang="en-US" sz="1200" b="0" dirty="0">
                          <a:solidFill>
                            <a:schemeClr val="tx1"/>
                          </a:solidFill>
                          <a:effectLst/>
                          <a:latin typeface="Arial" panose="020B0604020202020204" pitchFamily="34" charset="0"/>
                          <a:cs typeface="Arial" panose="020B0604020202020204" pitchFamily="34" charset="0"/>
                        </a:rPr>
                        <a:t>Computational kernel of the Monte Carlo </a:t>
                      </a:r>
                      <a:r>
                        <a:rPr lang="en-US" sz="1200" b="0" dirty="0" err="1">
                          <a:solidFill>
                            <a:schemeClr val="tx1"/>
                          </a:solidFill>
                          <a:effectLst/>
                          <a:latin typeface="Arial" panose="020B0604020202020204" pitchFamily="34" charset="0"/>
                          <a:cs typeface="Arial" panose="020B0604020202020204" pitchFamily="34" charset="0"/>
                        </a:rPr>
                        <a:t>neutronics</a:t>
                      </a:r>
                      <a:endParaRPr lang="en-US" sz="1200" b="0" dirty="0">
                        <a:solidFill>
                          <a:schemeClr val="tx1"/>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ctr"/>
                      <a:r>
                        <a:rPr lang="en-US" sz="1200" b="0" dirty="0">
                          <a:solidFill>
                            <a:srgbClr val="000000"/>
                          </a:solidFill>
                          <a:effectLst/>
                          <a:latin typeface="Arial" panose="020B0604020202020204" pitchFamily="34" charset="0"/>
                          <a:cs typeface="Arial" panose="020B0604020202020204" pitchFamily="34" charset="0"/>
                        </a:rPr>
                        <a:t>C</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724447595"/>
                  </a:ext>
                </a:extLst>
              </a:tr>
              <a:tr h="387663">
                <a:tc>
                  <a:txBody>
                    <a:bodyPr/>
                    <a:lstStyle/>
                    <a:p>
                      <a:pPr algn="ctr" rtl="0" fontAlgn="ctr"/>
                      <a:r>
                        <a:rPr lang="en-US" sz="1200" b="1">
                          <a:solidFill>
                            <a:schemeClr val="bg1"/>
                          </a:solidFill>
                          <a:effectLst/>
                          <a:latin typeface="Arial" panose="020B0604020202020204" pitchFamily="34" charset="0"/>
                          <a:cs typeface="Arial" panose="020B0604020202020204" pitchFamily="34" charset="0"/>
                        </a:rPr>
                        <a:t>Post-K Miniapps</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tx1">
                        <a:lumMod val="50000"/>
                        <a:lumOff val="50000"/>
                      </a:schemeClr>
                    </a:solidFill>
                  </a:tcPr>
                </a:tc>
                <a:tc>
                  <a:txBody>
                    <a:bodyPr/>
                    <a:lstStyle/>
                    <a:p>
                      <a:pPr algn="ctr" rtl="0" fontAlgn="ctr"/>
                      <a:r>
                        <a:rPr lang="en-US" sz="1200" b="1" i="0" dirty="0">
                          <a:solidFill>
                            <a:schemeClr val="bg1"/>
                          </a:solidFill>
                          <a:effectLst/>
                          <a:latin typeface="Arial" panose="020B0604020202020204" pitchFamily="34" charset="0"/>
                          <a:cs typeface="Arial" panose="020B0604020202020204" pitchFamily="34" charset="0"/>
                        </a:rPr>
                        <a:t>Person</a:t>
                      </a:r>
                      <a:r>
                        <a:rPr lang="en-US" sz="1200" i="0" dirty="0">
                          <a:solidFill>
                            <a:schemeClr val="bg1"/>
                          </a:solidFill>
                          <a:effectLst/>
                          <a:latin typeface="Arial" panose="020B0604020202020204" pitchFamily="34" charset="0"/>
                          <a:cs typeface="Arial" panose="020B0604020202020204" pitchFamily="34" charset="0"/>
                        </a:rPr>
                        <a:t> </a:t>
                      </a:r>
                      <a:endParaRPr lang="en-US" sz="1200" dirty="0">
                        <a:solidFill>
                          <a:schemeClr val="bg1"/>
                        </a:solidFill>
                        <a:effectLst/>
                        <a:latin typeface="Arial" panose="020B0604020202020204" pitchFamily="34" charset="0"/>
                        <a:cs typeface="Arial" panose="020B0604020202020204" pitchFamily="34" charset="0"/>
                      </a:endParaRP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tx1">
                        <a:lumMod val="50000"/>
                        <a:lumOff val="50000"/>
                      </a:schemeClr>
                    </a:solidFill>
                  </a:tcPr>
                </a:tc>
                <a:tc>
                  <a:txBody>
                    <a:bodyPr/>
                    <a:lstStyle/>
                    <a:p>
                      <a:pPr algn="ctr" rtl="0" fontAlgn="ctr"/>
                      <a:r>
                        <a:rPr lang="en-US" sz="1200" b="1" dirty="0">
                          <a:solidFill>
                            <a:schemeClr val="bg1"/>
                          </a:solidFill>
                          <a:effectLst/>
                          <a:latin typeface="Arial" panose="020B0604020202020204" pitchFamily="34" charset="0"/>
                          <a:cs typeface="Arial" panose="020B0604020202020204" pitchFamily="34" charset="0"/>
                        </a:rPr>
                        <a:t>Type </a:t>
                      </a:r>
                      <a:r>
                        <a:rPr lang="en-US" sz="1200" b="1" dirty="0" err="1">
                          <a:solidFill>
                            <a:schemeClr val="bg1"/>
                          </a:solidFill>
                          <a:effectLst/>
                          <a:latin typeface="Arial" panose="020B0604020202020204" pitchFamily="34" charset="0"/>
                          <a:cs typeface="Arial" panose="020B0604020202020204" pitchFamily="34" charset="0"/>
                        </a:rPr>
                        <a:t>Miniapp</a:t>
                      </a:r>
                      <a:r>
                        <a:rPr lang="en-US" sz="1200" b="1" dirty="0">
                          <a:solidFill>
                            <a:schemeClr val="bg1"/>
                          </a:solidFill>
                          <a:effectLst/>
                          <a:latin typeface="Arial" panose="020B0604020202020204" pitchFamily="34" charset="0"/>
                          <a:cs typeface="Arial" panose="020B0604020202020204" pitchFamily="34" charset="0"/>
                        </a:rPr>
                        <a:t> </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tx1">
                        <a:lumMod val="50000"/>
                        <a:lumOff val="50000"/>
                      </a:schemeClr>
                    </a:solidFill>
                  </a:tcPr>
                </a:tc>
                <a:tc>
                  <a:txBody>
                    <a:bodyPr/>
                    <a:lstStyle/>
                    <a:p>
                      <a:pPr algn="ctr" rtl="0" fontAlgn="ctr"/>
                      <a:r>
                        <a:rPr lang="en-US" sz="1200" b="1" dirty="0">
                          <a:solidFill>
                            <a:schemeClr val="bg1"/>
                          </a:solidFill>
                          <a:effectLst/>
                          <a:latin typeface="Arial" panose="020B0604020202020204" pitchFamily="34" charset="0"/>
                          <a:cs typeface="Arial" panose="020B0604020202020204" pitchFamily="34" charset="0"/>
                        </a:rPr>
                        <a:t>Language</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tx1">
                        <a:lumMod val="50000"/>
                        <a:lumOff val="50000"/>
                      </a:schemeClr>
                    </a:solidFill>
                  </a:tcPr>
                </a:tc>
                <a:extLst>
                  <a:ext uri="{0D108BD9-81ED-4DB2-BD59-A6C34878D82A}">
                    <a16:rowId xmlns:a16="http://schemas.microsoft.com/office/drawing/2014/main" xmlns="" val="653268825"/>
                  </a:ext>
                </a:extLst>
              </a:tr>
              <a:tr h="212117">
                <a:tc>
                  <a:txBody>
                    <a:bodyPr/>
                    <a:lstStyle/>
                    <a:p>
                      <a:pPr rtl="0" fontAlgn="b"/>
                      <a:r>
                        <a:rPr lang="en-US" sz="1200" b="0" dirty="0">
                          <a:solidFill>
                            <a:srgbClr val="980000"/>
                          </a:solidFill>
                          <a:effectLst/>
                          <a:latin typeface="Arial" panose="020B0604020202020204" pitchFamily="34" charset="0"/>
                          <a:cs typeface="Arial" panose="020B0604020202020204" pitchFamily="34" charset="0"/>
                        </a:rPr>
                        <a:t>CCS QCD</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a:solidFill>
                            <a:srgbClr val="000000"/>
                          </a:solidFill>
                          <a:effectLst/>
                          <a:latin typeface="Arial" panose="020B0604020202020204" pitchFamily="34" charset="0"/>
                          <a:cs typeface="Arial" panose="020B0604020202020204" pitchFamily="34" charset="0"/>
                        </a:rPr>
                        <a:t>Matsumura</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a:solidFill>
                            <a:schemeClr val="tx1"/>
                          </a:solidFill>
                          <a:effectLst/>
                          <a:latin typeface="Arial" panose="020B0604020202020204" pitchFamily="34" charset="0"/>
                          <a:cs typeface="Arial" panose="020B0604020202020204" pitchFamily="34" charset="0"/>
                        </a:rPr>
                        <a:t>QCD</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200" b="0" dirty="0">
                          <a:solidFill>
                            <a:srgbClr val="000000"/>
                          </a:solidFill>
                          <a:effectLst/>
                          <a:latin typeface="Arial" panose="020B0604020202020204" pitchFamily="34" charset="0"/>
                          <a:cs typeface="Arial" panose="020B0604020202020204" pitchFamily="34" charset="0"/>
                        </a:rPr>
                        <a:t>Fortran/C</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056850748"/>
                  </a:ext>
                </a:extLst>
              </a:tr>
              <a:tr h="212117">
                <a:tc>
                  <a:txBody>
                    <a:bodyPr/>
                    <a:lstStyle/>
                    <a:p>
                      <a:pPr rtl="0" fontAlgn="b"/>
                      <a:r>
                        <a:rPr lang="en-US" sz="1200" b="0">
                          <a:solidFill>
                            <a:srgbClr val="980000"/>
                          </a:solidFill>
                          <a:effectLst/>
                          <a:latin typeface="Arial" panose="020B0604020202020204" pitchFamily="34" charset="0"/>
                          <a:cs typeface="Arial" panose="020B0604020202020204" pitchFamily="34" charset="0"/>
                        </a:rPr>
                        <a:t>FFVC-MINI</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a:solidFill>
                            <a:srgbClr val="000000"/>
                          </a:solidFill>
                          <a:effectLst/>
                          <a:latin typeface="Arial" panose="020B0604020202020204" pitchFamily="34" charset="0"/>
                          <a:cs typeface="Arial" panose="020B0604020202020204" pitchFamily="34" charset="0"/>
                        </a:rPr>
                        <a:t>Tsuji</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3D unsteady thermal flow of the incompressible fluid</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200" b="0" dirty="0">
                          <a:solidFill>
                            <a:srgbClr val="000000"/>
                          </a:solidFill>
                          <a:effectLst/>
                          <a:latin typeface="Arial" panose="020B0604020202020204" pitchFamily="34" charset="0"/>
                          <a:cs typeface="Arial" panose="020B0604020202020204" pitchFamily="34" charset="0"/>
                        </a:rPr>
                        <a:t>C++/Fortran</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615274245"/>
                  </a:ext>
                </a:extLst>
              </a:tr>
              <a:tr h="212117">
                <a:tc>
                  <a:txBody>
                    <a:bodyPr/>
                    <a:lstStyle/>
                    <a:p>
                      <a:pPr rtl="0" fontAlgn="b"/>
                      <a:r>
                        <a:rPr lang="en-US" sz="1200" b="0">
                          <a:solidFill>
                            <a:srgbClr val="980000"/>
                          </a:solidFill>
                          <a:effectLst/>
                          <a:latin typeface="Arial" panose="020B0604020202020204" pitchFamily="34" charset="0"/>
                          <a:cs typeface="Arial" panose="020B0604020202020204" pitchFamily="34" charset="0"/>
                        </a:rPr>
                        <a:t>NICAM-DC-MINI</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a:solidFill>
                            <a:srgbClr val="000000"/>
                          </a:solidFill>
                          <a:effectLst/>
                          <a:latin typeface="Arial" panose="020B0604020202020204" pitchFamily="34" charset="0"/>
                          <a:cs typeface="Arial" panose="020B0604020202020204" pitchFamily="34" charset="0"/>
                        </a:rPr>
                        <a:t>Haoyu</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err="1">
                          <a:solidFill>
                            <a:schemeClr val="tx1"/>
                          </a:solidFill>
                          <a:effectLst/>
                          <a:latin typeface="Arial" panose="020B0604020202020204" pitchFamily="34" charset="0"/>
                          <a:cs typeface="Arial" panose="020B0604020202020204" pitchFamily="34" charset="0"/>
                        </a:rPr>
                        <a:t>Baroclinic</a:t>
                      </a:r>
                      <a:r>
                        <a:rPr lang="en-US" sz="1200" b="0" dirty="0">
                          <a:solidFill>
                            <a:schemeClr val="tx1"/>
                          </a:solidFill>
                          <a:effectLst/>
                          <a:latin typeface="Arial" panose="020B0604020202020204" pitchFamily="34" charset="0"/>
                          <a:cs typeface="Arial" panose="020B0604020202020204" pitchFamily="34" charset="0"/>
                        </a:rPr>
                        <a:t> wave test</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r" rtl="0" fontAlgn="b"/>
                      <a:r>
                        <a:rPr lang="en-US" sz="1200" b="0">
                          <a:solidFill>
                            <a:srgbClr val="000000"/>
                          </a:solidFill>
                          <a:effectLst/>
                          <a:latin typeface="Arial" panose="020B0604020202020204" pitchFamily="34" charset="0"/>
                          <a:cs typeface="Arial" panose="020B0604020202020204" pitchFamily="34" charset="0"/>
                        </a:rPr>
                        <a:t>Fortran</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517252064"/>
                  </a:ext>
                </a:extLst>
              </a:tr>
              <a:tr h="212117">
                <a:tc>
                  <a:txBody>
                    <a:bodyPr/>
                    <a:lstStyle/>
                    <a:p>
                      <a:pPr rtl="0" fontAlgn="b"/>
                      <a:r>
                        <a:rPr lang="en-US" sz="1200" b="0">
                          <a:solidFill>
                            <a:srgbClr val="980000"/>
                          </a:solidFill>
                          <a:effectLst/>
                          <a:latin typeface="Arial" panose="020B0604020202020204" pitchFamily="34" charset="0"/>
                          <a:cs typeface="Arial" panose="020B0604020202020204" pitchFamily="34" charset="0"/>
                        </a:rPr>
                        <a:t>mVMC-MINI</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rgbClr val="000000"/>
                          </a:solidFill>
                          <a:effectLst/>
                          <a:latin typeface="Arial" panose="020B0604020202020204" pitchFamily="34" charset="0"/>
                          <a:cs typeface="Arial" panose="020B0604020202020204" pitchFamily="34" charset="0"/>
                        </a:rPr>
                        <a:t>Matsumura</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Monte Carlo </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200" b="0">
                          <a:solidFill>
                            <a:srgbClr val="000000"/>
                          </a:solidFill>
                          <a:effectLst/>
                          <a:latin typeface="Arial" panose="020B0604020202020204" pitchFamily="34" charset="0"/>
                          <a:cs typeface="Arial" panose="020B0604020202020204" pitchFamily="34" charset="0"/>
                        </a:rPr>
                        <a:t>C</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236511519"/>
                  </a:ext>
                </a:extLst>
              </a:tr>
              <a:tr h="228575">
                <a:tc>
                  <a:txBody>
                    <a:bodyPr/>
                    <a:lstStyle/>
                    <a:p>
                      <a:pPr rtl="0" fontAlgn="b"/>
                      <a:r>
                        <a:rPr lang="en-US" sz="1200" b="0">
                          <a:solidFill>
                            <a:srgbClr val="980000"/>
                          </a:solidFill>
                          <a:effectLst/>
                          <a:latin typeface="Arial" panose="020B0604020202020204" pitchFamily="34" charset="0"/>
                          <a:cs typeface="Arial" panose="020B0604020202020204" pitchFamily="34" charset="0"/>
                        </a:rPr>
                        <a:t>NGS Analyzer-MINI</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err="1">
                          <a:solidFill>
                            <a:srgbClr val="000000"/>
                          </a:solidFill>
                          <a:effectLst/>
                          <a:latin typeface="Arial" panose="020B0604020202020204" pitchFamily="34" charset="0"/>
                          <a:cs typeface="Arial" panose="020B0604020202020204" pitchFamily="34" charset="0"/>
                        </a:rPr>
                        <a:t>Yashima</a:t>
                      </a:r>
                      <a:endParaRPr lang="en-US" sz="1200" b="0" dirty="0">
                        <a:solidFill>
                          <a:srgbClr val="000000"/>
                        </a:solidFill>
                        <a:effectLst/>
                        <a:latin typeface="Arial" panose="020B0604020202020204" pitchFamily="34" charset="0"/>
                        <a:cs typeface="Arial" panose="020B0604020202020204" pitchFamily="34" charset="0"/>
                      </a:endParaRP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Genome analysis tool</a:t>
                      </a:r>
                    </a:p>
                  </a:txBody>
                  <a:tcPr marL="21580" marR="21580" marT="14386" marB="14386"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200" b="0" dirty="0">
                          <a:solidFill>
                            <a:srgbClr val="000000"/>
                          </a:solidFill>
                          <a:effectLst/>
                          <a:latin typeface="Arial" panose="020B0604020202020204" pitchFamily="34" charset="0"/>
                          <a:cs typeface="Arial" panose="020B0604020202020204" pitchFamily="34" charset="0"/>
                        </a:rPr>
                        <a:t>C</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466023635"/>
                  </a:ext>
                </a:extLst>
              </a:tr>
              <a:tr h="212117">
                <a:tc>
                  <a:txBody>
                    <a:bodyPr/>
                    <a:lstStyle/>
                    <a:p>
                      <a:pPr rtl="0" fontAlgn="b"/>
                      <a:r>
                        <a:rPr lang="en-US" sz="1200" b="0">
                          <a:solidFill>
                            <a:srgbClr val="980000"/>
                          </a:solidFill>
                          <a:effectLst/>
                          <a:latin typeface="Arial" panose="020B0604020202020204" pitchFamily="34" charset="0"/>
                          <a:cs typeface="Arial" panose="020B0604020202020204" pitchFamily="34" charset="0"/>
                        </a:rPr>
                        <a:t>MODYLAS-MINI</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rgbClr val="000000"/>
                          </a:solidFill>
                          <a:effectLst/>
                          <a:latin typeface="Arial" panose="020B0604020202020204" pitchFamily="34" charset="0"/>
                          <a:cs typeface="Arial" panose="020B0604020202020204" pitchFamily="34" charset="0"/>
                        </a:rPr>
                        <a:t>Matsumura</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MD</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200" b="0" dirty="0">
                          <a:solidFill>
                            <a:srgbClr val="000000"/>
                          </a:solidFill>
                          <a:effectLst/>
                          <a:latin typeface="Arial" panose="020B0604020202020204" pitchFamily="34" charset="0"/>
                          <a:cs typeface="Arial" panose="020B0604020202020204" pitchFamily="34" charset="0"/>
                        </a:rPr>
                        <a:t>Fortran</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4046734247"/>
                  </a:ext>
                </a:extLst>
              </a:tr>
              <a:tr h="239741">
                <a:tc>
                  <a:txBody>
                    <a:bodyPr/>
                    <a:lstStyle/>
                    <a:p>
                      <a:pPr rtl="0" fontAlgn="b"/>
                      <a:r>
                        <a:rPr lang="en-US" sz="1200" b="0" dirty="0" err="1">
                          <a:solidFill>
                            <a:srgbClr val="980000"/>
                          </a:solidFill>
                          <a:effectLst/>
                          <a:latin typeface="Arial" panose="020B0604020202020204" pitchFamily="34" charset="0"/>
                          <a:cs typeface="Arial" panose="020B0604020202020204" pitchFamily="34" charset="0"/>
                        </a:rPr>
                        <a:t>NTChem</a:t>
                      </a:r>
                      <a:r>
                        <a:rPr lang="en-US" sz="1200" b="0" dirty="0">
                          <a:solidFill>
                            <a:srgbClr val="980000"/>
                          </a:solidFill>
                          <a:effectLst/>
                          <a:latin typeface="Arial" panose="020B0604020202020204" pitchFamily="34" charset="0"/>
                          <a:cs typeface="Arial" panose="020B0604020202020204" pitchFamily="34" charset="0"/>
                        </a:rPr>
                        <a:t>-MINI</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rgbClr val="000000"/>
                          </a:solidFill>
                          <a:effectLst/>
                          <a:latin typeface="Arial" panose="020B0604020202020204" pitchFamily="34" charset="0"/>
                          <a:cs typeface="Arial" panose="020B0604020202020204" pitchFamily="34" charset="0"/>
                        </a:rPr>
                        <a:t>Matsumura</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Molecular electronic structure calculation (</a:t>
                      </a:r>
                      <a:r>
                        <a:rPr lang="en-US" sz="1200" b="0" dirty="0" err="1">
                          <a:solidFill>
                            <a:schemeClr val="tx1"/>
                          </a:solidFill>
                          <a:effectLst/>
                          <a:latin typeface="Arial" panose="020B0604020202020204" pitchFamily="34" charset="0"/>
                          <a:cs typeface="Arial" panose="020B0604020202020204" pitchFamily="34" charset="0"/>
                        </a:rPr>
                        <a:t>MatMult</a:t>
                      </a:r>
                      <a:r>
                        <a:rPr lang="en-US" sz="1200" b="0" dirty="0">
                          <a:solidFill>
                            <a:schemeClr val="tx1"/>
                          </a:solidFill>
                          <a:effectLst/>
                          <a:latin typeface="Arial" panose="020B0604020202020204" pitchFamily="34" charset="0"/>
                          <a:cs typeface="Arial" panose="020B0604020202020204" pitchFamily="34" charset="0"/>
                        </a:rPr>
                        <a:t> by BLAS)</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200" b="0" dirty="0">
                          <a:solidFill>
                            <a:srgbClr val="000000"/>
                          </a:solidFill>
                          <a:effectLst/>
                          <a:latin typeface="Arial" panose="020B0604020202020204" pitchFamily="34" charset="0"/>
                          <a:cs typeface="Arial" panose="020B0604020202020204" pitchFamily="34" charset="0"/>
                        </a:rPr>
                        <a:t>Fortran</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3074458751"/>
                  </a:ext>
                </a:extLst>
              </a:tr>
              <a:tr h="218395">
                <a:tc>
                  <a:txBody>
                    <a:bodyPr/>
                    <a:lstStyle/>
                    <a:p>
                      <a:pPr rtl="0" fontAlgn="b"/>
                      <a:r>
                        <a:rPr lang="en-US" sz="1200" b="0">
                          <a:solidFill>
                            <a:srgbClr val="980000"/>
                          </a:solidFill>
                          <a:effectLst/>
                          <a:latin typeface="Arial" panose="020B0604020202020204" pitchFamily="34" charset="0"/>
                          <a:cs typeface="Arial" panose="020B0604020202020204" pitchFamily="34" charset="0"/>
                        </a:rPr>
                        <a:t>FFB-MINI</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a:solidFill>
                            <a:srgbClr val="000000"/>
                          </a:solidFill>
                          <a:effectLst/>
                          <a:latin typeface="Arial" panose="020B0604020202020204" pitchFamily="34" charset="0"/>
                          <a:cs typeface="Arial" panose="020B0604020202020204" pitchFamily="34" charset="0"/>
                        </a:rPr>
                        <a:t>Haoyu</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1200" b="0" dirty="0">
                          <a:solidFill>
                            <a:schemeClr val="tx1"/>
                          </a:solidFill>
                          <a:effectLst/>
                          <a:latin typeface="Arial" panose="020B0604020202020204" pitchFamily="34" charset="0"/>
                          <a:cs typeface="Arial" panose="020B0604020202020204" pitchFamily="34" charset="0"/>
                        </a:rPr>
                        <a:t>CFD, FEM</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200" b="0" dirty="0">
                          <a:solidFill>
                            <a:srgbClr val="000000"/>
                          </a:solidFill>
                          <a:effectLst/>
                          <a:latin typeface="Arial" panose="020B0604020202020204" pitchFamily="34" charset="0"/>
                          <a:cs typeface="Arial" panose="020B0604020202020204" pitchFamily="34" charset="0"/>
                        </a:rPr>
                        <a:t>Fortran</a:t>
                      </a:r>
                    </a:p>
                  </a:txBody>
                  <a:tcPr marL="21580" marR="21580" marT="14386" marB="14386"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554565115"/>
                  </a:ext>
                </a:extLst>
              </a:tr>
            </a:tbl>
          </a:graphicData>
        </a:graphic>
      </p:graphicFrame>
      <p:grpSp>
        <p:nvGrpSpPr>
          <p:cNvPr id="35" name="Group 34">
            <a:extLst>
              <a:ext uri="{FF2B5EF4-FFF2-40B4-BE49-F238E27FC236}">
                <a16:creationId xmlns:a16="http://schemas.microsoft.com/office/drawing/2014/main" xmlns="" id="{AEEA200D-7AC3-2344-B1CD-A8855BDB34BC}"/>
              </a:ext>
            </a:extLst>
          </p:cNvPr>
          <p:cNvGrpSpPr/>
          <p:nvPr/>
        </p:nvGrpSpPr>
        <p:grpSpPr>
          <a:xfrm>
            <a:off x="1879464" y="1153886"/>
            <a:ext cx="8476096" cy="5839525"/>
            <a:chOff x="355464" y="1153885"/>
            <a:chExt cx="8476096" cy="5839525"/>
          </a:xfrm>
        </p:grpSpPr>
        <p:sp>
          <p:nvSpPr>
            <p:cNvPr id="6" name="Rectangle 5">
              <a:extLst>
                <a:ext uri="{FF2B5EF4-FFF2-40B4-BE49-F238E27FC236}">
                  <a16:creationId xmlns:a16="http://schemas.microsoft.com/office/drawing/2014/main" xmlns="" id="{F7B8F37B-8DCA-D845-AA3E-E43E418A5D95}"/>
                </a:ext>
              </a:extLst>
            </p:cNvPr>
            <p:cNvSpPr/>
            <p:nvPr/>
          </p:nvSpPr>
          <p:spPr>
            <a:xfrm>
              <a:off x="7099583" y="1153885"/>
              <a:ext cx="712777" cy="2612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xmlns="" id="{756F0B31-CFB3-8B48-AE26-6B604DB7B0A6}"/>
                </a:ext>
              </a:extLst>
            </p:cNvPr>
            <p:cNvSpPr/>
            <p:nvPr/>
          </p:nvSpPr>
          <p:spPr>
            <a:xfrm>
              <a:off x="7099583" y="1621010"/>
              <a:ext cx="712777" cy="21867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a:extLst>
                <a:ext uri="{FF2B5EF4-FFF2-40B4-BE49-F238E27FC236}">
                  <a16:creationId xmlns:a16="http://schemas.microsoft.com/office/drawing/2014/main" xmlns="" id="{2B61F831-C93D-D64F-A0F3-AA47CFA337DF}"/>
                </a:ext>
              </a:extLst>
            </p:cNvPr>
            <p:cNvSpPr/>
            <p:nvPr/>
          </p:nvSpPr>
          <p:spPr>
            <a:xfrm>
              <a:off x="7099583" y="3124201"/>
              <a:ext cx="712777"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a:extLst>
                <a:ext uri="{FF2B5EF4-FFF2-40B4-BE49-F238E27FC236}">
                  <a16:creationId xmlns:a16="http://schemas.microsoft.com/office/drawing/2014/main" xmlns="" id="{4F27A662-6B6E-3648-AC39-C966F9DA4ED6}"/>
                </a:ext>
              </a:extLst>
            </p:cNvPr>
            <p:cNvSpPr/>
            <p:nvPr/>
          </p:nvSpPr>
          <p:spPr>
            <a:xfrm>
              <a:off x="7099583" y="4307342"/>
              <a:ext cx="712777" cy="633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a:extLst>
                <a:ext uri="{FF2B5EF4-FFF2-40B4-BE49-F238E27FC236}">
                  <a16:creationId xmlns:a16="http://schemas.microsoft.com/office/drawing/2014/main" xmlns="" id="{30518D0A-BFD4-2241-8B36-6CC5E4AEB6C7}"/>
                </a:ext>
              </a:extLst>
            </p:cNvPr>
            <p:cNvSpPr/>
            <p:nvPr/>
          </p:nvSpPr>
          <p:spPr>
            <a:xfrm>
              <a:off x="1691680" y="6340423"/>
              <a:ext cx="1440160" cy="2466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black"/>
                  </a:solidFill>
                </a:rPr>
                <a:t>Fortran</a:t>
              </a:r>
            </a:p>
          </p:txBody>
        </p:sp>
        <p:sp>
          <p:nvSpPr>
            <p:cNvPr id="15" name="Rectangle 14">
              <a:extLst>
                <a:ext uri="{FF2B5EF4-FFF2-40B4-BE49-F238E27FC236}">
                  <a16:creationId xmlns:a16="http://schemas.microsoft.com/office/drawing/2014/main" xmlns="" id="{3F03817F-A25B-2345-A344-145C48C438F9}"/>
                </a:ext>
              </a:extLst>
            </p:cNvPr>
            <p:cNvSpPr/>
            <p:nvPr/>
          </p:nvSpPr>
          <p:spPr>
            <a:xfrm>
              <a:off x="3131840" y="6340423"/>
              <a:ext cx="1440160" cy="2466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black"/>
                  </a:solidFill>
                </a:rPr>
                <a:t>C</a:t>
              </a:r>
            </a:p>
          </p:txBody>
        </p:sp>
        <p:sp>
          <p:nvSpPr>
            <p:cNvPr id="16" name="Rectangle 15">
              <a:extLst>
                <a:ext uri="{FF2B5EF4-FFF2-40B4-BE49-F238E27FC236}">
                  <a16:creationId xmlns:a16="http://schemas.microsoft.com/office/drawing/2014/main" xmlns="" id="{A657ED29-9A71-384C-8202-29E2F2A2E552}"/>
                </a:ext>
              </a:extLst>
            </p:cNvPr>
            <p:cNvSpPr/>
            <p:nvPr/>
          </p:nvSpPr>
          <p:spPr>
            <a:xfrm>
              <a:off x="4572000" y="6340423"/>
              <a:ext cx="1440160" cy="24665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black"/>
                  </a:solidFill>
                </a:rPr>
                <a:t>C++</a:t>
              </a:r>
            </a:p>
          </p:txBody>
        </p:sp>
        <p:sp>
          <p:nvSpPr>
            <p:cNvPr id="17" name="Rectangle 16">
              <a:extLst>
                <a:ext uri="{FF2B5EF4-FFF2-40B4-BE49-F238E27FC236}">
                  <a16:creationId xmlns:a16="http://schemas.microsoft.com/office/drawing/2014/main" xmlns="" id="{BA45328E-BF63-2248-95DF-80F2F9C1A340}"/>
                </a:ext>
              </a:extLst>
            </p:cNvPr>
            <p:cNvSpPr/>
            <p:nvPr/>
          </p:nvSpPr>
          <p:spPr>
            <a:xfrm>
              <a:off x="5986941" y="6340423"/>
              <a:ext cx="1440160" cy="2466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black"/>
                  </a:solidFill>
                </a:rPr>
                <a:t>Python</a:t>
              </a:r>
            </a:p>
          </p:txBody>
        </p:sp>
        <p:sp>
          <p:nvSpPr>
            <p:cNvPr id="18" name="Rectangle 17">
              <a:extLst>
                <a:ext uri="{FF2B5EF4-FFF2-40B4-BE49-F238E27FC236}">
                  <a16:creationId xmlns:a16="http://schemas.microsoft.com/office/drawing/2014/main" xmlns="" id="{95CF0947-731F-654F-A7F7-524622167352}"/>
                </a:ext>
              </a:extLst>
            </p:cNvPr>
            <p:cNvSpPr/>
            <p:nvPr/>
          </p:nvSpPr>
          <p:spPr>
            <a:xfrm>
              <a:off x="7099583" y="1415699"/>
              <a:ext cx="712777" cy="21715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Rectangle 18">
              <a:extLst>
                <a:ext uri="{FF2B5EF4-FFF2-40B4-BE49-F238E27FC236}">
                  <a16:creationId xmlns:a16="http://schemas.microsoft.com/office/drawing/2014/main" xmlns="" id="{E0CA2186-019A-2C46-A216-34D6766BDE6F}"/>
                </a:ext>
              </a:extLst>
            </p:cNvPr>
            <p:cNvSpPr/>
            <p:nvPr/>
          </p:nvSpPr>
          <p:spPr>
            <a:xfrm>
              <a:off x="7099583" y="2907042"/>
              <a:ext cx="712777" cy="2171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Rectangle 19">
              <a:extLst>
                <a:ext uri="{FF2B5EF4-FFF2-40B4-BE49-F238E27FC236}">
                  <a16:creationId xmlns:a16="http://schemas.microsoft.com/office/drawing/2014/main" xmlns="" id="{59CDE5D5-A3D1-404C-9AEE-4DF0706B39C8}"/>
                </a:ext>
              </a:extLst>
            </p:cNvPr>
            <p:cNvSpPr/>
            <p:nvPr/>
          </p:nvSpPr>
          <p:spPr>
            <a:xfrm>
              <a:off x="7099583" y="2056438"/>
              <a:ext cx="712777" cy="21867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Rectangle 20">
              <a:extLst>
                <a:ext uri="{FF2B5EF4-FFF2-40B4-BE49-F238E27FC236}">
                  <a16:creationId xmlns:a16="http://schemas.microsoft.com/office/drawing/2014/main" xmlns="" id="{0B761306-2A3F-2242-8F11-998D90C44686}"/>
                </a:ext>
              </a:extLst>
            </p:cNvPr>
            <p:cNvSpPr/>
            <p:nvPr/>
          </p:nvSpPr>
          <p:spPr>
            <a:xfrm>
              <a:off x="7099583" y="2274152"/>
              <a:ext cx="712777" cy="21867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Rectangle 21">
              <a:extLst>
                <a:ext uri="{FF2B5EF4-FFF2-40B4-BE49-F238E27FC236}">
                  <a16:creationId xmlns:a16="http://schemas.microsoft.com/office/drawing/2014/main" xmlns="" id="{2955B97B-0AF5-C544-AA87-6750AD839275}"/>
                </a:ext>
              </a:extLst>
            </p:cNvPr>
            <p:cNvSpPr/>
            <p:nvPr/>
          </p:nvSpPr>
          <p:spPr>
            <a:xfrm>
              <a:off x="7099583" y="3711067"/>
              <a:ext cx="712777" cy="21867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3" name="Rectangle 22">
              <a:extLst>
                <a:ext uri="{FF2B5EF4-FFF2-40B4-BE49-F238E27FC236}">
                  <a16:creationId xmlns:a16="http://schemas.microsoft.com/office/drawing/2014/main" xmlns="" id="{DACCEDCA-ED1B-8049-B83A-EAC7442EC301}"/>
                </a:ext>
              </a:extLst>
            </p:cNvPr>
            <p:cNvSpPr/>
            <p:nvPr/>
          </p:nvSpPr>
          <p:spPr>
            <a:xfrm>
              <a:off x="7099583" y="1838724"/>
              <a:ext cx="712777" cy="2186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ectangle 23">
              <a:extLst>
                <a:ext uri="{FF2B5EF4-FFF2-40B4-BE49-F238E27FC236}">
                  <a16:creationId xmlns:a16="http://schemas.microsoft.com/office/drawing/2014/main" xmlns="" id="{64029519-9F89-854A-B309-D3FA90E31501}"/>
                </a:ext>
              </a:extLst>
            </p:cNvPr>
            <p:cNvSpPr/>
            <p:nvPr/>
          </p:nvSpPr>
          <p:spPr>
            <a:xfrm>
              <a:off x="7099583" y="2491866"/>
              <a:ext cx="712777" cy="4146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Rectangle 24">
              <a:extLst>
                <a:ext uri="{FF2B5EF4-FFF2-40B4-BE49-F238E27FC236}">
                  <a16:creationId xmlns:a16="http://schemas.microsoft.com/office/drawing/2014/main" xmlns="" id="{7A22DDFF-0CD5-C045-A9C4-BDDD157C8FF4}"/>
                </a:ext>
              </a:extLst>
            </p:cNvPr>
            <p:cNvSpPr/>
            <p:nvPr/>
          </p:nvSpPr>
          <p:spPr>
            <a:xfrm>
              <a:off x="7099583" y="3515125"/>
              <a:ext cx="712777" cy="2186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Rectangle 25">
              <a:extLst>
                <a:ext uri="{FF2B5EF4-FFF2-40B4-BE49-F238E27FC236}">
                  <a16:creationId xmlns:a16="http://schemas.microsoft.com/office/drawing/2014/main" xmlns="" id="{020FB797-C96F-394F-8301-1C309FB6A9BE}"/>
                </a:ext>
              </a:extLst>
            </p:cNvPr>
            <p:cNvSpPr/>
            <p:nvPr/>
          </p:nvSpPr>
          <p:spPr>
            <a:xfrm>
              <a:off x="7099583" y="5362483"/>
              <a:ext cx="712777" cy="7008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8" name="Rectangle 27">
              <a:extLst>
                <a:ext uri="{FF2B5EF4-FFF2-40B4-BE49-F238E27FC236}">
                  <a16:creationId xmlns:a16="http://schemas.microsoft.com/office/drawing/2014/main" xmlns="" id="{C8BC14ED-BA3F-D249-8200-EF8F131364D6}"/>
                </a:ext>
              </a:extLst>
            </p:cNvPr>
            <p:cNvSpPr/>
            <p:nvPr/>
          </p:nvSpPr>
          <p:spPr>
            <a:xfrm>
              <a:off x="7099583" y="4941151"/>
              <a:ext cx="712777" cy="46904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30" name="Straight Arrow Connector 29">
              <a:extLst>
                <a:ext uri="{FF2B5EF4-FFF2-40B4-BE49-F238E27FC236}">
                  <a16:creationId xmlns:a16="http://schemas.microsoft.com/office/drawing/2014/main" xmlns="" id="{A3546A1D-A2E8-614A-AFBF-DDBE9AA95DE4}"/>
                </a:ext>
              </a:extLst>
            </p:cNvPr>
            <p:cNvCxnSpPr>
              <a:cxnSpLocks/>
            </p:cNvCxnSpPr>
            <p:nvPr/>
          </p:nvCxnSpPr>
          <p:spPr>
            <a:xfrm flipV="1">
              <a:off x="1691680" y="6738257"/>
              <a:ext cx="5699720" cy="31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Subtitle 2">
              <a:extLst>
                <a:ext uri="{FF2B5EF4-FFF2-40B4-BE49-F238E27FC236}">
                  <a16:creationId xmlns:a16="http://schemas.microsoft.com/office/drawing/2014/main" xmlns="" id="{BFBC01D9-9A3D-EC45-80C0-0C8DDE039048}"/>
                </a:ext>
              </a:extLst>
            </p:cNvPr>
            <p:cNvSpPr txBox="1">
              <a:spLocks/>
            </p:cNvSpPr>
            <p:nvPr/>
          </p:nvSpPr>
          <p:spPr>
            <a:xfrm>
              <a:off x="7550111" y="6494037"/>
              <a:ext cx="1281449" cy="44672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700" dirty="0">
                  <a:solidFill>
                    <a:prstClr val="black"/>
                  </a:solidFill>
                  <a:latin typeface="Arial"/>
                  <a:cs typeface="Arial"/>
                </a:rPr>
                <a:t>Modern</a:t>
              </a:r>
            </a:p>
          </p:txBody>
        </p:sp>
        <p:sp>
          <p:nvSpPr>
            <p:cNvPr id="33" name="Subtitle 2">
              <a:extLst>
                <a:ext uri="{FF2B5EF4-FFF2-40B4-BE49-F238E27FC236}">
                  <a16:creationId xmlns:a16="http://schemas.microsoft.com/office/drawing/2014/main" xmlns="" id="{F040D17F-7942-9348-BD3F-AD8CEBA15379}"/>
                </a:ext>
              </a:extLst>
            </p:cNvPr>
            <p:cNvSpPr txBox="1">
              <a:spLocks/>
            </p:cNvSpPr>
            <p:nvPr/>
          </p:nvSpPr>
          <p:spPr>
            <a:xfrm>
              <a:off x="355464" y="6546686"/>
              <a:ext cx="1281449" cy="446724"/>
            </a:xfrm>
            <a:prstGeom prst="rect">
              <a:avLst/>
            </a:prstGeom>
          </p:spPr>
          <p:txBody>
            <a:bodyPr vert="horz" lIns="91440" tIns="45720" rIns="91440" bIns="45720" rtlCol="0">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a:solidFill>
                    <a:prstClr val="black"/>
                  </a:solidFill>
                  <a:latin typeface="Arial"/>
                  <a:cs typeface="Arial"/>
                </a:rPr>
                <a:t>Traditional</a:t>
              </a:r>
            </a:p>
          </p:txBody>
        </p:sp>
      </p:grpSp>
    </p:spTree>
    <p:extLst>
      <p:ext uri="{BB962C8B-B14F-4D97-AF65-F5344CB8AC3E}">
        <p14:creationId xmlns:p14="http://schemas.microsoft.com/office/powerpoint/2010/main" val="3500314135"/>
      </p:ext>
    </p:extLst>
  </p:cSld>
  <p:clrMapOvr>
    <a:masterClrMapping/>
  </p:clrMapOvr>
  <mc:AlternateContent xmlns:mc="http://schemas.openxmlformats.org/markup-compatibility/2006" xmlns:p14="http://schemas.microsoft.com/office/powerpoint/2010/main">
    <mc:Choice Requires="p14">
      <p:transition spd="slow" p14:dur="2000" advTm="61765"/>
    </mc:Choice>
    <mc:Fallback xmlns="">
      <p:transition xmlns:p14="http://schemas.microsoft.com/office/powerpoint/2010/main" spd="slow" advTm="617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1379476" y="102060"/>
            <a:ext cx="9433048" cy="1143000"/>
          </a:xfrm>
        </p:spPr>
        <p:txBody>
          <a:bodyPr>
            <a:noAutofit/>
          </a:bodyPr>
          <a:lstStyle/>
          <a:p>
            <a:r>
              <a:rPr lang="en-US" sz="3600" dirty="0">
                <a:latin typeface="DIN-Bold" charset="0"/>
              </a:rPr>
              <a:t>Results – Performance (solver only)</a:t>
            </a:r>
          </a:p>
        </p:txBody>
      </p:sp>
      <p:sp>
        <p:nvSpPr>
          <p:cNvPr id="7170" name="Rectangle 3"/>
          <p:cNvSpPr>
            <a:spLocks noGrp="1" noChangeArrowheads="1"/>
          </p:cNvSpPr>
          <p:nvPr>
            <p:ph idx="1"/>
          </p:nvPr>
        </p:nvSpPr>
        <p:spPr>
          <a:xfrm>
            <a:off x="1469647" y="1508484"/>
            <a:ext cx="8496622" cy="5256213"/>
          </a:xfrm>
        </p:spPr>
        <p:txBody>
          <a:bodyPr>
            <a:normAutofit/>
          </a:bodyPr>
          <a:lstStyle/>
          <a:p>
            <a:pPr lvl="1"/>
            <a:endParaRPr lang="en-US" sz="3200" dirty="0">
              <a:latin typeface="Univers Light" charset="0"/>
            </a:endParaRPr>
          </a:p>
          <a:p>
            <a:pPr lvl="1"/>
            <a:endParaRPr lang="en-US" sz="3200" dirty="0">
              <a:latin typeface="Univers Light" charset="0"/>
            </a:endParaRPr>
          </a:p>
          <a:p>
            <a:pPr lvl="1"/>
            <a:endParaRPr lang="en-US" sz="3200" dirty="0">
              <a:latin typeface="Univers Light" charset="0"/>
            </a:endParaRPr>
          </a:p>
          <a:p>
            <a:pPr lvl="1"/>
            <a:endParaRPr lang="en-US" sz="3200" dirty="0">
              <a:latin typeface="Univers Light" charset="0"/>
            </a:endParaRPr>
          </a:p>
          <a:p>
            <a:pPr lvl="1"/>
            <a:endParaRPr lang="en-US" sz="3200" dirty="0">
              <a:latin typeface="Univers Light" charset="0"/>
            </a:endParaRPr>
          </a:p>
          <a:p>
            <a:pPr lvl="1"/>
            <a:endParaRPr lang="en-US" sz="3200" dirty="0">
              <a:latin typeface="Univers Light" charset="0"/>
            </a:endParaRPr>
          </a:p>
          <a:p>
            <a:pPr lvl="1"/>
            <a:endParaRPr lang="en-US" sz="3200" dirty="0">
              <a:latin typeface="Univers Light" charset="0"/>
            </a:endParaRPr>
          </a:p>
          <a:p>
            <a:pPr lvl="1"/>
            <a:r>
              <a:rPr lang="en-US" dirty="0">
                <a:latin typeface="Univers Light" charset="0"/>
              </a:rPr>
              <a:t>Only 3 apps </a:t>
            </a:r>
            <a:r>
              <a:rPr lang="en-US" dirty="0" smtClean="0">
                <a:latin typeface="Univers Light" charset="0"/>
              </a:rPr>
              <a:t>MINOR slowdown </a:t>
            </a:r>
            <a:r>
              <a:rPr lang="en-US" dirty="0">
                <a:latin typeface="Univers Light" charset="0"/>
              </a:rPr>
              <a:t>from missing </a:t>
            </a:r>
            <a:r>
              <a:rPr lang="en-US" dirty="0" smtClean="0">
                <a:latin typeface="Univers Light" charset="0"/>
              </a:rPr>
              <a:t>DP</a:t>
            </a:r>
            <a:endParaRPr lang="en-US" dirty="0">
              <a:latin typeface="Univers Light" charset="0"/>
            </a:endParaRPr>
          </a:p>
          <a:p>
            <a:pPr lvl="1"/>
            <a:r>
              <a:rPr lang="en-US" dirty="0">
                <a:latin typeface="Univers Light" charset="0"/>
              </a:rPr>
              <a:t>6 proxy-apps faster on 2-socket Broadwell</a:t>
            </a:r>
          </a:p>
        </p:txBody>
      </p:sp>
      <p:sp>
        <p:nvSpPr>
          <p:cNvPr id="2" name="Foliennummernplatzhalter 1"/>
          <p:cNvSpPr>
            <a:spLocks noGrp="1"/>
          </p:cNvSpPr>
          <p:nvPr>
            <p:ph type="sldNum" sz="quarter" idx="11"/>
          </p:nvPr>
        </p:nvSpPr>
        <p:spPr/>
        <p:txBody>
          <a:bodyPr/>
          <a:lstStyle/>
          <a:p>
            <a:pPr>
              <a:defRPr/>
            </a:pPr>
            <a:fld id="{29DFF4BC-85CF-F846-9B74-3FDA7F52FE74}" type="slidenum">
              <a:rPr lang="en-US" smtClean="0">
                <a:solidFill>
                  <a:prstClr val="black">
                    <a:tint val="75000"/>
                  </a:prstClr>
                </a:solidFill>
              </a:rPr>
              <a:pPr>
                <a:defRPr/>
              </a:pPr>
              <a:t>41</a:t>
            </a:fld>
            <a:endParaRPr lang="en-US" dirty="0">
              <a:solidFill>
                <a:prstClr val="black">
                  <a:tint val="75000"/>
                </a:prstClr>
              </a:solidFill>
            </a:endParaRPr>
          </a:p>
        </p:txBody>
      </p:sp>
      <p:pic>
        <p:nvPicPr>
          <p:cNvPr id="12" name="Picture 11">
            <a:extLst>
              <a:ext uri="{FF2B5EF4-FFF2-40B4-BE49-F238E27FC236}">
                <a16:creationId xmlns:a16="http://schemas.microsoft.com/office/drawing/2014/main" xmlns="" id="{CF5157A9-E016-8A46-92FC-75C4CDBC7D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9496" y="1268760"/>
            <a:ext cx="9144000" cy="3500176"/>
          </a:xfrm>
          <a:prstGeom prst="rect">
            <a:avLst/>
          </a:prstGeom>
        </p:spPr>
      </p:pic>
      <p:cxnSp>
        <p:nvCxnSpPr>
          <p:cNvPr id="6" name="Straight Arrow Connector 5"/>
          <p:cNvCxnSpPr>
            <a:cxnSpLocks/>
          </p:cNvCxnSpPr>
          <p:nvPr/>
        </p:nvCxnSpPr>
        <p:spPr bwMode="auto">
          <a:xfrm flipH="1" flipV="1">
            <a:off x="2279576" y="3371096"/>
            <a:ext cx="396044" cy="1735985"/>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p:cNvCxnSpPr>
            <a:cxnSpLocks/>
          </p:cNvCxnSpPr>
          <p:nvPr/>
        </p:nvCxnSpPr>
        <p:spPr bwMode="auto">
          <a:xfrm flipV="1">
            <a:off x="2675620" y="3166102"/>
            <a:ext cx="6084676" cy="1940978"/>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p:cNvCxnSpPr>
            <a:cxnSpLocks/>
          </p:cNvCxnSpPr>
          <p:nvPr/>
        </p:nvCxnSpPr>
        <p:spPr bwMode="auto">
          <a:xfrm flipV="1">
            <a:off x="2675620" y="3018848"/>
            <a:ext cx="4338228" cy="2088232"/>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21118546"/>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雲 98"/>
          <p:cNvSpPr/>
          <p:nvPr/>
        </p:nvSpPr>
        <p:spPr>
          <a:xfrm>
            <a:off x="2895084" y="1481273"/>
            <a:ext cx="2321350" cy="4169941"/>
          </a:xfrm>
          <a:prstGeom prst="cloud">
            <a:avLst/>
          </a:prstGeom>
          <a:solidFill>
            <a:schemeClr val="accent1">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white"/>
              </a:solidFill>
            </a:endParaRPr>
          </a:p>
        </p:txBody>
      </p:sp>
      <p:sp>
        <p:nvSpPr>
          <p:cNvPr id="3" name="object 3"/>
          <p:cNvSpPr txBox="1"/>
          <p:nvPr/>
        </p:nvSpPr>
        <p:spPr>
          <a:xfrm>
            <a:off x="1681987" y="512346"/>
            <a:ext cx="1205230" cy="295466"/>
          </a:xfrm>
          <a:prstGeom prst="rect">
            <a:avLst/>
          </a:prstGeom>
        </p:spPr>
        <p:txBody>
          <a:bodyPr vert="horz" wrap="square" lIns="0" tIns="0" rIns="0" bIns="0" rtlCol="0">
            <a:spAutoFit/>
          </a:bodyPr>
          <a:lstStyle/>
          <a:p>
            <a:pPr marL="161925" marR="5080" indent="-149860">
              <a:lnSpc>
                <a:spcPct val="120000"/>
              </a:lnSpc>
            </a:pPr>
            <a:r>
              <a:rPr sz="800" spc="-10" dirty="0">
                <a:solidFill>
                  <a:srgbClr val="FFFFFF"/>
                </a:solidFill>
                <a:latin typeface="Arial"/>
                <a:cs typeface="Arial"/>
              </a:rPr>
              <a:t>E</a:t>
            </a:r>
            <a:r>
              <a:rPr sz="800" spc="-5" dirty="0">
                <a:solidFill>
                  <a:srgbClr val="FFFFFF"/>
                </a:solidFill>
                <a:latin typeface="Arial"/>
                <a:cs typeface="Arial"/>
              </a:rPr>
              <a:t>lectrical</a:t>
            </a:r>
            <a:r>
              <a:rPr sz="800" dirty="0">
                <a:solidFill>
                  <a:srgbClr val="FFFFFF"/>
                </a:solidFill>
                <a:latin typeface="Arial"/>
                <a:cs typeface="Arial"/>
              </a:rPr>
              <a:t> </a:t>
            </a:r>
            <a:r>
              <a:rPr sz="800" spc="-10" dirty="0">
                <a:solidFill>
                  <a:srgbClr val="FFFFFF"/>
                </a:solidFill>
                <a:latin typeface="Arial"/>
                <a:cs typeface="Arial"/>
              </a:rPr>
              <a:t>E</a:t>
            </a:r>
            <a:r>
              <a:rPr sz="800" spc="-5" dirty="0">
                <a:solidFill>
                  <a:srgbClr val="FFFFFF"/>
                </a:solidFill>
                <a:latin typeface="Arial"/>
                <a:cs typeface="Arial"/>
              </a:rPr>
              <a:t>ngineering</a:t>
            </a:r>
            <a:r>
              <a:rPr sz="800" dirty="0">
                <a:solidFill>
                  <a:srgbClr val="FFFFFF"/>
                </a:solidFill>
                <a:latin typeface="Arial"/>
                <a:cs typeface="Arial"/>
              </a:rPr>
              <a:t> </a:t>
            </a:r>
            <a:r>
              <a:rPr sz="800" spc="-5" dirty="0">
                <a:solidFill>
                  <a:srgbClr val="FFFFFF"/>
                </a:solidFill>
                <a:latin typeface="Arial"/>
                <a:cs typeface="Arial"/>
              </a:rPr>
              <a:t>and Computer</a:t>
            </a:r>
            <a:r>
              <a:rPr sz="800" dirty="0">
                <a:solidFill>
                  <a:srgbClr val="FFFFFF"/>
                </a:solidFill>
                <a:latin typeface="Arial"/>
                <a:cs typeface="Arial"/>
              </a:rPr>
              <a:t> </a:t>
            </a:r>
            <a:r>
              <a:rPr sz="800" spc="-10" dirty="0">
                <a:solidFill>
                  <a:srgbClr val="FFFFFF"/>
                </a:solidFill>
                <a:latin typeface="Arial"/>
                <a:cs typeface="Arial"/>
              </a:rPr>
              <a:t>Sc</a:t>
            </a:r>
            <a:r>
              <a:rPr sz="800" spc="-5" dirty="0">
                <a:solidFill>
                  <a:srgbClr val="FFFFFF"/>
                </a:solidFill>
                <a:latin typeface="Arial"/>
                <a:cs typeface="Arial"/>
              </a:rPr>
              <a:t>ien</a:t>
            </a:r>
            <a:r>
              <a:rPr sz="800" spc="-10" dirty="0">
                <a:solidFill>
                  <a:srgbClr val="FFFFFF"/>
                </a:solidFill>
                <a:latin typeface="Arial"/>
                <a:cs typeface="Arial"/>
              </a:rPr>
              <a:t>c</a:t>
            </a:r>
            <a:r>
              <a:rPr sz="800" spc="-5" dirty="0">
                <a:solidFill>
                  <a:srgbClr val="FFFFFF"/>
                </a:solidFill>
                <a:latin typeface="Arial"/>
                <a:cs typeface="Arial"/>
              </a:rPr>
              <a:t>e</a:t>
            </a:r>
            <a:r>
              <a:rPr sz="800" spc="-10" dirty="0">
                <a:solidFill>
                  <a:srgbClr val="FFFFFF"/>
                </a:solidFill>
                <a:latin typeface="Arial"/>
                <a:cs typeface="Arial"/>
              </a:rPr>
              <a:t>s</a:t>
            </a:r>
            <a:endParaRPr sz="800">
              <a:solidFill>
                <a:prstClr val="black"/>
              </a:solidFill>
              <a:latin typeface="Arial"/>
              <a:cs typeface="Arial"/>
            </a:endParaRPr>
          </a:p>
        </p:txBody>
      </p:sp>
      <p:sp>
        <p:nvSpPr>
          <p:cNvPr id="5" name="object 5"/>
          <p:cNvSpPr/>
          <p:nvPr/>
        </p:nvSpPr>
        <p:spPr>
          <a:xfrm>
            <a:off x="9450323" y="367282"/>
            <a:ext cx="1143000" cy="137160"/>
          </a:xfrm>
          <a:custGeom>
            <a:avLst/>
            <a:gdLst/>
            <a:ahLst/>
            <a:cxnLst/>
            <a:rect l="l" t="t" r="r" b="b"/>
            <a:pathLst>
              <a:path w="1143000" h="137159">
                <a:moveTo>
                  <a:pt x="0" y="137159"/>
                </a:moveTo>
                <a:lnTo>
                  <a:pt x="56778" y="116284"/>
                </a:lnTo>
                <a:lnTo>
                  <a:pt x="113702" y="95975"/>
                </a:lnTo>
                <a:lnTo>
                  <a:pt x="170736" y="76617"/>
                </a:lnTo>
                <a:lnTo>
                  <a:pt x="227844" y="58594"/>
                </a:lnTo>
                <a:lnTo>
                  <a:pt x="284987" y="42290"/>
                </a:lnTo>
                <a:lnTo>
                  <a:pt x="342131" y="28090"/>
                </a:lnTo>
                <a:lnTo>
                  <a:pt x="399239" y="16376"/>
                </a:lnTo>
                <a:lnTo>
                  <a:pt x="456273" y="7534"/>
                </a:lnTo>
                <a:lnTo>
                  <a:pt x="513197" y="1947"/>
                </a:lnTo>
                <a:lnTo>
                  <a:pt x="569975" y="0"/>
                </a:lnTo>
                <a:lnTo>
                  <a:pt x="598757" y="494"/>
                </a:lnTo>
                <a:lnTo>
                  <a:pt x="656201" y="4310"/>
                </a:lnTo>
                <a:lnTo>
                  <a:pt x="713517" y="11572"/>
                </a:lnTo>
                <a:lnTo>
                  <a:pt x="770742" y="21898"/>
                </a:lnTo>
                <a:lnTo>
                  <a:pt x="827912" y="34903"/>
                </a:lnTo>
                <a:lnTo>
                  <a:pt x="885063" y="50203"/>
                </a:lnTo>
                <a:lnTo>
                  <a:pt x="942233" y="67415"/>
                </a:lnTo>
                <a:lnTo>
                  <a:pt x="999458" y="86153"/>
                </a:lnTo>
                <a:lnTo>
                  <a:pt x="1056774" y="106034"/>
                </a:lnTo>
                <a:lnTo>
                  <a:pt x="1114218" y="126675"/>
                </a:lnTo>
                <a:lnTo>
                  <a:pt x="1142999" y="137159"/>
                </a:lnTo>
              </a:path>
            </a:pathLst>
          </a:custGeom>
          <a:ln w="27431">
            <a:solidFill>
              <a:srgbClr val="FFFFFF"/>
            </a:solidFill>
          </a:ln>
        </p:spPr>
        <p:txBody>
          <a:bodyPr wrap="square" lIns="0" tIns="0" rIns="0" bIns="0" rtlCol="0"/>
          <a:lstStyle/>
          <a:p>
            <a:endParaRPr>
              <a:solidFill>
                <a:prstClr val="black"/>
              </a:solidFill>
            </a:endParaRPr>
          </a:p>
        </p:txBody>
      </p:sp>
      <p:sp>
        <p:nvSpPr>
          <p:cNvPr id="6" name="object 6"/>
          <p:cNvSpPr/>
          <p:nvPr/>
        </p:nvSpPr>
        <p:spPr>
          <a:xfrm>
            <a:off x="9710928" y="191506"/>
            <a:ext cx="69850" cy="391160"/>
          </a:xfrm>
          <a:custGeom>
            <a:avLst/>
            <a:gdLst/>
            <a:ahLst/>
            <a:cxnLst/>
            <a:rect l="l" t="t" r="r" b="b"/>
            <a:pathLst>
              <a:path w="69850" h="391159">
                <a:moveTo>
                  <a:pt x="0" y="390659"/>
                </a:moveTo>
                <a:lnTo>
                  <a:pt x="18542" y="356049"/>
                </a:lnTo>
                <a:lnTo>
                  <a:pt x="35566" y="321191"/>
                </a:lnTo>
                <a:lnTo>
                  <a:pt x="50207" y="285840"/>
                </a:lnTo>
                <a:lnTo>
                  <a:pt x="64528" y="237510"/>
                </a:lnTo>
                <a:lnTo>
                  <a:pt x="69390" y="199673"/>
                </a:lnTo>
                <a:lnTo>
                  <a:pt x="69501" y="186764"/>
                </a:lnTo>
                <a:lnTo>
                  <a:pt x="69239" y="173937"/>
                </a:lnTo>
                <a:lnTo>
                  <a:pt x="66448" y="135888"/>
                </a:lnTo>
                <a:lnTo>
                  <a:pt x="58922" y="85980"/>
                </a:lnTo>
                <a:lnTo>
                  <a:pt x="48420" y="36718"/>
                </a:lnTo>
                <a:lnTo>
                  <a:pt x="42521" y="12227"/>
                </a:lnTo>
                <a:lnTo>
                  <a:pt x="39491" y="0"/>
                </a:lnTo>
              </a:path>
            </a:pathLst>
          </a:custGeom>
          <a:ln w="18287">
            <a:solidFill>
              <a:srgbClr val="FFFFFF"/>
            </a:solidFill>
          </a:ln>
        </p:spPr>
        <p:txBody>
          <a:bodyPr wrap="square" lIns="0" tIns="0" rIns="0" bIns="0" rtlCol="0"/>
          <a:lstStyle/>
          <a:p>
            <a:endParaRPr>
              <a:solidFill>
                <a:prstClr val="black"/>
              </a:solidFill>
            </a:endParaRPr>
          </a:p>
        </p:txBody>
      </p:sp>
      <p:sp>
        <p:nvSpPr>
          <p:cNvPr id="7" name="object 7"/>
          <p:cNvSpPr/>
          <p:nvPr/>
        </p:nvSpPr>
        <p:spPr>
          <a:xfrm>
            <a:off x="9777984" y="152398"/>
            <a:ext cx="67945" cy="429895"/>
          </a:xfrm>
          <a:custGeom>
            <a:avLst/>
            <a:gdLst/>
            <a:ahLst/>
            <a:cxnLst/>
            <a:rect l="l" t="t" r="r" b="b"/>
            <a:pathLst>
              <a:path w="67945" h="429895">
                <a:moveTo>
                  <a:pt x="0" y="429768"/>
                </a:moveTo>
                <a:lnTo>
                  <a:pt x="5819" y="418760"/>
                </a:lnTo>
                <a:lnTo>
                  <a:pt x="11661" y="407729"/>
                </a:lnTo>
                <a:lnTo>
                  <a:pt x="17474" y="396652"/>
                </a:lnTo>
                <a:lnTo>
                  <a:pt x="39415" y="351414"/>
                </a:lnTo>
                <a:lnTo>
                  <a:pt x="56805" y="303575"/>
                </a:lnTo>
                <a:lnTo>
                  <a:pt x="64894" y="265093"/>
                </a:lnTo>
                <a:lnTo>
                  <a:pt x="67807" y="214933"/>
                </a:lnTo>
                <a:lnTo>
                  <a:pt x="67609" y="202580"/>
                </a:lnTo>
                <a:lnTo>
                  <a:pt x="63885" y="152671"/>
                </a:lnTo>
                <a:lnTo>
                  <a:pt x="58473" y="114814"/>
                </a:lnTo>
                <a:lnTo>
                  <a:pt x="51312" y="76691"/>
                </a:lnTo>
                <a:lnTo>
                  <a:pt x="42849" y="38390"/>
                </a:lnTo>
                <a:lnTo>
                  <a:pt x="36702" y="12801"/>
                </a:lnTo>
                <a:lnTo>
                  <a:pt x="33527" y="0"/>
                </a:lnTo>
              </a:path>
            </a:pathLst>
          </a:custGeom>
          <a:ln w="18287">
            <a:solidFill>
              <a:srgbClr val="FFFFFF"/>
            </a:solidFill>
          </a:ln>
        </p:spPr>
        <p:txBody>
          <a:bodyPr wrap="square" lIns="0" tIns="0" rIns="0" bIns="0" rtlCol="0"/>
          <a:lstStyle/>
          <a:p>
            <a:endParaRPr>
              <a:solidFill>
                <a:prstClr val="black"/>
              </a:solidFill>
            </a:endParaRPr>
          </a:p>
        </p:txBody>
      </p:sp>
      <p:sp>
        <p:nvSpPr>
          <p:cNvPr id="8" name="object 8"/>
          <p:cNvSpPr/>
          <p:nvPr/>
        </p:nvSpPr>
        <p:spPr>
          <a:xfrm>
            <a:off x="10260169" y="191506"/>
            <a:ext cx="69850" cy="391160"/>
          </a:xfrm>
          <a:custGeom>
            <a:avLst/>
            <a:gdLst/>
            <a:ahLst/>
            <a:cxnLst/>
            <a:rect l="l" t="t" r="r" b="b"/>
            <a:pathLst>
              <a:path w="69850" h="391159">
                <a:moveTo>
                  <a:pt x="69501" y="390659"/>
                </a:moveTo>
                <a:lnTo>
                  <a:pt x="50959" y="356049"/>
                </a:lnTo>
                <a:lnTo>
                  <a:pt x="33935" y="321191"/>
                </a:lnTo>
                <a:lnTo>
                  <a:pt x="19294" y="285840"/>
                </a:lnTo>
                <a:lnTo>
                  <a:pt x="4973" y="237510"/>
                </a:lnTo>
                <a:lnTo>
                  <a:pt x="110" y="199673"/>
                </a:lnTo>
                <a:lnTo>
                  <a:pt x="0" y="186764"/>
                </a:lnTo>
                <a:lnTo>
                  <a:pt x="262" y="173937"/>
                </a:lnTo>
                <a:lnTo>
                  <a:pt x="3053" y="135888"/>
                </a:lnTo>
                <a:lnTo>
                  <a:pt x="10579" y="85980"/>
                </a:lnTo>
                <a:lnTo>
                  <a:pt x="21080" y="36718"/>
                </a:lnTo>
                <a:lnTo>
                  <a:pt x="26980" y="12227"/>
                </a:lnTo>
                <a:lnTo>
                  <a:pt x="30009" y="0"/>
                </a:lnTo>
              </a:path>
            </a:pathLst>
          </a:custGeom>
          <a:ln w="18287">
            <a:solidFill>
              <a:srgbClr val="FFFFFF"/>
            </a:solidFill>
          </a:ln>
        </p:spPr>
        <p:txBody>
          <a:bodyPr wrap="square" lIns="0" tIns="0" rIns="0" bIns="0" rtlCol="0"/>
          <a:lstStyle/>
          <a:p>
            <a:endParaRPr>
              <a:solidFill>
                <a:prstClr val="black"/>
              </a:solidFill>
            </a:endParaRPr>
          </a:p>
        </p:txBody>
      </p:sp>
      <p:sp>
        <p:nvSpPr>
          <p:cNvPr id="9" name="object 9"/>
          <p:cNvSpPr/>
          <p:nvPr/>
        </p:nvSpPr>
        <p:spPr>
          <a:xfrm>
            <a:off x="10194809" y="152398"/>
            <a:ext cx="67945" cy="429895"/>
          </a:xfrm>
          <a:custGeom>
            <a:avLst/>
            <a:gdLst/>
            <a:ahLst/>
            <a:cxnLst/>
            <a:rect l="l" t="t" r="r" b="b"/>
            <a:pathLst>
              <a:path w="67945" h="429895">
                <a:moveTo>
                  <a:pt x="67807" y="429768"/>
                </a:moveTo>
                <a:lnTo>
                  <a:pt x="61987" y="418760"/>
                </a:lnTo>
                <a:lnTo>
                  <a:pt x="56145" y="407729"/>
                </a:lnTo>
                <a:lnTo>
                  <a:pt x="50332" y="396652"/>
                </a:lnTo>
                <a:lnTo>
                  <a:pt x="28391" y="351414"/>
                </a:lnTo>
                <a:lnTo>
                  <a:pt x="11001" y="303575"/>
                </a:lnTo>
                <a:lnTo>
                  <a:pt x="2912" y="265093"/>
                </a:lnTo>
                <a:lnTo>
                  <a:pt x="0" y="214933"/>
                </a:lnTo>
                <a:lnTo>
                  <a:pt x="197" y="202580"/>
                </a:lnTo>
                <a:lnTo>
                  <a:pt x="3921" y="152671"/>
                </a:lnTo>
                <a:lnTo>
                  <a:pt x="9333" y="114814"/>
                </a:lnTo>
                <a:lnTo>
                  <a:pt x="16494" y="76691"/>
                </a:lnTo>
                <a:lnTo>
                  <a:pt x="24957" y="38390"/>
                </a:lnTo>
                <a:lnTo>
                  <a:pt x="31104" y="12801"/>
                </a:lnTo>
                <a:lnTo>
                  <a:pt x="34279" y="0"/>
                </a:lnTo>
              </a:path>
            </a:pathLst>
          </a:custGeom>
          <a:ln w="18287">
            <a:solidFill>
              <a:srgbClr val="FFFFFF"/>
            </a:solidFill>
          </a:ln>
        </p:spPr>
        <p:txBody>
          <a:bodyPr wrap="square" lIns="0" tIns="0" rIns="0" bIns="0" rtlCol="0"/>
          <a:lstStyle/>
          <a:p>
            <a:endParaRPr>
              <a:solidFill>
                <a:prstClr val="black"/>
              </a:solidFill>
            </a:endParaRPr>
          </a:p>
        </p:txBody>
      </p:sp>
      <p:sp>
        <p:nvSpPr>
          <p:cNvPr id="10" name="object 10"/>
          <p:cNvSpPr/>
          <p:nvPr/>
        </p:nvSpPr>
        <p:spPr>
          <a:xfrm>
            <a:off x="9483853" y="214103"/>
            <a:ext cx="267335" cy="235585"/>
          </a:xfrm>
          <a:custGeom>
            <a:avLst/>
            <a:gdLst/>
            <a:ahLst/>
            <a:cxnLst/>
            <a:rect l="l" t="t" r="r" b="b"/>
            <a:pathLst>
              <a:path w="267334" h="235584">
                <a:moveTo>
                  <a:pt x="0" y="235475"/>
                </a:moveTo>
                <a:lnTo>
                  <a:pt x="39608" y="218616"/>
                </a:lnTo>
                <a:lnTo>
                  <a:pt x="78189" y="201586"/>
                </a:lnTo>
                <a:lnTo>
                  <a:pt x="114713" y="184214"/>
                </a:lnTo>
                <a:lnTo>
                  <a:pt x="158437" y="160221"/>
                </a:lnTo>
                <a:lnTo>
                  <a:pt x="194241" y="134909"/>
                </a:lnTo>
                <a:lnTo>
                  <a:pt x="225706" y="100226"/>
                </a:lnTo>
                <a:lnTo>
                  <a:pt x="246268" y="66351"/>
                </a:lnTo>
                <a:lnTo>
                  <a:pt x="262109" y="21997"/>
                </a:lnTo>
                <a:lnTo>
                  <a:pt x="264771" y="10991"/>
                </a:lnTo>
                <a:lnTo>
                  <a:pt x="267144" y="0"/>
                </a:lnTo>
              </a:path>
            </a:pathLst>
          </a:custGeom>
          <a:ln w="9143">
            <a:solidFill>
              <a:srgbClr val="FFFFFF"/>
            </a:solidFill>
          </a:ln>
        </p:spPr>
        <p:txBody>
          <a:bodyPr wrap="square" lIns="0" tIns="0" rIns="0" bIns="0" rtlCol="0"/>
          <a:lstStyle/>
          <a:p>
            <a:endParaRPr>
              <a:solidFill>
                <a:prstClr val="black"/>
              </a:solidFill>
            </a:endParaRPr>
          </a:p>
        </p:txBody>
      </p:sp>
      <p:sp>
        <p:nvSpPr>
          <p:cNvPr id="11" name="object 11"/>
          <p:cNvSpPr/>
          <p:nvPr/>
        </p:nvSpPr>
        <p:spPr>
          <a:xfrm>
            <a:off x="10293023" y="214269"/>
            <a:ext cx="267335" cy="235585"/>
          </a:xfrm>
          <a:custGeom>
            <a:avLst/>
            <a:gdLst/>
            <a:ahLst/>
            <a:cxnLst/>
            <a:rect l="l" t="t" r="r" b="b"/>
            <a:pathLst>
              <a:path w="267334" h="235584">
                <a:moveTo>
                  <a:pt x="266773" y="235309"/>
                </a:moveTo>
                <a:lnTo>
                  <a:pt x="227378" y="218451"/>
                </a:lnTo>
                <a:lnTo>
                  <a:pt x="189265" y="201421"/>
                </a:lnTo>
                <a:lnTo>
                  <a:pt x="153207" y="184048"/>
                </a:lnTo>
                <a:lnTo>
                  <a:pt x="109657" y="160056"/>
                </a:lnTo>
                <a:lnTo>
                  <a:pt x="72957" y="134743"/>
                </a:lnTo>
                <a:lnTo>
                  <a:pt x="41686" y="100104"/>
                </a:lnTo>
                <a:lnTo>
                  <a:pt x="21700" y="66270"/>
                </a:lnTo>
                <a:lnTo>
                  <a:pt x="5873" y="21970"/>
                </a:lnTo>
                <a:lnTo>
                  <a:pt x="2887" y="10978"/>
                </a:lnTo>
                <a:lnTo>
                  <a:pt x="0" y="0"/>
                </a:lnTo>
              </a:path>
            </a:pathLst>
          </a:custGeom>
          <a:ln w="9143">
            <a:solidFill>
              <a:srgbClr val="FFFFFF"/>
            </a:solidFill>
          </a:ln>
        </p:spPr>
        <p:txBody>
          <a:bodyPr wrap="square" lIns="0" tIns="0" rIns="0" bIns="0" rtlCol="0"/>
          <a:lstStyle/>
          <a:p>
            <a:endParaRPr>
              <a:solidFill>
                <a:prstClr val="black"/>
              </a:solidFill>
            </a:endParaRPr>
          </a:p>
        </p:txBody>
      </p:sp>
      <p:sp>
        <p:nvSpPr>
          <p:cNvPr id="12" name="object 12"/>
          <p:cNvSpPr/>
          <p:nvPr/>
        </p:nvSpPr>
        <p:spPr>
          <a:xfrm>
            <a:off x="9819132" y="153923"/>
            <a:ext cx="260985" cy="212725"/>
          </a:xfrm>
          <a:custGeom>
            <a:avLst/>
            <a:gdLst/>
            <a:ahLst/>
            <a:cxnLst/>
            <a:rect l="l" t="t" r="r" b="b"/>
            <a:pathLst>
              <a:path w="260984" h="212725">
                <a:moveTo>
                  <a:pt x="0" y="0"/>
                </a:moveTo>
                <a:lnTo>
                  <a:pt x="18087" y="37907"/>
                </a:lnTo>
                <a:lnTo>
                  <a:pt x="36322" y="74055"/>
                </a:lnTo>
                <a:lnTo>
                  <a:pt x="55585" y="107414"/>
                </a:lnTo>
                <a:lnTo>
                  <a:pt x="84391" y="145781"/>
                </a:lnTo>
                <a:lnTo>
                  <a:pt x="114889" y="169168"/>
                </a:lnTo>
                <a:lnTo>
                  <a:pt x="149914" y="186231"/>
                </a:lnTo>
                <a:lnTo>
                  <a:pt x="198369" y="201013"/>
                </a:lnTo>
                <a:lnTo>
                  <a:pt x="248037" y="210287"/>
                </a:lnTo>
                <a:lnTo>
                  <a:pt x="260543" y="212205"/>
                </a:lnTo>
              </a:path>
            </a:pathLst>
          </a:custGeom>
          <a:ln w="9143">
            <a:solidFill>
              <a:srgbClr val="FFFFFF"/>
            </a:solidFill>
          </a:ln>
        </p:spPr>
        <p:txBody>
          <a:bodyPr wrap="square" lIns="0" tIns="0" rIns="0" bIns="0" rtlCol="0"/>
          <a:lstStyle/>
          <a:p>
            <a:endParaRPr>
              <a:solidFill>
                <a:prstClr val="black"/>
              </a:solidFill>
            </a:endParaRPr>
          </a:p>
        </p:txBody>
      </p:sp>
      <p:sp>
        <p:nvSpPr>
          <p:cNvPr id="13" name="object 13"/>
          <p:cNvSpPr/>
          <p:nvPr/>
        </p:nvSpPr>
        <p:spPr>
          <a:xfrm>
            <a:off x="9964473" y="153923"/>
            <a:ext cx="260350" cy="212725"/>
          </a:xfrm>
          <a:custGeom>
            <a:avLst/>
            <a:gdLst/>
            <a:ahLst/>
            <a:cxnLst/>
            <a:rect l="l" t="t" r="r" b="b"/>
            <a:pathLst>
              <a:path w="260350" h="212725">
                <a:moveTo>
                  <a:pt x="260042" y="0"/>
                </a:moveTo>
                <a:lnTo>
                  <a:pt x="243419" y="37907"/>
                </a:lnTo>
                <a:lnTo>
                  <a:pt x="225915" y="74055"/>
                </a:lnTo>
                <a:lnTo>
                  <a:pt x="206650" y="107414"/>
                </a:lnTo>
                <a:lnTo>
                  <a:pt x="176701" y="145781"/>
                </a:lnTo>
                <a:lnTo>
                  <a:pt x="145580" y="169130"/>
                </a:lnTo>
                <a:lnTo>
                  <a:pt x="110458" y="186164"/>
                </a:lnTo>
                <a:lnTo>
                  <a:pt x="62021" y="200940"/>
                </a:lnTo>
                <a:lnTo>
                  <a:pt x="12469" y="210215"/>
                </a:lnTo>
                <a:lnTo>
                  <a:pt x="0" y="212129"/>
                </a:lnTo>
              </a:path>
            </a:pathLst>
          </a:custGeom>
          <a:ln w="9143">
            <a:solidFill>
              <a:srgbClr val="FFFFFF"/>
            </a:solidFill>
          </a:ln>
        </p:spPr>
        <p:txBody>
          <a:bodyPr wrap="square" lIns="0" tIns="0" rIns="0" bIns="0" rtlCol="0"/>
          <a:lstStyle/>
          <a:p>
            <a:endParaRPr>
              <a:solidFill>
                <a:prstClr val="black"/>
              </a:solidFill>
            </a:endParaRPr>
          </a:p>
        </p:txBody>
      </p:sp>
      <p:sp>
        <p:nvSpPr>
          <p:cNvPr id="14" name="object 14"/>
          <p:cNvSpPr/>
          <p:nvPr/>
        </p:nvSpPr>
        <p:spPr>
          <a:xfrm>
            <a:off x="9688948" y="579119"/>
            <a:ext cx="162560" cy="29209"/>
          </a:xfrm>
          <a:custGeom>
            <a:avLst/>
            <a:gdLst/>
            <a:ahLst/>
            <a:cxnLst/>
            <a:rect l="l" t="t" r="r" b="b"/>
            <a:pathLst>
              <a:path w="162559" h="29209">
                <a:moveTo>
                  <a:pt x="162186" y="0"/>
                </a:moveTo>
                <a:lnTo>
                  <a:pt x="148837" y="3460"/>
                </a:lnTo>
                <a:lnTo>
                  <a:pt x="135586" y="7093"/>
                </a:lnTo>
                <a:lnTo>
                  <a:pt x="122534" y="10799"/>
                </a:lnTo>
                <a:lnTo>
                  <a:pt x="109779" y="14479"/>
                </a:lnTo>
                <a:lnTo>
                  <a:pt x="97421" y="18034"/>
                </a:lnTo>
                <a:lnTo>
                  <a:pt x="48557" y="28287"/>
                </a:lnTo>
                <a:lnTo>
                  <a:pt x="35129" y="28655"/>
                </a:lnTo>
                <a:lnTo>
                  <a:pt x="22910" y="28410"/>
                </a:lnTo>
                <a:lnTo>
                  <a:pt x="11374" y="27906"/>
                </a:lnTo>
                <a:lnTo>
                  <a:pt x="0" y="27493"/>
                </a:lnTo>
              </a:path>
            </a:pathLst>
          </a:custGeom>
          <a:ln w="18287">
            <a:solidFill>
              <a:srgbClr val="FFFFFF"/>
            </a:solidFill>
          </a:ln>
        </p:spPr>
        <p:txBody>
          <a:bodyPr wrap="square" lIns="0" tIns="0" rIns="0" bIns="0" rtlCol="0"/>
          <a:lstStyle/>
          <a:p>
            <a:endParaRPr>
              <a:solidFill>
                <a:prstClr val="black"/>
              </a:solidFill>
            </a:endParaRPr>
          </a:p>
        </p:txBody>
      </p:sp>
      <p:sp>
        <p:nvSpPr>
          <p:cNvPr id="15" name="object 15"/>
          <p:cNvSpPr/>
          <p:nvPr/>
        </p:nvSpPr>
        <p:spPr>
          <a:xfrm>
            <a:off x="10189464" y="579119"/>
            <a:ext cx="162560" cy="29209"/>
          </a:xfrm>
          <a:custGeom>
            <a:avLst/>
            <a:gdLst/>
            <a:ahLst/>
            <a:cxnLst/>
            <a:rect l="l" t="t" r="r" b="b"/>
            <a:pathLst>
              <a:path w="162559" h="29209">
                <a:moveTo>
                  <a:pt x="0" y="0"/>
                </a:moveTo>
                <a:lnTo>
                  <a:pt x="13349" y="3460"/>
                </a:lnTo>
                <a:lnTo>
                  <a:pt x="26600" y="7093"/>
                </a:lnTo>
                <a:lnTo>
                  <a:pt x="39652" y="10799"/>
                </a:lnTo>
                <a:lnTo>
                  <a:pt x="52407" y="14479"/>
                </a:lnTo>
                <a:lnTo>
                  <a:pt x="64765" y="18034"/>
                </a:lnTo>
                <a:lnTo>
                  <a:pt x="113629" y="28287"/>
                </a:lnTo>
                <a:lnTo>
                  <a:pt x="127057" y="28655"/>
                </a:lnTo>
                <a:lnTo>
                  <a:pt x="139276" y="28410"/>
                </a:lnTo>
                <a:lnTo>
                  <a:pt x="150812" y="27906"/>
                </a:lnTo>
                <a:lnTo>
                  <a:pt x="162186" y="27493"/>
                </a:lnTo>
              </a:path>
            </a:pathLst>
          </a:custGeom>
          <a:ln w="18287">
            <a:solidFill>
              <a:srgbClr val="FFFFFF"/>
            </a:solidFill>
          </a:ln>
        </p:spPr>
        <p:txBody>
          <a:bodyPr wrap="square" lIns="0" tIns="0" rIns="0" bIns="0" rtlCol="0"/>
          <a:lstStyle/>
          <a:p>
            <a:endParaRPr>
              <a:solidFill>
                <a:prstClr val="black"/>
              </a:solidFill>
            </a:endParaRPr>
          </a:p>
        </p:txBody>
      </p:sp>
      <p:sp>
        <p:nvSpPr>
          <p:cNvPr id="16" name="object 16"/>
          <p:cNvSpPr txBox="1"/>
          <p:nvPr/>
        </p:nvSpPr>
        <p:spPr>
          <a:xfrm>
            <a:off x="9343518" y="1877861"/>
            <a:ext cx="1143000" cy="152400"/>
          </a:xfrm>
          <a:prstGeom prst="rect">
            <a:avLst/>
          </a:prstGeom>
          <a:solidFill>
            <a:srgbClr val="FFFFFF"/>
          </a:solidFill>
          <a:ln w="9143">
            <a:solidFill>
              <a:srgbClr val="FFFFFF"/>
            </a:solidFill>
          </a:ln>
        </p:spPr>
        <p:txBody>
          <a:bodyPr vert="horz" wrap="square" lIns="0" tIns="0" rIns="0" bIns="0" rtlCol="0">
            <a:spAutoFit/>
          </a:bodyPr>
          <a:lstStyle/>
          <a:p>
            <a:pPr marL="24130"/>
            <a:r>
              <a:rPr sz="1000" b="1" spc="-10" dirty="0">
                <a:solidFill>
                  <a:srgbClr val="73A4FE"/>
                </a:solidFill>
                <a:latin typeface="Arial"/>
                <a:cs typeface="Arial"/>
              </a:rPr>
              <a:t>B</a:t>
            </a:r>
            <a:r>
              <a:rPr sz="800" b="1" spc="-10" dirty="0">
                <a:solidFill>
                  <a:srgbClr val="73A4FE"/>
                </a:solidFill>
                <a:latin typeface="Arial"/>
                <a:cs typeface="Arial"/>
              </a:rPr>
              <a:t>E</a:t>
            </a:r>
            <a:r>
              <a:rPr sz="800" b="1" spc="-5" dirty="0">
                <a:solidFill>
                  <a:srgbClr val="73A4FE"/>
                </a:solidFill>
                <a:latin typeface="Arial"/>
                <a:cs typeface="Arial"/>
              </a:rPr>
              <a:t>RK</a:t>
            </a:r>
            <a:r>
              <a:rPr sz="800" b="1" spc="-10" dirty="0">
                <a:solidFill>
                  <a:srgbClr val="73A4FE"/>
                </a:solidFill>
                <a:latin typeface="Arial"/>
                <a:cs typeface="Arial"/>
              </a:rPr>
              <a:t>ELE</a:t>
            </a:r>
            <a:r>
              <a:rPr sz="800" b="1" spc="-15" dirty="0">
                <a:solidFill>
                  <a:srgbClr val="73A4FE"/>
                </a:solidFill>
                <a:latin typeface="Arial"/>
                <a:cs typeface="Arial"/>
              </a:rPr>
              <a:t>Y</a:t>
            </a:r>
            <a:r>
              <a:rPr sz="800" b="1" spc="10" dirty="0">
                <a:solidFill>
                  <a:srgbClr val="73A4FE"/>
                </a:solidFill>
                <a:latin typeface="Arial"/>
                <a:cs typeface="Arial"/>
              </a:rPr>
              <a:t> </a:t>
            </a:r>
            <a:r>
              <a:rPr sz="1000" b="1" spc="20" dirty="0">
                <a:solidFill>
                  <a:srgbClr val="73A4FE"/>
                </a:solidFill>
                <a:latin typeface="Arial"/>
                <a:cs typeface="Arial"/>
              </a:rPr>
              <a:t>P</a:t>
            </a:r>
            <a:r>
              <a:rPr sz="800" b="1" dirty="0">
                <a:solidFill>
                  <a:srgbClr val="73A4FE"/>
                </a:solidFill>
                <a:latin typeface="Arial"/>
                <a:cs typeface="Arial"/>
              </a:rPr>
              <a:t>A</a:t>
            </a:r>
            <a:r>
              <a:rPr sz="800" b="1" spc="-10" dirty="0">
                <a:solidFill>
                  <a:srgbClr val="73A4FE"/>
                </a:solidFill>
                <a:latin typeface="Arial"/>
                <a:cs typeface="Arial"/>
              </a:rPr>
              <a:t>R</a:t>
            </a:r>
            <a:r>
              <a:rPr sz="800" b="1" spc="5" dirty="0">
                <a:solidFill>
                  <a:srgbClr val="73A4FE"/>
                </a:solidFill>
                <a:latin typeface="Arial"/>
                <a:cs typeface="Arial"/>
              </a:rPr>
              <a:t> </a:t>
            </a:r>
            <a:r>
              <a:rPr sz="1000" b="1" spc="5" dirty="0">
                <a:solidFill>
                  <a:srgbClr val="73A4FE"/>
                </a:solidFill>
                <a:latin typeface="Arial"/>
                <a:cs typeface="Arial"/>
              </a:rPr>
              <a:t>L</a:t>
            </a:r>
            <a:r>
              <a:rPr sz="800" b="1" dirty="0">
                <a:solidFill>
                  <a:srgbClr val="73A4FE"/>
                </a:solidFill>
                <a:latin typeface="Arial"/>
                <a:cs typeface="Arial"/>
              </a:rPr>
              <a:t>A</a:t>
            </a:r>
            <a:r>
              <a:rPr sz="800" b="1" spc="-10" dirty="0">
                <a:solidFill>
                  <a:srgbClr val="73A4FE"/>
                </a:solidFill>
                <a:latin typeface="Arial"/>
                <a:cs typeface="Arial"/>
              </a:rPr>
              <a:t>B</a:t>
            </a:r>
            <a:endParaRPr sz="800">
              <a:solidFill>
                <a:prstClr val="black"/>
              </a:solidFill>
              <a:latin typeface="Arial"/>
              <a:cs typeface="Arial"/>
            </a:endParaRPr>
          </a:p>
        </p:txBody>
      </p:sp>
      <p:sp>
        <p:nvSpPr>
          <p:cNvPr id="18" name="object 18"/>
          <p:cNvSpPr/>
          <p:nvPr/>
        </p:nvSpPr>
        <p:spPr>
          <a:xfrm>
            <a:off x="3351275" y="1382266"/>
            <a:ext cx="0" cy="4569460"/>
          </a:xfrm>
          <a:custGeom>
            <a:avLst/>
            <a:gdLst/>
            <a:ahLst/>
            <a:cxnLst/>
            <a:rect l="l" t="t" r="r" b="b"/>
            <a:pathLst>
              <a:path h="4569460">
                <a:moveTo>
                  <a:pt x="0" y="4568952"/>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19" name="object 19"/>
          <p:cNvSpPr/>
          <p:nvPr/>
        </p:nvSpPr>
        <p:spPr>
          <a:xfrm>
            <a:off x="3960875" y="1382266"/>
            <a:ext cx="0" cy="4569460"/>
          </a:xfrm>
          <a:custGeom>
            <a:avLst/>
            <a:gdLst/>
            <a:ahLst/>
            <a:cxnLst/>
            <a:rect l="l" t="t" r="r" b="b"/>
            <a:pathLst>
              <a:path h="4569460">
                <a:moveTo>
                  <a:pt x="0" y="4568952"/>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20" name="object 20"/>
          <p:cNvSpPr/>
          <p:nvPr/>
        </p:nvSpPr>
        <p:spPr>
          <a:xfrm>
            <a:off x="4567427" y="1382266"/>
            <a:ext cx="0" cy="4569460"/>
          </a:xfrm>
          <a:custGeom>
            <a:avLst/>
            <a:gdLst/>
            <a:ahLst/>
            <a:cxnLst/>
            <a:rect l="l" t="t" r="r" b="b"/>
            <a:pathLst>
              <a:path h="4569460">
                <a:moveTo>
                  <a:pt x="0" y="4568952"/>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21" name="object 21"/>
          <p:cNvSpPr/>
          <p:nvPr/>
        </p:nvSpPr>
        <p:spPr>
          <a:xfrm>
            <a:off x="5177027" y="1382266"/>
            <a:ext cx="0" cy="4569460"/>
          </a:xfrm>
          <a:custGeom>
            <a:avLst/>
            <a:gdLst/>
            <a:ahLst/>
            <a:cxnLst/>
            <a:rect l="l" t="t" r="r" b="b"/>
            <a:pathLst>
              <a:path h="4569460">
                <a:moveTo>
                  <a:pt x="0" y="4568952"/>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22" name="object 22"/>
          <p:cNvSpPr/>
          <p:nvPr/>
        </p:nvSpPr>
        <p:spPr>
          <a:xfrm>
            <a:off x="5786627" y="1382266"/>
            <a:ext cx="0" cy="4569460"/>
          </a:xfrm>
          <a:custGeom>
            <a:avLst/>
            <a:gdLst/>
            <a:ahLst/>
            <a:cxnLst/>
            <a:rect l="l" t="t" r="r" b="b"/>
            <a:pathLst>
              <a:path h="4569460">
                <a:moveTo>
                  <a:pt x="0" y="4568952"/>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23" name="object 23"/>
          <p:cNvSpPr/>
          <p:nvPr/>
        </p:nvSpPr>
        <p:spPr>
          <a:xfrm>
            <a:off x="6396227" y="1376170"/>
            <a:ext cx="0" cy="4569460"/>
          </a:xfrm>
          <a:custGeom>
            <a:avLst/>
            <a:gdLst/>
            <a:ahLst/>
            <a:cxnLst/>
            <a:rect l="l" t="t" r="r" b="b"/>
            <a:pathLst>
              <a:path h="4569460">
                <a:moveTo>
                  <a:pt x="0" y="4568952"/>
                </a:moveTo>
                <a:lnTo>
                  <a:pt x="0" y="0"/>
                </a:lnTo>
              </a:path>
            </a:pathLst>
          </a:custGeom>
          <a:ln w="9143">
            <a:solidFill>
              <a:srgbClr val="EBEBEB"/>
            </a:solidFill>
          </a:ln>
        </p:spPr>
        <p:txBody>
          <a:bodyPr wrap="square" lIns="0" tIns="0" rIns="0" bIns="0" rtlCol="0"/>
          <a:lstStyle/>
          <a:p>
            <a:endParaRPr>
              <a:solidFill>
                <a:prstClr val="black"/>
              </a:solidFill>
            </a:endParaRPr>
          </a:p>
        </p:txBody>
      </p:sp>
      <p:grpSp>
        <p:nvGrpSpPr>
          <p:cNvPr id="78" name="グループ化 77"/>
          <p:cNvGrpSpPr/>
          <p:nvPr/>
        </p:nvGrpSpPr>
        <p:grpSpPr>
          <a:xfrm>
            <a:off x="2480415" y="1711263"/>
            <a:ext cx="6516200" cy="3682049"/>
            <a:chOff x="2740152" y="1680969"/>
            <a:chExt cx="5641652" cy="3682049"/>
          </a:xfrm>
        </p:grpSpPr>
        <p:sp>
          <p:nvSpPr>
            <p:cNvPr id="25" name="object 25"/>
            <p:cNvSpPr/>
            <p:nvPr/>
          </p:nvSpPr>
          <p:spPr>
            <a:xfrm>
              <a:off x="2867479" y="5314251"/>
              <a:ext cx="5514325" cy="48767"/>
            </a:xfrm>
            <a:custGeom>
              <a:avLst/>
              <a:gdLst/>
              <a:ahLst/>
              <a:cxnLst/>
              <a:rect l="l" t="t" r="r" b="b"/>
              <a:pathLst>
                <a:path w="4566285">
                  <a:moveTo>
                    <a:pt x="4565903" y="0"/>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26" name="object 26"/>
            <p:cNvSpPr/>
            <p:nvPr/>
          </p:nvSpPr>
          <p:spPr>
            <a:xfrm>
              <a:off x="2741675" y="4712923"/>
              <a:ext cx="5514325" cy="58717"/>
            </a:xfrm>
            <a:custGeom>
              <a:avLst/>
              <a:gdLst/>
              <a:ahLst/>
              <a:cxnLst/>
              <a:rect l="l" t="t" r="r" b="b"/>
              <a:pathLst>
                <a:path w="4566285">
                  <a:moveTo>
                    <a:pt x="4565903" y="0"/>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27" name="object 27"/>
            <p:cNvSpPr/>
            <p:nvPr/>
          </p:nvSpPr>
          <p:spPr>
            <a:xfrm flipV="1">
              <a:off x="2741676" y="4104000"/>
              <a:ext cx="5514324" cy="52243"/>
            </a:xfrm>
            <a:custGeom>
              <a:avLst/>
              <a:gdLst/>
              <a:ahLst/>
              <a:cxnLst/>
              <a:rect l="l" t="t" r="r" b="b"/>
              <a:pathLst>
                <a:path w="4566285">
                  <a:moveTo>
                    <a:pt x="4565903" y="0"/>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28" name="object 28"/>
            <p:cNvSpPr/>
            <p:nvPr/>
          </p:nvSpPr>
          <p:spPr>
            <a:xfrm>
              <a:off x="2741676" y="3509769"/>
              <a:ext cx="4884324" cy="45719"/>
            </a:xfrm>
            <a:custGeom>
              <a:avLst/>
              <a:gdLst/>
              <a:ahLst/>
              <a:cxnLst/>
              <a:rect l="l" t="t" r="r" b="b"/>
              <a:pathLst>
                <a:path w="4566285">
                  <a:moveTo>
                    <a:pt x="4565903" y="0"/>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29" name="object 29"/>
            <p:cNvSpPr/>
            <p:nvPr/>
          </p:nvSpPr>
          <p:spPr>
            <a:xfrm>
              <a:off x="2740152" y="2860304"/>
              <a:ext cx="5515848" cy="48882"/>
            </a:xfrm>
            <a:custGeom>
              <a:avLst/>
              <a:gdLst/>
              <a:ahLst/>
              <a:cxnLst/>
              <a:rect l="l" t="t" r="r" b="b"/>
              <a:pathLst>
                <a:path w="4566285">
                  <a:moveTo>
                    <a:pt x="4565903" y="0"/>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30" name="object 30"/>
            <p:cNvSpPr/>
            <p:nvPr/>
          </p:nvSpPr>
          <p:spPr>
            <a:xfrm>
              <a:off x="2740152" y="2276857"/>
              <a:ext cx="5515848" cy="234694"/>
            </a:xfrm>
            <a:custGeom>
              <a:avLst/>
              <a:gdLst/>
              <a:ahLst/>
              <a:cxnLst/>
              <a:rect l="l" t="t" r="r" b="b"/>
              <a:pathLst>
                <a:path w="4566285">
                  <a:moveTo>
                    <a:pt x="4565903" y="0"/>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31" name="object 31"/>
            <p:cNvSpPr/>
            <p:nvPr/>
          </p:nvSpPr>
          <p:spPr>
            <a:xfrm>
              <a:off x="2741676" y="1680969"/>
              <a:ext cx="5469324" cy="53952"/>
            </a:xfrm>
            <a:custGeom>
              <a:avLst/>
              <a:gdLst/>
              <a:ahLst/>
              <a:cxnLst/>
              <a:rect l="l" t="t" r="r" b="b"/>
              <a:pathLst>
                <a:path w="4566285">
                  <a:moveTo>
                    <a:pt x="4565903" y="0"/>
                  </a:moveTo>
                  <a:lnTo>
                    <a:pt x="0" y="0"/>
                  </a:lnTo>
                </a:path>
              </a:pathLst>
            </a:custGeom>
            <a:ln w="9143">
              <a:solidFill>
                <a:srgbClr val="EBEBEB"/>
              </a:solidFill>
            </a:ln>
          </p:spPr>
          <p:txBody>
            <a:bodyPr wrap="square" lIns="0" tIns="0" rIns="0" bIns="0" rtlCol="0"/>
            <a:lstStyle/>
            <a:p>
              <a:endParaRPr>
                <a:solidFill>
                  <a:prstClr val="black"/>
                </a:solidFill>
              </a:endParaRPr>
            </a:p>
          </p:txBody>
        </p:sp>
      </p:grpSp>
      <p:sp>
        <p:nvSpPr>
          <p:cNvPr id="32" name="object 32"/>
          <p:cNvSpPr/>
          <p:nvPr/>
        </p:nvSpPr>
        <p:spPr>
          <a:xfrm flipV="1">
            <a:off x="2741674" y="5899401"/>
            <a:ext cx="6189326" cy="45719"/>
          </a:xfrm>
          <a:custGeom>
            <a:avLst/>
            <a:gdLst/>
            <a:ahLst/>
            <a:cxnLst/>
            <a:rect l="l" t="t" r="r" b="b"/>
            <a:pathLst>
              <a:path w="4495800">
                <a:moveTo>
                  <a:pt x="0" y="0"/>
                </a:moveTo>
                <a:lnTo>
                  <a:pt x="4495799" y="0"/>
                </a:lnTo>
              </a:path>
            </a:pathLst>
          </a:custGeom>
          <a:ln w="39623">
            <a:solidFill>
              <a:srgbClr val="000000"/>
            </a:solidFill>
          </a:ln>
        </p:spPr>
        <p:txBody>
          <a:bodyPr wrap="square" lIns="0" tIns="0" rIns="0" bIns="0" rtlCol="0"/>
          <a:lstStyle/>
          <a:p>
            <a:endParaRPr>
              <a:solidFill>
                <a:prstClr val="black"/>
              </a:solidFill>
            </a:endParaRPr>
          </a:p>
        </p:txBody>
      </p:sp>
      <p:sp>
        <p:nvSpPr>
          <p:cNvPr id="33" name="object 33"/>
          <p:cNvSpPr/>
          <p:nvPr/>
        </p:nvSpPr>
        <p:spPr>
          <a:xfrm>
            <a:off x="8818393" y="5882191"/>
            <a:ext cx="125795" cy="106680"/>
          </a:xfrm>
          <a:custGeom>
            <a:avLst/>
            <a:gdLst/>
            <a:ahLst/>
            <a:cxnLst/>
            <a:rect l="l" t="t" r="r" b="b"/>
            <a:pathLst>
              <a:path w="109854" h="106679">
                <a:moveTo>
                  <a:pt x="0" y="0"/>
                </a:moveTo>
                <a:lnTo>
                  <a:pt x="33527" y="51816"/>
                </a:lnTo>
                <a:lnTo>
                  <a:pt x="0" y="106680"/>
                </a:lnTo>
                <a:lnTo>
                  <a:pt x="109727" y="51816"/>
                </a:lnTo>
                <a:lnTo>
                  <a:pt x="0" y="0"/>
                </a:lnTo>
                <a:close/>
              </a:path>
            </a:pathLst>
          </a:custGeom>
          <a:solidFill>
            <a:srgbClr val="000000"/>
          </a:solidFill>
        </p:spPr>
        <p:txBody>
          <a:bodyPr wrap="square" lIns="0" tIns="0" rIns="0" bIns="0" rtlCol="0"/>
          <a:lstStyle/>
          <a:p>
            <a:endParaRPr>
              <a:solidFill>
                <a:prstClr val="black"/>
              </a:solidFill>
            </a:endParaRPr>
          </a:p>
        </p:txBody>
      </p:sp>
      <p:sp>
        <p:nvSpPr>
          <p:cNvPr id="37" name="object 37"/>
          <p:cNvSpPr txBox="1"/>
          <p:nvPr/>
        </p:nvSpPr>
        <p:spPr>
          <a:xfrm>
            <a:off x="2224531" y="1903603"/>
            <a:ext cx="5139034" cy="3621504"/>
          </a:xfrm>
          <a:prstGeom prst="rect">
            <a:avLst/>
          </a:prstGeom>
        </p:spPr>
        <p:txBody>
          <a:bodyPr vert="horz" wrap="square" lIns="0" tIns="0" rIns="0" bIns="0" rtlCol="0">
            <a:spAutoFit/>
          </a:bodyPr>
          <a:lstStyle/>
          <a:p>
            <a:pPr marR="5080" algn="r"/>
            <a:endParaRPr sz="1600" dirty="0" smtClean="0">
              <a:solidFill>
                <a:prstClr val="black"/>
              </a:solidFill>
              <a:latin typeface="Arial"/>
              <a:cs typeface="Arial"/>
            </a:endParaRPr>
          </a:p>
          <a:p>
            <a:pPr marR="4544060" algn="ctr">
              <a:spcBef>
                <a:spcPts val="260"/>
              </a:spcBef>
            </a:pPr>
            <a:r>
              <a:rPr lang="en-US" sz="1600" spc="-5" dirty="0" smtClean="0">
                <a:solidFill>
                  <a:prstClr val="black"/>
                </a:solidFill>
                <a:latin typeface="Arial"/>
                <a:cs typeface="Arial"/>
              </a:rPr>
              <a:t>16</a:t>
            </a:r>
            <a:endParaRPr sz="1600" dirty="0" smtClean="0">
              <a:solidFill>
                <a:prstClr val="black"/>
              </a:solidFill>
              <a:latin typeface="Arial"/>
              <a:cs typeface="Arial"/>
            </a:endParaRPr>
          </a:p>
          <a:p>
            <a:endParaRPr sz="1600" dirty="0">
              <a:solidFill>
                <a:prstClr val="black"/>
              </a:solidFill>
              <a:latin typeface="Times New Roman"/>
              <a:cs typeface="Times New Roman"/>
            </a:endParaRPr>
          </a:p>
          <a:p>
            <a:pPr marR="4544060" algn="ctr">
              <a:spcBef>
                <a:spcPts val="1040"/>
              </a:spcBef>
            </a:pPr>
            <a:r>
              <a:rPr lang="en-US" sz="1600" spc="-5" dirty="0" smtClean="0">
                <a:solidFill>
                  <a:prstClr val="black"/>
                </a:solidFill>
                <a:latin typeface="Arial"/>
                <a:cs typeface="Arial"/>
              </a:rPr>
              <a:t>8</a:t>
            </a:r>
            <a:endParaRPr sz="1600" dirty="0">
              <a:solidFill>
                <a:prstClr val="black"/>
              </a:solidFill>
              <a:latin typeface="Arial"/>
              <a:cs typeface="Arial"/>
            </a:endParaRPr>
          </a:p>
          <a:p>
            <a:pPr marR="5080" algn="r">
              <a:spcBef>
                <a:spcPts val="695"/>
              </a:spcBef>
            </a:pPr>
            <a:endParaRPr sz="1600" dirty="0" smtClean="0">
              <a:solidFill>
                <a:prstClr val="black"/>
              </a:solidFill>
              <a:latin typeface="Arial"/>
              <a:cs typeface="Arial"/>
            </a:endParaRPr>
          </a:p>
          <a:p>
            <a:pPr marR="4544060" algn="ctr">
              <a:spcBef>
                <a:spcPts val="260"/>
              </a:spcBef>
            </a:pPr>
            <a:r>
              <a:rPr lang="en-US" sz="1600" dirty="0" smtClean="0">
                <a:solidFill>
                  <a:prstClr val="black"/>
                </a:solidFill>
                <a:latin typeface="Arial"/>
                <a:cs typeface="Arial"/>
              </a:rPr>
              <a:t>4</a:t>
            </a:r>
            <a:endParaRPr sz="1600" dirty="0" smtClean="0">
              <a:solidFill>
                <a:prstClr val="black"/>
              </a:solidFill>
              <a:latin typeface="Arial"/>
              <a:cs typeface="Arial"/>
            </a:endParaRPr>
          </a:p>
          <a:p>
            <a:endParaRPr sz="1600" dirty="0" smtClean="0">
              <a:solidFill>
                <a:prstClr val="black"/>
              </a:solidFill>
              <a:latin typeface="Times New Roman"/>
              <a:cs typeface="Times New Roman"/>
            </a:endParaRPr>
          </a:p>
          <a:p>
            <a:pPr marR="4431665" algn="ctr">
              <a:spcBef>
                <a:spcPts val="1015"/>
              </a:spcBef>
            </a:pPr>
            <a:r>
              <a:rPr lang="en-US" sz="1600" dirty="0">
                <a:solidFill>
                  <a:prstClr val="black"/>
                </a:solidFill>
                <a:latin typeface="Arial"/>
                <a:cs typeface="Arial"/>
              </a:rPr>
              <a:t>2</a:t>
            </a:r>
            <a:endParaRPr sz="1600" dirty="0">
              <a:solidFill>
                <a:prstClr val="black"/>
              </a:solidFill>
              <a:latin typeface="Arial"/>
              <a:cs typeface="Arial"/>
            </a:endParaRPr>
          </a:p>
          <a:p>
            <a:pPr marR="6985" algn="r">
              <a:spcBef>
                <a:spcPts val="720"/>
              </a:spcBef>
            </a:pPr>
            <a:r>
              <a:rPr sz="1600" spc="-10" dirty="0">
                <a:solidFill>
                  <a:srgbClr val="929293"/>
                </a:solidFill>
                <a:latin typeface="Arial"/>
                <a:cs typeface="Arial"/>
              </a:rPr>
              <a:t>w</a:t>
            </a:r>
            <a:r>
              <a:rPr sz="1600" spc="-5" dirty="0">
                <a:solidFill>
                  <a:srgbClr val="929293"/>
                </a:solidFill>
                <a:latin typeface="Arial"/>
                <a:cs typeface="Arial"/>
              </a:rPr>
              <a:t>/ou</a:t>
            </a:r>
            <a:r>
              <a:rPr sz="1600" dirty="0">
                <a:solidFill>
                  <a:srgbClr val="929293"/>
                </a:solidFill>
                <a:latin typeface="Arial"/>
                <a:cs typeface="Arial"/>
              </a:rPr>
              <a:t>t </a:t>
            </a:r>
            <a:r>
              <a:rPr sz="1600" spc="15" dirty="0">
                <a:solidFill>
                  <a:srgbClr val="929293"/>
                </a:solidFill>
                <a:latin typeface="Arial"/>
                <a:cs typeface="Arial"/>
              </a:rPr>
              <a:t>I</a:t>
            </a:r>
            <a:r>
              <a:rPr sz="1600" spc="-5" dirty="0">
                <a:solidFill>
                  <a:srgbClr val="929293"/>
                </a:solidFill>
                <a:latin typeface="Arial"/>
                <a:cs typeface="Arial"/>
              </a:rPr>
              <a:t>L</a:t>
            </a:r>
            <a:r>
              <a:rPr sz="1600" dirty="0">
                <a:solidFill>
                  <a:srgbClr val="929293"/>
                </a:solidFill>
                <a:latin typeface="Arial"/>
                <a:cs typeface="Arial"/>
              </a:rPr>
              <a:t>P</a:t>
            </a:r>
            <a:endParaRPr sz="1600" dirty="0">
              <a:solidFill>
                <a:prstClr val="black"/>
              </a:solidFill>
              <a:latin typeface="Arial"/>
              <a:cs typeface="Arial"/>
            </a:endParaRPr>
          </a:p>
          <a:p>
            <a:pPr marR="4431665" algn="ctr">
              <a:spcBef>
                <a:spcPts val="240"/>
              </a:spcBef>
            </a:pPr>
            <a:r>
              <a:rPr lang="en-US" sz="1600" dirty="0">
                <a:solidFill>
                  <a:prstClr val="black"/>
                </a:solidFill>
                <a:latin typeface="Arial"/>
                <a:cs typeface="Arial"/>
              </a:rPr>
              <a:t>1</a:t>
            </a:r>
            <a:endParaRPr sz="1600" dirty="0">
              <a:solidFill>
                <a:prstClr val="black"/>
              </a:solidFill>
              <a:latin typeface="Arial"/>
              <a:cs typeface="Arial"/>
            </a:endParaRPr>
          </a:p>
          <a:p>
            <a:endParaRPr sz="1600" dirty="0">
              <a:solidFill>
                <a:prstClr val="black"/>
              </a:solidFill>
              <a:latin typeface="Times New Roman"/>
              <a:cs typeface="Times New Roman"/>
            </a:endParaRPr>
          </a:p>
          <a:p>
            <a:pPr marR="4431665" algn="ctr">
              <a:spcBef>
                <a:spcPts val="1040"/>
              </a:spcBef>
            </a:pPr>
            <a:r>
              <a:rPr lang="en-US" sz="1600" dirty="0" smtClean="0">
                <a:solidFill>
                  <a:prstClr val="black"/>
                </a:solidFill>
                <a:latin typeface="Arial"/>
                <a:cs typeface="Arial"/>
              </a:rPr>
              <a:t>1/2</a:t>
            </a:r>
            <a:endParaRPr sz="1600" dirty="0">
              <a:solidFill>
                <a:prstClr val="black"/>
              </a:solidFill>
              <a:latin typeface="Arial"/>
              <a:cs typeface="Arial"/>
            </a:endParaRPr>
          </a:p>
        </p:txBody>
      </p:sp>
      <p:sp>
        <p:nvSpPr>
          <p:cNvPr id="38" name="object 38"/>
          <p:cNvSpPr txBox="1"/>
          <p:nvPr/>
        </p:nvSpPr>
        <p:spPr>
          <a:xfrm>
            <a:off x="803720" y="1968754"/>
            <a:ext cx="1477328" cy="3188335"/>
          </a:xfrm>
          <a:prstGeom prst="rect">
            <a:avLst/>
          </a:prstGeom>
        </p:spPr>
        <p:txBody>
          <a:bodyPr vert="vert270" wrap="square" lIns="0" tIns="0" rIns="0" bIns="0" rtlCol="0">
            <a:spAutoFit/>
          </a:bodyPr>
          <a:lstStyle/>
          <a:p>
            <a:pPr marL="12700" algn="ctr"/>
            <a:r>
              <a:rPr lang="en-US" altLang="ja-JP" sz="3200" dirty="0" err="1" smtClean="0">
                <a:solidFill>
                  <a:prstClr val="black"/>
                </a:solidFill>
                <a:latin typeface="Arial"/>
                <a:cs typeface="Arial"/>
              </a:rPr>
              <a:t>Actural</a:t>
            </a:r>
            <a:r>
              <a:rPr lang="en-US" altLang="ja-JP" sz="3200" dirty="0" smtClean="0">
                <a:solidFill>
                  <a:prstClr val="black"/>
                </a:solidFill>
                <a:latin typeface="Arial"/>
                <a:cs typeface="Arial"/>
              </a:rPr>
              <a:t> Performance</a:t>
            </a:r>
            <a:br>
              <a:rPr lang="en-US" altLang="ja-JP" sz="3200" dirty="0" smtClean="0">
                <a:solidFill>
                  <a:prstClr val="black"/>
                </a:solidFill>
                <a:latin typeface="Arial"/>
                <a:cs typeface="Arial"/>
              </a:rPr>
            </a:br>
            <a:r>
              <a:rPr lang="en-US" altLang="ja-JP" sz="3200" dirty="0" err="1" smtClean="0">
                <a:solidFill>
                  <a:prstClr val="black"/>
                </a:solidFill>
                <a:latin typeface="Arial"/>
                <a:cs typeface="Arial"/>
              </a:rPr>
              <a:t>TeraFlop</a:t>
            </a:r>
            <a:r>
              <a:rPr lang="en-US" altLang="ja-JP" sz="3200" dirty="0" smtClean="0">
                <a:solidFill>
                  <a:prstClr val="black"/>
                </a:solidFill>
                <a:latin typeface="Arial"/>
                <a:cs typeface="Arial"/>
              </a:rPr>
              <a:t>/s</a:t>
            </a:r>
            <a:endParaRPr sz="3200" dirty="0">
              <a:solidFill>
                <a:prstClr val="black"/>
              </a:solidFill>
              <a:latin typeface="Arial"/>
              <a:cs typeface="Arial"/>
            </a:endParaRPr>
          </a:p>
        </p:txBody>
      </p:sp>
      <p:sp>
        <p:nvSpPr>
          <p:cNvPr id="39" name="object 39"/>
          <p:cNvSpPr txBox="1"/>
          <p:nvPr/>
        </p:nvSpPr>
        <p:spPr>
          <a:xfrm>
            <a:off x="2427896" y="1571896"/>
            <a:ext cx="365125" cy="246221"/>
          </a:xfrm>
          <a:prstGeom prst="rect">
            <a:avLst/>
          </a:prstGeom>
        </p:spPr>
        <p:txBody>
          <a:bodyPr vert="horz" wrap="square" lIns="0" tIns="0" rIns="0" bIns="0" rtlCol="0">
            <a:spAutoFit/>
          </a:bodyPr>
          <a:lstStyle/>
          <a:p>
            <a:pPr marL="12700"/>
            <a:r>
              <a:rPr lang="en-US" sz="1600" spc="-5" dirty="0" smtClean="0">
                <a:solidFill>
                  <a:prstClr val="black"/>
                </a:solidFill>
                <a:latin typeface="Arial"/>
                <a:cs typeface="Arial"/>
              </a:rPr>
              <a:t>32</a:t>
            </a:r>
            <a:endParaRPr sz="1600" dirty="0">
              <a:solidFill>
                <a:prstClr val="black"/>
              </a:solidFill>
              <a:latin typeface="Arial"/>
              <a:cs typeface="Arial"/>
            </a:endParaRPr>
          </a:p>
        </p:txBody>
      </p:sp>
      <p:sp>
        <p:nvSpPr>
          <p:cNvPr id="43" name="object 43"/>
          <p:cNvSpPr/>
          <p:nvPr/>
        </p:nvSpPr>
        <p:spPr>
          <a:xfrm>
            <a:off x="7626000" y="3786883"/>
            <a:ext cx="1240096" cy="45719"/>
          </a:xfrm>
          <a:custGeom>
            <a:avLst/>
            <a:gdLst/>
            <a:ahLst/>
            <a:cxnLst/>
            <a:rect l="l" t="t" r="r" b="b"/>
            <a:pathLst>
              <a:path w="3505200">
                <a:moveTo>
                  <a:pt x="3505199" y="0"/>
                </a:moveTo>
                <a:lnTo>
                  <a:pt x="0" y="0"/>
                </a:lnTo>
              </a:path>
            </a:pathLst>
          </a:custGeom>
          <a:ln w="18287">
            <a:solidFill>
              <a:srgbClr val="000000"/>
            </a:solidFill>
          </a:ln>
        </p:spPr>
        <p:txBody>
          <a:bodyPr wrap="square" lIns="0" tIns="0" rIns="0" bIns="0" rtlCol="0"/>
          <a:lstStyle/>
          <a:p>
            <a:endParaRPr dirty="0">
              <a:solidFill>
                <a:prstClr val="black"/>
              </a:solidFill>
            </a:endParaRPr>
          </a:p>
        </p:txBody>
      </p:sp>
      <p:sp>
        <p:nvSpPr>
          <p:cNvPr id="44" name="object 44"/>
          <p:cNvSpPr/>
          <p:nvPr/>
        </p:nvSpPr>
        <p:spPr>
          <a:xfrm>
            <a:off x="2742133" y="2294955"/>
            <a:ext cx="2133411" cy="2072726"/>
          </a:xfrm>
          <a:custGeom>
            <a:avLst/>
            <a:gdLst/>
            <a:ahLst/>
            <a:cxnLst/>
            <a:rect l="l" t="t" r="r" b="b"/>
            <a:pathLst>
              <a:path w="3813175" h="3810000">
                <a:moveTo>
                  <a:pt x="0" y="3810000"/>
                </a:moveTo>
                <a:lnTo>
                  <a:pt x="3813047" y="0"/>
                </a:lnTo>
              </a:path>
            </a:pathLst>
          </a:custGeom>
          <a:ln w="39623">
            <a:solidFill>
              <a:srgbClr val="000000"/>
            </a:solidFill>
          </a:ln>
        </p:spPr>
        <p:txBody>
          <a:bodyPr wrap="square" lIns="0" tIns="0" rIns="0" bIns="0" rtlCol="0"/>
          <a:lstStyle/>
          <a:p>
            <a:endParaRPr>
              <a:solidFill>
                <a:prstClr val="black"/>
              </a:solidFill>
            </a:endParaRPr>
          </a:p>
        </p:txBody>
      </p:sp>
      <p:sp>
        <p:nvSpPr>
          <p:cNvPr id="46" name="object 46"/>
          <p:cNvSpPr/>
          <p:nvPr/>
        </p:nvSpPr>
        <p:spPr>
          <a:xfrm>
            <a:off x="2741675" y="1452371"/>
            <a:ext cx="0" cy="4498975"/>
          </a:xfrm>
          <a:custGeom>
            <a:avLst/>
            <a:gdLst/>
            <a:ahLst/>
            <a:cxnLst/>
            <a:rect l="l" t="t" r="r" b="b"/>
            <a:pathLst>
              <a:path h="4498975">
                <a:moveTo>
                  <a:pt x="0" y="4498848"/>
                </a:moveTo>
                <a:lnTo>
                  <a:pt x="0" y="0"/>
                </a:lnTo>
              </a:path>
            </a:pathLst>
          </a:custGeom>
          <a:ln w="39623">
            <a:solidFill>
              <a:srgbClr val="000000"/>
            </a:solidFill>
          </a:ln>
        </p:spPr>
        <p:txBody>
          <a:bodyPr wrap="square" lIns="0" tIns="0" rIns="0" bIns="0" rtlCol="0"/>
          <a:lstStyle/>
          <a:p>
            <a:endParaRPr>
              <a:solidFill>
                <a:prstClr val="black"/>
              </a:solidFill>
            </a:endParaRPr>
          </a:p>
        </p:txBody>
      </p:sp>
      <p:sp>
        <p:nvSpPr>
          <p:cNvPr id="47" name="object 47"/>
          <p:cNvSpPr/>
          <p:nvPr/>
        </p:nvSpPr>
        <p:spPr>
          <a:xfrm>
            <a:off x="2689860" y="1385314"/>
            <a:ext cx="106680" cy="106680"/>
          </a:xfrm>
          <a:custGeom>
            <a:avLst/>
            <a:gdLst/>
            <a:ahLst/>
            <a:cxnLst/>
            <a:rect l="l" t="t" r="r" b="b"/>
            <a:pathLst>
              <a:path w="106680" h="106680">
                <a:moveTo>
                  <a:pt x="54864" y="0"/>
                </a:moveTo>
                <a:lnTo>
                  <a:pt x="0" y="106679"/>
                </a:lnTo>
                <a:lnTo>
                  <a:pt x="54864" y="73151"/>
                </a:lnTo>
                <a:lnTo>
                  <a:pt x="90394" y="73151"/>
                </a:lnTo>
                <a:lnTo>
                  <a:pt x="54864" y="0"/>
                </a:lnTo>
                <a:close/>
              </a:path>
              <a:path w="106680" h="106680">
                <a:moveTo>
                  <a:pt x="90394" y="73151"/>
                </a:moveTo>
                <a:lnTo>
                  <a:pt x="54864" y="73151"/>
                </a:lnTo>
                <a:lnTo>
                  <a:pt x="106680" y="106679"/>
                </a:lnTo>
                <a:lnTo>
                  <a:pt x="90394" y="73151"/>
                </a:lnTo>
                <a:close/>
              </a:path>
            </a:pathLst>
          </a:custGeom>
          <a:solidFill>
            <a:srgbClr val="000000"/>
          </a:solidFill>
        </p:spPr>
        <p:txBody>
          <a:bodyPr wrap="square" lIns="0" tIns="0" rIns="0" bIns="0" rtlCol="0"/>
          <a:lstStyle/>
          <a:p>
            <a:endParaRPr>
              <a:solidFill>
                <a:prstClr val="black"/>
              </a:solidFill>
            </a:endParaRPr>
          </a:p>
        </p:txBody>
      </p:sp>
      <p:sp>
        <p:nvSpPr>
          <p:cNvPr id="48" name="object 48"/>
          <p:cNvSpPr/>
          <p:nvPr/>
        </p:nvSpPr>
        <p:spPr>
          <a:xfrm flipV="1">
            <a:off x="8407382" y="2863214"/>
            <a:ext cx="608528" cy="100344"/>
          </a:xfrm>
          <a:custGeom>
            <a:avLst/>
            <a:gdLst/>
            <a:ahLst/>
            <a:cxnLst/>
            <a:rect l="l" t="t" r="r" b="b"/>
            <a:pathLst>
              <a:path w="2280285">
                <a:moveTo>
                  <a:pt x="2279903" y="0"/>
                </a:moveTo>
                <a:lnTo>
                  <a:pt x="0" y="0"/>
                </a:lnTo>
              </a:path>
            </a:pathLst>
          </a:custGeom>
          <a:ln w="18287">
            <a:solidFill>
              <a:srgbClr val="000000"/>
            </a:solidFill>
            <a:prstDash val="lgDash"/>
          </a:ln>
        </p:spPr>
        <p:txBody>
          <a:bodyPr wrap="square" lIns="0" tIns="0" rIns="0" bIns="0" rtlCol="0"/>
          <a:lstStyle/>
          <a:p>
            <a:endParaRPr>
              <a:solidFill>
                <a:prstClr val="black"/>
              </a:solidFill>
            </a:endParaRPr>
          </a:p>
        </p:txBody>
      </p:sp>
      <p:sp>
        <p:nvSpPr>
          <p:cNvPr id="53" name="object 53"/>
          <p:cNvSpPr txBox="1"/>
          <p:nvPr/>
        </p:nvSpPr>
        <p:spPr>
          <a:xfrm rot="18960000">
            <a:off x="2833975" y="5132149"/>
            <a:ext cx="249342" cy="241300"/>
          </a:xfrm>
          <a:prstGeom prst="rect">
            <a:avLst/>
          </a:prstGeom>
        </p:spPr>
        <p:txBody>
          <a:bodyPr vert="horz" wrap="square" lIns="0" tIns="0" rIns="0" bIns="0" rtlCol="0">
            <a:spAutoFit/>
          </a:bodyPr>
          <a:lstStyle/>
          <a:p>
            <a:pPr>
              <a:lnSpc>
                <a:spcPts val="1900"/>
              </a:lnSpc>
            </a:pPr>
            <a:r>
              <a:rPr sz="1600" dirty="0">
                <a:solidFill>
                  <a:srgbClr val="929293"/>
                </a:solidFill>
                <a:latin typeface="Arial"/>
                <a:cs typeface="Arial"/>
              </a:rPr>
              <a:t>/</a:t>
            </a:r>
            <a:endParaRPr sz="1600">
              <a:solidFill>
                <a:prstClr val="black"/>
              </a:solidFill>
              <a:latin typeface="Arial"/>
              <a:cs typeface="Arial"/>
            </a:endParaRPr>
          </a:p>
        </p:txBody>
      </p:sp>
      <p:sp>
        <p:nvSpPr>
          <p:cNvPr id="58" name="object 58"/>
          <p:cNvSpPr txBox="1"/>
          <p:nvPr/>
        </p:nvSpPr>
        <p:spPr>
          <a:xfrm>
            <a:off x="2390035" y="5799150"/>
            <a:ext cx="316845" cy="246221"/>
          </a:xfrm>
          <a:prstGeom prst="rect">
            <a:avLst/>
          </a:prstGeom>
        </p:spPr>
        <p:txBody>
          <a:bodyPr vert="horz" wrap="square" lIns="0" tIns="0" rIns="0" bIns="0" rtlCol="0">
            <a:spAutoFit/>
          </a:bodyPr>
          <a:lstStyle/>
          <a:p>
            <a:pPr marL="12700"/>
            <a:r>
              <a:rPr lang="en-US" sz="1600" dirty="0" smtClean="0">
                <a:solidFill>
                  <a:prstClr val="black"/>
                </a:solidFill>
                <a:latin typeface="Arial"/>
                <a:cs typeface="Arial"/>
              </a:rPr>
              <a:t>1/4</a:t>
            </a:r>
            <a:endParaRPr sz="1600" dirty="0">
              <a:solidFill>
                <a:prstClr val="black"/>
              </a:solidFill>
              <a:latin typeface="Arial"/>
              <a:cs typeface="Arial"/>
            </a:endParaRPr>
          </a:p>
        </p:txBody>
      </p:sp>
      <p:sp>
        <p:nvSpPr>
          <p:cNvPr id="59" name="object 59"/>
          <p:cNvSpPr txBox="1"/>
          <p:nvPr/>
        </p:nvSpPr>
        <p:spPr>
          <a:xfrm>
            <a:off x="2626867" y="6004229"/>
            <a:ext cx="237490" cy="246221"/>
          </a:xfrm>
          <a:prstGeom prst="rect">
            <a:avLst/>
          </a:prstGeom>
        </p:spPr>
        <p:txBody>
          <a:bodyPr vert="horz" wrap="square" lIns="0" tIns="0" rIns="0" bIns="0" rtlCol="0">
            <a:spAutoFit/>
          </a:bodyPr>
          <a:lstStyle/>
          <a:p>
            <a:pPr marL="12700"/>
            <a:r>
              <a:rPr sz="1100" spc="-15" dirty="0">
                <a:solidFill>
                  <a:prstClr val="black"/>
                </a:solidFill>
                <a:latin typeface="Arial"/>
                <a:cs typeface="Arial"/>
              </a:rPr>
              <a:t>1</a:t>
            </a:r>
            <a:r>
              <a:rPr sz="2400" spc="7" baseline="-17361" dirty="0">
                <a:solidFill>
                  <a:prstClr val="black"/>
                </a:solidFill>
                <a:latin typeface="Arial"/>
                <a:cs typeface="Arial"/>
              </a:rPr>
              <a:t>/</a:t>
            </a:r>
            <a:r>
              <a:rPr sz="1650" baseline="-45454" dirty="0">
                <a:solidFill>
                  <a:prstClr val="black"/>
                </a:solidFill>
                <a:latin typeface="Arial"/>
                <a:cs typeface="Arial"/>
              </a:rPr>
              <a:t>8</a:t>
            </a:r>
            <a:endParaRPr sz="1650" baseline="-45454">
              <a:solidFill>
                <a:prstClr val="black"/>
              </a:solidFill>
              <a:latin typeface="Arial"/>
              <a:cs typeface="Arial"/>
            </a:endParaRPr>
          </a:p>
        </p:txBody>
      </p:sp>
      <p:sp>
        <p:nvSpPr>
          <p:cNvPr id="60" name="object 60"/>
          <p:cNvSpPr txBox="1"/>
          <p:nvPr/>
        </p:nvSpPr>
        <p:spPr>
          <a:xfrm>
            <a:off x="3224276" y="6004229"/>
            <a:ext cx="237490" cy="246221"/>
          </a:xfrm>
          <a:prstGeom prst="rect">
            <a:avLst/>
          </a:prstGeom>
        </p:spPr>
        <p:txBody>
          <a:bodyPr vert="horz" wrap="square" lIns="0" tIns="0" rIns="0" bIns="0" rtlCol="0">
            <a:spAutoFit/>
          </a:bodyPr>
          <a:lstStyle/>
          <a:p>
            <a:pPr marL="12700"/>
            <a:r>
              <a:rPr sz="1100" spc="-15" dirty="0">
                <a:solidFill>
                  <a:prstClr val="black"/>
                </a:solidFill>
                <a:latin typeface="Arial"/>
                <a:cs typeface="Arial"/>
              </a:rPr>
              <a:t>1</a:t>
            </a:r>
            <a:r>
              <a:rPr sz="2400" spc="7" baseline="-17361" dirty="0">
                <a:solidFill>
                  <a:prstClr val="black"/>
                </a:solidFill>
                <a:latin typeface="Arial"/>
                <a:cs typeface="Arial"/>
              </a:rPr>
              <a:t>/</a:t>
            </a:r>
            <a:r>
              <a:rPr sz="1650" baseline="-45454" dirty="0">
                <a:solidFill>
                  <a:prstClr val="black"/>
                </a:solidFill>
                <a:latin typeface="Arial"/>
                <a:cs typeface="Arial"/>
              </a:rPr>
              <a:t>4</a:t>
            </a:r>
            <a:endParaRPr sz="1650" baseline="-45454">
              <a:solidFill>
                <a:prstClr val="black"/>
              </a:solidFill>
              <a:latin typeface="Arial"/>
              <a:cs typeface="Arial"/>
            </a:endParaRPr>
          </a:p>
        </p:txBody>
      </p:sp>
      <p:sp>
        <p:nvSpPr>
          <p:cNvPr id="61" name="object 61"/>
          <p:cNvSpPr txBox="1"/>
          <p:nvPr/>
        </p:nvSpPr>
        <p:spPr>
          <a:xfrm>
            <a:off x="3824732" y="6004229"/>
            <a:ext cx="237490" cy="246221"/>
          </a:xfrm>
          <a:prstGeom prst="rect">
            <a:avLst/>
          </a:prstGeom>
        </p:spPr>
        <p:txBody>
          <a:bodyPr vert="horz" wrap="square" lIns="0" tIns="0" rIns="0" bIns="0" rtlCol="0">
            <a:spAutoFit/>
          </a:bodyPr>
          <a:lstStyle/>
          <a:p>
            <a:pPr marL="12700"/>
            <a:r>
              <a:rPr sz="1100" spc="-15" dirty="0">
                <a:solidFill>
                  <a:prstClr val="black"/>
                </a:solidFill>
                <a:latin typeface="Arial"/>
                <a:cs typeface="Arial"/>
              </a:rPr>
              <a:t>1</a:t>
            </a:r>
            <a:r>
              <a:rPr sz="2400" spc="7" baseline="-17361" dirty="0">
                <a:solidFill>
                  <a:prstClr val="black"/>
                </a:solidFill>
                <a:latin typeface="Arial"/>
                <a:cs typeface="Arial"/>
              </a:rPr>
              <a:t>/</a:t>
            </a:r>
            <a:r>
              <a:rPr sz="1650" baseline="-45454" dirty="0">
                <a:solidFill>
                  <a:prstClr val="black"/>
                </a:solidFill>
                <a:latin typeface="Arial"/>
                <a:cs typeface="Arial"/>
              </a:rPr>
              <a:t>2</a:t>
            </a:r>
            <a:endParaRPr sz="1650" baseline="-45454">
              <a:solidFill>
                <a:prstClr val="black"/>
              </a:solidFill>
              <a:latin typeface="Arial"/>
              <a:cs typeface="Arial"/>
            </a:endParaRPr>
          </a:p>
        </p:txBody>
      </p:sp>
      <p:sp>
        <p:nvSpPr>
          <p:cNvPr id="62" name="object 62"/>
          <p:cNvSpPr txBox="1"/>
          <p:nvPr/>
        </p:nvSpPr>
        <p:spPr>
          <a:xfrm>
            <a:off x="4519677" y="6004229"/>
            <a:ext cx="139065" cy="246221"/>
          </a:xfrm>
          <a:prstGeom prst="rect">
            <a:avLst/>
          </a:prstGeom>
        </p:spPr>
        <p:txBody>
          <a:bodyPr vert="horz" wrap="square" lIns="0" tIns="0" rIns="0" bIns="0" rtlCol="0">
            <a:spAutoFit/>
          </a:bodyPr>
          <a:lstStyle/>
          <a:p>
            <a:pPr marL="12700"/>
            <a:r>
              <a:rPr sz="1600" dirty="0">
                <a:solidFill>
                  <a:prstClr val="black"/>
                </a:solidFill>
                <a:latin typeface="Arial"/>
                <a:cs typeface="Arial"/>
              </a:rPr>
              <a:t>1</a:t>
            </a:r>
            <a:endParaRPr sz="1600">
              <a:solidFill>
                <a:prstClr val="black"/>
              </a:solidFill>
              <a:latin typeface="Arial"/>
              <a:cs typeface="Arial"/>
            </a:endParaRPr>
          </a:p>
        </p:txBody>
      </p:sp>
      <p:sp>
        <p:nvSpPr>
          <p:cNvPr id="63" name="object 63"/>
          <p:cNvSpPr txBox="1"/>
          <p:nvPr/>
        </p:nvSpPr>
        <p:spPr>
          <a:xfrm>
            <a:off x="5110989" y="6004229"/>
            <a:ext cx="139065" cy="246221"/>
          </a:xfrm>
          <a:prstGeom prst="rect">
            <a:avLst/>
          </a:prstGeom>
        </p:spPr>
        <p:txBody>
          <a:bodyPr vert="horz" wrap="square" lIns="0" tIns="0" rIns="0" bIns="0" rtlCol="0">
            <a:spAutoFit/>
          </a:bodyPr>
          <a:lstStyle/>
          <a:p>
            <a:pPr marL="12700"/>
            <a:r>
              <a:rPr sz="1600" dirty="0">
                <a:solidFill>
                  <a:prstClr val="black"/>
                </a:solidFill>
                <a:latin typeface="Arial"/>
                <a:cs typeface="Arial"/>
              </a:rPr>
              <a:t>2</a:t>
            </a:r>
            <a:endParaRPr sz="1600">
              <a:solidFill>
                <a:prstClr val="black"/>
              </a:solidFill>
              <a:latin typeface="Arial"/>
              <a:cs typeface="Arial"/>
            </a:endParaRPr>
          </a:p>
        </p:txBody>
      </p:sp>
      <p:sp>
        <p:nvSpPr>
          <p:cNvPr id="64" name="object 64"/>
          <p:cNvSpPr txBox="1"/>
          <p:nvPr/>
        </p:nvSpPr>
        <p:spPr>
          <a:xfrm>
            <a:off x="5708397" y="6004229"/>
            <a:ext cx="139065" cy="246221"/>
          </a:xfrm>
          <a:prstGeom prst="rect">
            <a:avLst/>
          </a:prstGeom>
        </p:spPr>
        <p:txBody>
          <a:bodyPr vert="horz" wrap="square" lIns="0" tIns="0" rIns="0" bIns="0" rtlCol="0">
            <a:spAutoFit/>
          </a:bodyPr>
          <a:lstStyle/>
          <a:p>
            <a:pPr marL="12700"/>
            <a:r>
              <a:rPr sz="1600" dirty="0">
                <a:solidFill>
                  <a:prstClr val="black"/>
                </a:solidFill>
                <a:latin typeface="Arial"/>
                <a:cs typeface="Arial"/>
              </a:rPr>
              <a:t>4</a:t>
            </a:r>
            <a:endParaRPr sz="1600">
              <a:solidFill>
                <a:prstClr val="black"/>
              </a:solidFill>
              <a:latin typeface="Arial"/>
              <a:cs typeface="Arial"/>
            </a:endParaRPr>
          </a:p>
        </p:txBody>
      </p:sp>
      <p:sp>
        <p:nvSpPr>
          <p:cNvPr id="65" name="object 65"/>
          <p:cNvSpPr txBox="1"/>
          <p:nvPr/>
        </p:nvSpPr>
        <p:spPr>
          <a:xfrm>
            <a:off x="6321045" y="6004229"/>
            <a:ext cx="139065" cy="246221"/>
          </a:xfrm>
          <a:prstGeom prst="rect">
            <a:avLst/>
          </a:prstGeom>
        </p:spPr>
        <p:txBody>
          <a:bodyPr vert="horz" wrap="square" lIns="0" tIns="0" rIns="0" bIns="0" rtlCol="0">
            <a:spAutoFit/>
          </a:bodyPr>
          <a:lstStyle/>
          <a:p>
            <a:pPr marL="12700"/>
            <a:r>
              <a:rPr sz="1600" dirty="0">
                <a:solidFill>
                  <a:prstClr val="black"/>
                </a:solidFill>
                <a:latin typeface="Arial"/>
                <a:cs typeface="Arial"/>
              </a:rPr>
              <a:t>8</a:t>
            </a:r>
          </a:p>
        </p:txBody>
      </p:sp>
      <p:sp>
        <p:nvSpPr>
          <p:cNvPr id="66" name="object 66"/>
          <p:cNvSpPr txBox="1"/>
          <p:nvPr/>
        </p:nvSpPr>
        <p:spPr>
          <a:xfrm>
            <a:off x="6872733" y="6004229"/>
            <a:ext cx="252095" cy="246221"/>
          </a:xfrm>
          <a:prstGeom prst="rect">
            <a:avLst/>
          </a:prstGeom>
        </p:spPr>
        <p:txBody>
          <a:bodyPr vert="horz" wrap="square" lIns="0" tIns="0" rIns="0" bIns="0" rtlCol="0">
            <a:spAutoFit/>
          </a:bodyPr>
          <a:lstStyle/>
          <a:p>
            <a:pPr marL="12700"/>
            <a:r>
              <a:rPr sz="1600" spc="-5" dirty="0">
                <a:solidFill>
                  <a:prstClr val="black"/>
                </a:solidFill>
                <a:latin typeface="Arial"/>
                <a:cs typeface="Arial"/>
              </a:rPr>
              <a:t>1</a:t>
            </a:r>
            <a:r>
              <a:rPr sz="1600" dirty="0">
                <a:solidFill>
                  <a:prstClr val="black"/>
                </a:solidFill>
                <a:latin typeface="Arial"/>
                <a:cs typeface="Arial"/>
              </a:rPr>
              <a:t>6</a:t>
            </a:r>
          </a:p>
        </p:txBody>
      </p:sp>
      <p:sp>
        <p:nvSpPr>
          <p:cNvPr id="67" name="object 67"/>
          <p:cNvSpPr txBox="1"/>
          <p:nvPr/>
        </p:nvSpPr>
        <p:spPr>
          <a:xfrm>
            <a:off x="8626638" y="5651214"/>
            <a:ext cx="1901189" cy="246221"/>
          </a:xfrm>
          <a:prstGeom prst="rect">
            <a:avLst/>
          </a:prstGeom>
        </p:spPr>
        <p:txBody>
          <a:bodyPr vert="horz" wrap="square" lIns="0" tIns="0" rIns="0" bIns="0" rtlCol="0">
            <a:spAutoFit/>
          </a:bodyPr>
          <a:lstStyle/>
          <a:p>
            <a:pPr marL="12700"/>
            <a:r>
              <a:rPr sz="1600" spc="-5" dirty="0">
                <a:solidFill>
                  <a:prstClr val="black"/>
                </a:solidFill>
                <a:latin typeface="Arial"/>
                <a:cs typeface="Arial"/>
              </a:rPr>
              <a:t>flop:</a:t>
            </a:r>
            <a:r>
              <a:rPr sz="1600" spc="-10" dirty="0">
                <a:solidFill>
                  <a:prstClr val="black"/>
                </a:solidFill>
                <a:latin typeface="Arial"/>
                <a:cs typeface="Arial"/>
              </a:rPr>
              <a:t>DRA</a:t>
            </a:r>
            <a:r>
              <a:rPr sz="1600" dirty="0">
                <a:solidFill>
                  <a:prstClr val="black"/>
                </a:solidFill>
                <a:latin typeface="Arial"/>
                <a:cs typeface="Arial"/>
              </a:rPr>
              <a:t>M</a:t>
            </a:r>
            <a:r>
              <a:rPr sz="1600" spc="-10" dirty="0">
                <a:solidFill>
                  <a:prstClr val="black"/>
                </a:solidFill>
                <a:latin typeface="Arial"/>
                <a:cs typeface="Arial"/>
              </a:rPr>
              <a:t> </a:t>
            </a:r>
            <a:r>
              <a:rPr sz="1600" spc="-5" dirty="0">
                <a:solidFill>
                  <a:prstClr val="black"/>
                </a:solidFill>
                <a:latin typeface="Arial"/>
                <a:cs typeface="Arial"/>
              </a:rPr>
              <a:t>byt</a:t>
            </a:r>
            <a:r>
              <a:rPr sz="1600" dirty="0">
                <a:solidFill>
                  <a:prstClr val="black"/>
                </a:solidFill>
                <a:latin typeface="Arial"/>
                <a:cs typeface="Arial"/>
              </a:rPr>
              <a:t>e</a:t>
            </a:r>
            <a:r>
              <a:rPr sz="1600" spc="-5" dirty="0">
                <a:solidFill>
                  <a:prstClr val="black"/>
                </a:solidFill>
                <a:latin typeface="Arial"/>
                <a:cs typeface="Arial"/>
              </a:rPr>
              <a:t> rati</a:t>
            </a:r>
            <a:r>
              <a:rPr sz="1600" dirty="0">
                <a:solidFill>
                  <a:prstClr val="black"/>
                </a:solidFill>
                <a:latin typeface="Arial"/>
                <a:cs typeface="Arial"/>
              </a:rPr>
              <a:t>o</a:t>
            </a:r>
          </a:p>
        </p:txBody>
      </p:sp>
      <p:sp>
        <p:nvSpPr>
          <p:cNvPr id="68" name="object 68"/>
          <p:cNvSpPr txBox="1">
            <a:spLocks noGrp="1"/>
          </p:cNvSpPr>
          <p:nvPr>
            <p:ph type="sldNum" sz="quarter" idx="4294967295"/>
          </p:nvPr>
        </p:nvSpPr>
        <p:spPr>
          <a:xfrm>
            <a:off x="10346943" y="6641011"/>
            <a:ext cx="254634" cy="553998"/>
          </a:xfrm>
          <a:prstGeom prst="rect">
            <a:avLst/>
          </a:prstGeom>
        </p:spPr>
        <p:txBody>
          <a:bodyPr vert="horz" wrap="square" lIns="0" tIns="0" rIns="0" bIns="0" rtlCol="0">
            <a:spAutoFit/>
          </a:bodyPr>
          <a:lstStyle/>
          <a:p>
            <a:pPr marL="25400"/>
            <a:fld id="{81D60167-4931-47E6-BA6A-407CBD079E47}" type="slidenum">
              <a:rPr spc="-10" dirty="0">
                <a:solidFill>
                  <a:prstClr val="black">
                    <a:tint val="75000"/>
                  </a:prstClr>
                </a:solidFill>
              </a:rPr>
              <a:pPr marL="25400"/>
              <a:t>42</a:t>
            </a:fld>
            <a:endParaRPr spc="-10" dirty="0">
              <a:solidFill>
                <a:prstClr val="black">
                  <a:tint val="75000"/>
                </a:prstClr>
              </a:solidFill>
            </a:endParaRPr>
          </a:p>
        </p:txBody>
      </p:sp>
      <p:sp>
        <p:nvSpPr>
          <p:cNvPr id="69" name="タイトル 68"/>
          <p:cNvSpPr>
            <a:spLocks noGrp="1"/>
          </p:cNvSpPr>
          <p:nvPr>
            <p:ph type="title"/>
          </p:nvPr>
        </p:nvSpPr>
        <p:spPr>
          <a:xfrm>
            <a:off x="473526" y="667437"/>
            <a:ext cx="11520000" cy="720106"/>
          </a:xfrm>
        </p:spPr>
        <p:txBody>
          <a:bodyPr>
            <a:normAutofit/>
          </a:bodyPr>
          <a:lstStyle/>
          <a:p>
            <a:r>
              <a:rPr kumimoji="1" lang="en-US" altLang="ja-JP" dirty="0" smtClean="0"/>
              <a:t> FLOPS to Bytes </a:t>
            </a:r>
            <a:r>
              <a:rPr lang="en-US" altLang="ja-JP" dirty="0" smtClean="0"/>
              <a:t>Data Centric Processor</a:t>
            </a:r>
            <a:endParaRPr kumimoji="1" lang="ja-JP" altLang="en-US" dirty="0"/>
          </a:p>
        </p:txBody>
      </p:sp>
      <p:sp>
        <p:nvSpPr>
          <p:cNvPr id="71" name="object 24"/>
          <p:cNvSpPr/>
          <p:nvPr/>
        </p:nvSpPr>
        <p:spPr>
          <a:xfrm>
            <a:off x="7626000" y="1328546"/>
            <a:ext cx="0" cy="4569460"/>
          </a:xfrm>
          <a:custGeom>
            <a:avLst/>
            <a:gdLst/>
            <a:ahLst/>
            <a:cxnLst/>
            <a:rect l="l" t="t" r="r" b="b"/>
            <a:pathLst>
              <a:path h="4569460">
                <a:moveTo>
                  <a:pt x="0" y="4568952"/>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72" name="object 66"/>
          <p:cNvSpPr txBox="1"/>
          <p:nvPr/>
        </p:nvSpPr>
        <p:spPr>
          <a:xfrm>
            <a:off x="7463904" y="6004229"/>
            <a:ext cx="252095" cy="246221"/>
          </a:xfrm>
          <a:prstGeom prst="rect">
            <a:avLst/>
          </a:prstGeom>
        </p:spPr>
        <p:txBody>
          <a:bodyPr vert="horz" wrap="square" lIns="0" tIns="0" rIns="0" bIns="0" rtlCol="0">
            <a:spAutoFit/>
          </a:bodyPr>
          <a:lstStyle/>
          <a:p>
            <a:pPr marL="12700"/>
            <a:r>
              <a:rPr lang="en-US" sz="1600" dirty="0" smtClean="0">
                <a:solidFill>
                  <a:prstClr val="black"/>
                </a:solidFill>
                <a:latin typeface="Arial"/>
                <a:cs typeface="Arial"/>
              </a:rPr>
              <a:t>32</a:t>
            </a:r>
            <a:endParaRPr sz="1600" dirty="0">
              <a:solidFill>
                <a:prstClr val="black"/>
              </a:solidFill>
              <a:latin typeface="Arial"/>
              <a:cs typeface="Arial"/>
            </a:endParaRPr>
          </a:p>
        </p:txBody>
      </p:sp>
      <p:sp>
        <p:nvSpPr>
          <p:cNvPr id="73" name="object 24"/>
          <p:cNvSpPr/>
          <p:nvPr/>
        </p:nvSpPr>
        <p:spPr>
          <a:xfrm>
            <a:off x="8256000" y="1283505"/>
            <a:ext cx="0" cy="4569460"/>
          </a:xfrm>
          <a:custGeom>
            <a:avLst/>
            <a:gdLst/>
            <a:ahLst/>
            <a:cxnLst/>
            <a:rect l="l" t="t" r="r" b="b"/>
            <a:pathLst>
              <a:path h="4569460">
                <a:moveTo>
                  <a:pt x="0" y="4568952"/>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74" name="object 66"/>
          <p:cNvSpPr txBox="1"/>
          <p:nvPr/>
        </p:nvSpPr>
        <p:spPr>
          <a:xfrm>
            <a:off x="8129952" y="6004229"/>
            <a:ext cx="252095" cy="246221"/>
          </a:xfrm>
          <a:prstGeom prst="rect">
            <a:avLst/>
          </a:prstGeom>
        </p:spPr>
        <p:txBody>
          <a:bodyPr vert="horz" wrap="square" lIns="0" tIns="0" rIns="0" bIns="0" rtlCol="0">
            <a:spAutoFit/>
          </a:bodyPr>
          <a:lstStyle/>
          <a:p>
            <a:pPr marL="12700"/>
            <a:r>
              <a:rPr lang="en-US" sz="1600" dirty="0" smtClean="0">
                <a:solidFill>
                  <a:prstClr val="black"/>
                </a:solidFill>
                <a:latin typeface="Arial"/>
                <a:cs typeface="Arial"/>
              </a:rPr>
              <a:t>64</a:t>
            </a:r>
            <a:endParaRPr sz="1600" dirty="0">
              <a:solidFill>
                <a:prstClr val="black"/>
              </a:solidFill>
              <a:latin typeface="Arial"/>
              <a:cs typeface="Arial"/>
            </a:endParaRPr>
          </a:p>
        </p:txBody>
      </p:sp>
      <p:sp>
        <p:nvSpPr>
          <p:cNvPr id="75" name="object 44"/>
          <p:cNvSpPr/>
          <p:nvPr/>
        </p:nvSpPr>
        <p:spPr>
          <a:xfrm>
            <a:off x="4668230" y="3816861"/>
            <a:ext cx="2931722" cy="2929281"/>
          </a:xfrm>
          <a:custGeom>
            <a:avLst/>
            <a:gdLst/>
            <a:ahLst/>
            <a:cxnLst/>
            <a:rect l="l" t="t" r="r" b="b"/>
            <a:pathLst>
              <a:path w="3813175" h="3810000">
                <a:moveTo>
                  <a:pt x="0" y="3810000"/>
                </a:moveTo>
                <a:lnTo>
                  <a:pt x="3813047" y="0"/>
                </a:lnTo>
              </a:path>
            </a:pathLst>
          </a:custGeom>
          <a:ln w="39623">
            <a:solidFill>
              <a:srgbClr val="000000"/>
            </a:solidFill>
          </a:ln>
        </p:spPr>
        <p:txBody>
          <a:bodyPr wrap="square" lIns="0" tIns="0" rIns="0" bIns="0" rtlCol="0"/>
          <a:lstStyle/>
          <a:p>
            <a:endParaRPr>
              <a:solidFill>
                <a:prstClr val="black"/>
              </a:solidFill>
            </a:endParaRPr>
          </a:p>
        </p:txBody>
      </p:sp>
      <p:sp>
        <p:nvSpPr>
          <p:cNvPr id="76" name="object 43"/>
          <p:cNvSpPr/>
          <p:nvPr/>
        </p:nvSpPr>
        <p:spPr>
          <a:xfrm flipV="1">
            <a:off x="6843321" y="4317590"/>
            <a:ext cx="2087680" cy="45916"/>
          </a:xfrm>
          <a:custGeom>
            <a:avLst/>
            <a:gdLst/>
            <a:ahLst/>
            <a:cxnLst/>
            <a:rect l="l" t="t" r="r" b="b"/>
            <a:pathLst>
              <a:path w="3505200">
                <a:moveTo>
                  <a:pt x="3505199" y="0"/>
                </a:moveTo>
                <a:lnTo>
                  <a:pt x="0" y="0"/>
                </a:lnTo>
              </a:path>
            </a:pathLst>
          </a:custGeom>
          <a:ln w="18287">
            <a:solidFill>
              <a:srgbClr val="000000"/>
            </a:solidFill>
          </a:ln>
        </p:spPr>
        <p:txBody>
          <a:bodyPr wrap="square" lIns="0" tIns="0" rIns="0" bIns="0" rtlCol="0"/>
          <a:lstStyle/>
          <a:p>
            <a:endParaRPr dirty="0">
              <a:solidFill>
                <a:prstClr val="black"/>
              </a:solidFill>
            </a:endParaRPr>
          </a:p>
        </p:txBody>
      </p:sp>
      <p:sp>
        <p:nvSpPr>
          <p:cNvPr id="77" name="object 24"/>
          <p:cNvSpPr/>
          <p:nvPr/>
        </p:nvSpPr>
        <p:spPr>
          <a:xfrm>
            <a:off x="8931000" y="1452371"/>
            <a:ext cx="0" cy="4569460"/>
          </a:xfrm>
          <a:custGeom>
            <a:avLst/>
            <a:gdLst/>
            <a:ahLst/>
            <a:cxnLst/>
            <a:rect l="l" t="t" r="r" b="b"/>
            <a:pathLst>
              <a:path h="4569460">
                <a:moveTo>
                  <a:pt x="0" y="4568952"/>
                </a:moveTo>
                <a:lnTo>
                  <a:pt x="0" y="0"/>
                </a:lnTo>
              </a:path>
            </a:pathLst>
          </a:custGeom>
          <a:ln w="9143">
            <a:solidFill>
              <a:srgbClr val="EBEBEB"/>
            </a:solidFill>
          </a:ln>
        </p:spPr>
        <p:txBody>
          <a:bodyPr wrap="square" lIns="0" tIns="0" rIns="0" bIns="0" rtlCol="0"/>
          <a:lstStyle/>
          <a:p>
            <a:endParaRPr>
              <a:solidFill>
                <a:prstClr val="black"/>
              </a:solidFill>
            </a:endParaRPr>
          </a:p>
        </p:txBody>
      </p:sp>
      <p:sp>
        <p:nvSpPr>
          <p:cNvPr id="79" name="object 55"/>
          <p:cNvSpPr/>
          <p:nvPr/>
        </p:nvSpPr>
        <p:spPr>
          <a:xfrm>
            <a:off x="7453377" y="2452235"/>
            <a:ext cx="1525840" cy="1524517"/>
          </a:xfrm>
          <a:custGeom>
            <a:avLst/>
            <a:gdLst/>
            <a:ahLst/>
            <a:cxnLst/>
            <a:rect l="l" t="t" r="r" b="b"/>
            <a:pathLst>
              <a:path w="3660775" h="3657600">
                <a:moveTo>
                  <a:pt x="0" y="3657600"/>
                </a:moveTo>
                <a:lnTo>
                  <a:pt x="3660647" y="0"/>
                </a:lnTo>
              </a:path>
            </a:pathLst>
          </a:custGeom>
          <a:ln w="18287">
            <a:solidFill>
              <a:srgbClr val="000000"/>
            </a:solidFill>
            <a:prstDash val="lgDash"/>
          </a:ln>
        </p:spPr>
        <p:txBody>
          <a:bodyPr wrap="square" lIns="0" tIns="0" rIns="0" bIns="0" rtlCol="0"/>
          <a:lstStyle/>
          <a:p>
            <a:endParaRPr dirty="0">
              <a:solidFill>
                <a:prstClr val="black"/>
              </a:solidFill>
            </a:endParaRPr>
          </a:p>
        </p:txBody>
      </p:sp>
      <p:sp>
        <p:nvSpPr>
          <p:cNvPr id="80" name="テキスト ボックス 79"/>
          <p:cNvSpPr txBox="1"/>
          <p:nvPr/>
        </p:nvSpPr>
        <p:spPr>
          <a:xfrm>
            <a:off x="6506600" y="4783651"/>
            <a:ext cx="5174815" cy="830997"/>
          </a:xfrm>
          <a:prstGeom prst="rect">
            <a:avLst/>
          </a:prstGeom>
          <a:noFill/>
        </p:spPr>
        <p:txBody>
          <a:bodyPr wrap="none" rtlCol="0">
            <a:spAutoFit/>
          </a:bodyPr>
          <a:lstStyle/>
          <a:p>
            <a:r>
              <a:rPr lang="en-US" altLang="ja-JP" sz="1600" dirty="0" smtClean="0">
                <a:solidFill>
                  <a:prstClr val="black"/>
                </a:solidFill>
              </a:rPr>
              <a:t>Simple Many Core w/standard memory</a:t>
            </a:r>
            <a:br>
              <a:rPr lang="en-US" altLang="ja-JP" sz="1600" dirty="0" smtClean="0">
                <a:solidFill>
                  <a:prstClr val="black"/>
                </a:solidFill>
              </a:rPr>
            </a:br>
            <a:r>
              <a:rPr lang="en-US" altLang="ja-JP" sz="1600" dirty="0" smtClean="0">
                <a:solidFill>
                  <a:prstClr val="black"/>
                </a:solidFill>
              </a:rPr>
              <a:t>Chin </a:t>
            </a:r>
            <a:r>
              <a:rPr lang="en-US" altLang="ja-JP" sz="1600" dirty="0" err="1" smtClean="0">
                <a:solidFill>
                  <a:prstClr val="black"/>
                </a:solidFill>
              </a:rPr>
              <a:t>TaihuLight</a:t>
            </a:r>
            <a:r>
              <a:rPr lang="en-US" altLang="ja-JP" sz="1600" dirty="0" smtClean="0">
                <a:solidFill>
                  <a:prstClr val="black"/>
                </a:solidFill>
              </a:rPr>
              <a:t>, Tianhe-2A, PEZY (low memory BW)</a:t>
            </a:r>
          </a:p>
          <a:p>
            <a:r>
              <a:rPr lang="en-US" altLang="ja-JP" sz="1600" dirty="0" smtClean="0">
                <a:solidFill>
                  <a:prstClr val="black"/>
                </a:solidFill>
              </a:rPr>
              <a:t>End of FLOPS-centric processor design </a:t>
            </a:r>
            <a:endParaRPr lang="ja-JP" altLang="en-US" sz="1600" dirty="0" smtClean="0">
              <a:solidFill>
                <a:prstClr val="black"/>
              </a:solidFill>
            </a:endParaRPr>
          </a:p>
        </p:txBody>
      </p:sp>
      <p:sp>
        <p:nvSpPr>
          <p:cNvPr id="81" name="object 44"/>
          <p:cNvSpPr/>
          <p:nvPr/>
        </p:nvSpPr>
        <p:spPr>
          <a:xfrm>
            <a:off x="4691538" y="4356370"/>
            <a:ext cx="2178753" cy="2176938"/>
          </a:xfrm>
          <a:custGeom>
            <a:avLst/>
            <a:gdLst/>
            <a:ahLst/>
            <a:cxnLst/>
            <a:rect l="l" t="t" r="r" b="b"/>
            <a:pathLst>
              <a:path w="3813175" h="3810000">
                <a:moveTo>
                  <a:pt x="0" y="3810000"/>
                </a:moveTo>
                <a:lnTo>
                  <a:pt x="3813047" y="0"/>
                </a:lnTo>
              </a:path>
            </a:pathLst>
          </a:custGeom>
          <a:ln w="39623">
            <a:solidFill>
              <a:srgbClr val="000000"/>
            </a:solidFill>
          </a:ln>
        </p:spPr>
        <p:txBody>
          <a:bodyPr wrap="square" lIns="0" tIns="0" rIns="0" bIns="0" rtlCol="0"/>
          <a:lstStyle/>
          <a:p>
            <a:endParaRPr>
              <a:solidFill>
                <a:prstClr val="black"/>
              </a:solidFill>
            </a:endParaRPr>
          </a:p>
        </p:txBody>
      </p:sp>
      <p:sp>
        <p:nvSpPr>
          <p:cNvPr id="82" name="object 48"/>
          <p:cNvSpPr/>
          <p:nvPr/>
        </p:nvSpPr>
        <p:spPr>
          <a:xfrm flipV="1">
            <a:off x="8120149" y="3192285"/>
            <a:ext cx="859067" cy="85165"/>
          </a:xfrm>
          <a:custGeom>
            <a:avLst/>
            <a:gdLst/>
            <a:ahLst/>
            <a:cxnLst/>
            <a:rect l="l" t="t" r="r" b="b"/>
            <a:pathLst>
              <a:path w="2280285">
                <a:moveTo>
                  <a:pt x="2279903" y="0"/>
                </a:moveTo>
                <a:lnTo>
                  <a:pt x="0" y="0"/>
                </a:lnTo>
              </a:path>
            </a:pathLst>
          </a:custGeom>
          <a:ln w="18287">
            <a:solidFill>
              <a:srgbClr val="000000"/>
            </a:solidFill>
            <a:prstDash val="lgDash"/>
          </a:ln>
        </p:spPr>
        <p:txBody>
          <a:bodyPr wrap="square" lIns="0" tIns="0" rIns="0" bIns="0" rtlCol="0"/>
          <a:lstStyle/>
          <a:p>
            <a:endParaRPr>
              <a:solidFill>
                <a:prstClr val="black"/>
              </a:solidFill>
            </a:endParaRPr>
          </a:p>
        </p:txBody>
      </p:sp>
      <p:sp>
        <p:nvSpPr>
          <p:cNvPr id="84" name="object 55"/>
          <p:cNvSpPr/>
          <p:nvPr/>
        </p:nvSpPr>
        <p:spPr>
          <a:xfrm>
            <a:off x="5132422" y="4159334"/>
            <a:ext cx="1819878" cy="1818300"/>
          </a:xfrm>
          <a:custGeom>
            <a:avLst/>
            <a:gdLst/>
            <a:ahLst/>
            <a:cxnLst/>
            <a:rect l="l" t="t" r="r" b="b"/>
            <a:pathLst>
              <a:path w="3660775" h="3657600">
                <a:moveTo>
                  <a:pt x="0" y="3657600"/>
                </a:moveTo>
                <a:lnTo>
                  <a:pt x="3660647" y="0"/>
                </a:lnTo>
              </a:path>
            </a:pathLst>
          </a:custGeom>
          <a:ln w="18287">
            <a:solidFill>
              <a:srgbClr val="000000"/>
            </a:solidFill>
            <a:prstDash val="lgDash"/>
          </a:ln>
        </p:spPr>
        <p:txBody>
          <a:bodyPr wrap="square" lIns="0" tIns="0" rIns="0" bIns="0" rtlCol="0"/>
          <a:lstStyle/>
          <a:p>
            <a:endParaRPr dirty="0">
              <a:solidFill>
                <a:prstClr val="black"/>
              </a:solidFill>
            </a:endParaRPr>
          </a:p>
        </p:txBody>
      </p:sp>
      <p:sp>
        <p:nvSpPr>
          <p:cNvPr id="85" name="object 43"/>
          <p:cNvSpPr/>
          <p:nvPr/>
        </p:nvSpPr>
        <p:spPr>
          <a:xfrm flipV="1">
            <a:off x="6918443" y="4112885"/>
            <a:ext cx="2192603" cy="53586"/>
          </a:xfrm>
          <a:custGeom>
            <a:avLst/>
            <a:gdLst/>
            <a:ahLst/>
            <a:cxnLst/>
            <a:rect l="l" t="t" r="r" b="b"/>
            <a:pathLst>
              <a:path w="3505200">
                <a:moveTo>
                  <a:pt x="3505199" y="0"/>
                </a:moveTo>
                <a:lnTo>
                  <a:pt x="0" y="0"/>
                </a:lnTo>
              </a:path>
            </a:pathLst>
          </a:custGeom>
          <a:ln w="18287">
            <a:solidFill>
              <a:srgbClr val="000000"/>
            </a:solidFill>
            <a:prstDash val="dash"/>
          </a:ln>
        </p:spPr>
        <p:txBody>
          <a:bodyPr wrap="square" lIns="0" tIns="0" rIns="0" bIns="0" rtlCol="0"/>
          <a:lstStyle/>
          <a:p>
            <a:endParaRPr dirty="0">
              <a:solidFill>
                <a:prstClr val="black"/>
              </a:solidFill>
            </a:endParaRPr>
          </a:p>
        </p:txBody>
      </p:sp>
      <p:sp>
        <p:nvSpPr>
          <p:cNvPr id="86" name="テキスト ボックス 85"/>
          <p:cNvSpPr txBox="1"/>
          <p:nvPr/>
        </p:nvSpPr>
        <p:spPr>
          <a:xfrm>
            <a:off x="8996615" y="4141567"/>
            <a:ext cx="2864887" cy="584775"/>
          </a:xfrm>
          <a:prstGeom prst="rect">
            <a:avLst/>
          </a:prstGeom>
          <a:noFill/>
        </p:spPr>
        <p:txBody>
          <a:bodyPr wrap="none" rtlCol="0">
            <a:spAutoFit/>
          </a:bodyPr>
          <a:lstStyle/>
          <a:p>
            <a:r>
              <a:rPr lang="en-US" altLang="ja-JP" sz="1600" dirty="0" smtClean="0">
                <a:solidFill>
                  <a:prstClr val="black"/>
                </a:solidFill>
              </a:rPr>
              <a:t>Intel Xeon(</a:t>
            </a:r>
            <a:r>
              <a:rPr lang="en-US" altLang="ja-JP" sz="1600" dirty="0" err="1" smtClean="0">
                <a:solidFill>
                  <a:prstClr val="black"/>
                </a:solidFill>
              </a:rPr>
              <a:t>Skylake</a:t>
            </a:r>
            <a:r>
              <a:rPr lang="en-US" altLang="ja-JP" sz="1600" dirty="0" smtClean="0">
                <a:solidFill>
                  <a:prstClr val="black"/>
                </a:solidFill>
              </a:rPr>
              <a:t> &amp; future)</a:t>
            </a:r>
          </a:p>
          <a:p>
            <a:r>
              <a:rPr lang="en-US" altLang="ja-JP" sz="1600" dirty="0" smtClean="0">
                <a:solidFill>
                  <a:prstClr val="black"/>
                </a:solidFill>
              </a:rPr>
              <a:t>100~130GB/s memory BW</a:t>
            </a:r>
            <a:endParaRPr lang="ja-JP" altLang="en-US" sz="1600" dirty="0" smtClean="0">
              <a:solidFill>
                <a:prstClr val="black"/>
              </a:solidFill>
            </a:endParaRPr>
          </a:p>
        </p:txBody>
      </p:sp>
      <p:sp>
        <p:nvSpPr>
          <p:cNvPr id="91" name="object 44"/>
          <p:cNvSpPr/>
          <p:nvPr/>
        </p:nvSpPr>
        <p:spPr>
          <a:xfrm>
            <a:off x="3099650" y="3816861"/>
            <a:ext cx="2128763" cy="2126991"/>
          </a:xfrm>
          <a:custGeom>
            <a:avLst/>
            <a:gdLst/>
            <a:ahLst/>
            <a:cxnLst/>
            <a:rect l="l" t="t" r="r" b="b"/>
            <a:pathLst>
              <a:path w="3813175" h="3810000">
                <a:moveTo>
                  <a:pt x="0" y="3810000"/>
                </a:moveTo>
                <a:lnTo>
                  <a:pt x="3813047" y="0"/>
                </a:lnTo>
              </a:path>
            </a:pathLst>
          </a:custGeom>
          <a:ln w="39623">
            <a:solidFill>
              <a:srgbClr val="000000"/>
            </a:solidFill>
          </a:ln>
        </p:spPr>
        <p:txBody>
          <a:bodyPr wrap="square" lIns="0" tIns="0" rIns="0" bIns="0" rtlCol="0"/>
          <a:lstStyle/>
          <a:p>
            <a:endParaRPr>
              <a:solidFill>
                <a:prstClr val="black"/>
              </a:solidFill>
            </a:endParaRPr>
          </a:p>
        </p:txBody>
      </p:sp>
      <p:sp>
        <p:nvSpPr>
          <p:cNvPr id="92" name="object 43"/>
          <p:cNvSpPr/>
          <p:nvPr/>
        </p:nvSpPr>
        <p:spPr>
          <a:xfrm>
            <a:off x="5233330" y="3799236"/>
            <a:ext cx="2414587" cy="63400"/>
          </a:xfrm>
          <a:custGeom>
            <a:avLst/>
            <a:gdLst/>
            <a:ahLst/>
            <a:cxnLst/>
            <a:rect l="l" t="t" r="r" b="b"/>
            <a:pathLst>
              <a:path w="3505200">
                <a:moveTo>
                  <a:pt x="3505199" y="0"/>
                </a:moveTo>
                <a:lnTo>
                  <a:pt x="0" y="0"/>
                </a:lnTo>
              </a:path>
            </a:pathLst>
          </a:custGeom>
          <a:ln w="18287">
            <a:solidFill>
              <a:srgbClr val="000000"/>
            </a:solidFill>
          </a:ln>
        </p:spPr>
        <p:txBody>
          <a:bodyPr wrap="square" lIns="0" tIns="0" rIns="0" bIns="0" rtlCol="0"/>
          <a:lstStyle/>
          <a:p>
            <a:endParaRPr dirty="0">
              <a:solidFill>
                <a:prstClr val="black"/>
              </a:solidFill>
            </a:endParaRPr>
          </a:p>
        </p:txBody>
      </p:sp>
      <p:sp>
        <p:nvSpPr>
          <p:cNvPr id="93" name="テキスト ボックス 92"/>
          <p:cNvSpPr txBox="1"/>
          <p:nvPr/>
        </p:nvSpPr>
        <p:spPr>
          <a:xfrm>
            <a:off x="5441349" y="3460438"/>
            <a:ext cx="4052713" cy="338554"/>
          </a:xfrm>
          <a:prstGeom prst="rect">
            <a:avLst/>
          </a:prstGeom>
          <a:noFill/>
        </p:spPr>
        <p:txBody>
          <a:bodyPr wrap="none" rtlCol="0">
            <a:spAutoFit/>
          </a:bodyPr>
          <a:lstStyle/>
          <a:p>
            <a:r>
              <a:rPr lang="en-US" altLang="ja-JP" sz="1600" dirty="0" smtClean="0">
                <a:solidFill>
                  <a:prstClr val="black"/>
                </a:solidFill>
              </a:rPr>
              <a:t>Post-K Chip (HBM2, 1TB/s memory BW)</a:t>
            </a:r>
            <a:endParaRPr lang="ja-JP" altLang="en-US" sz="1600" dirty="0" smtClean="0">
              <a:solidFill>
                <a:prstClr val="black"/>
              </a:solidFill>
            </a:endParaRPr>
          </a:p>
        </p:txBody>
      </p:sp>
      <p:sp>
        <p:nvSpPr>
          <p:cNvPr id="2" name="上下矢印 1"/>
          <p:cNvSpPr/>
          <p:nvPr/>
        </p:nvSpPr>
        <p:spPr>
          <a:xfrm>
            <a:off x="4786058" y="4416176"/>
            <a:ext cx="272652" cy="1799334"/>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94" name="object 43"/>
          <p:cNvSpPr/>
          <p:nvPr/>
        </p:nvSpPr>
        <p:spPr>
          <a:xfrm>
            <a:off x="4832112" y="2294955"/>
            <a:ext cx="3794526" cy="53187"/>
          </a:xfrm>
          <a:custGeom>
            <a:avLst/>
            <a:gdLst/>
            <a:ahLst/>
            <a:cxnLst/>
            <a:rect l="l" t="t" r="r" b="b"/>
            <a:pathLst>
              <a:path w="3505200">
                <a:moveTo>
                  <a:pt x="3505199" y="0"/>
                </a:moveTo>
                <a:lnTo>
                  <a:pt x="0" y="0"/>
                </a:lnTo>
              </a:path>
            </a:pathLst>
          </a:custGeom>
          <a:ln w="18287">
            <a:solidFill>
              <a:srgbClr val="000000"/>
            </a:solidFill>
          </a:ln>
        </p:spPr>
        <p:txBody>
          <a:bodyPr wrap="square" lIns="0" tIns="0" rIns="0" bIns="0" rtlCol="0"/>
          <a:lstStyle/>
          <a:p>
            <a:endParaRPr dirty="0">
              <a:solidFill>
                <a:prstClr val="black"/>
              </a:solidFill>
            </a:endParaRPr>
          </a:p>
        </p:txBody>
      </p:sp>
      <p:sp>
        <p:nvSpPr>
          <p:cNvPr id="95" name="上下矢印 94"/>
          <p:cNvSpPr/>
          <p:nvPr/>
        </p:nvSpPr>
        <p:spPr>
          <a:xfrm>
            <a:off x="4748166" y="2439025"/>
            <a:ext cx="272652" cy="156902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cxnSp>
        <p:nvCxnSpPr>
          <p:cNvPr id="40" name="直線コネクタ 39"/>
          <p:cNvCxnSpPr/>
          <p:nvPr/>
        </p:nvCxnSpPr>
        <p:spPr>
          <a:xfrm flipH="1">
            <a:off x="8855773" y="1923605"/>
            <a:ext cx="47703" cy="413065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96" name="テキスト ボックス 95"/>
          <p:cNvSpPr txBox="1"/>
          <p:nvPr/>
        </p:nvSpPr>
        <p:spPr>
          <a:xfrm>
            <a:off x="5092273" y="1778394"/>
            <a:ext cx="4597734" cy="1077218"/>
          </a:xfrm>
          <a:prstGeom prst="rect">
            <a:avLst/>
          </a:prstGeom>
          <a:noFill/>
        </p:spPr>
        <p:txBody>
          <a:bodyPr wrap="none" rtlCol="0">
            <a:spAutoFit/>
          </a:bodyPr>
          <a:lstStyle/>
          <a:p>
            <a:r>
              <a:rPr lang="en-US" altLang="ja-JP" sz="1600" dirty="0" smtClean="0">
                <a:solidFill>
                  <a:prstClr val="black"/>
                </a:solidFill>
              </a:rPr>
              <a:t>Target 2028 Post-Moore Processor</a:t>
            </a:r>
          </a:p>
          <a:p>
            <a:r>
              <a:rPr lang="en-US" altLang="ja-JP" sz="1600" dirty="0" smtClean="0">
                <a:solidFill>
                  <a:prstClr val="black"/>
                </a:solidFill>
              </a:rPr>
              <a:t>Lower FLOPS compensated by lower precision</a:t>
            </a:r>
          </a:p>
          <a:p>
            <a:r>
              <a:rPr lang="en-US" altLang="ja-JP" sz="1600" dirty="0" smtClean="0">
                <a:solidFill>
                  <a:prstClr val="black"/>
                </a:solidFill>
              </a:rPr>
              <a:t>x10 memory BW c.f. HBM2 </a:t>
            </a:r>
          </a:p>
          <a:p>
            <a:r>
              <a:rPr lang="en-US" altLang="ja-JP" sz="1600" dirty="0" smtClean="0">
                <a:solidFill>
                  <a:prstClr val="black"/>
                </a:solidFill>
              </a:rPr>
              <a:t>Efficient data movement</a:t>
            </a:r>
            <a:endParaRPr lang="ja-JP" altLang="en-US" sz="1600" dirty="0" smtClean="0">
              <a:solidFill>
                <a:prstClr val="black"/>
              </a:solidFill>
            </a:endParaRPr>
          </a:p>
        </p:txBody>
      </p:sp>
      <p:sp>
        <p:nvSpPr>
          <p:cNvPr id="97" name="テキスト ボックス 96"/>
          <p:cNvSpPr txBox="1"/>
          <p:nvPr/>
        </p:nvSpPr>
        <p:spPr>
          <a:xfrm>
            <a:off x="4005581" y="5039212"/>
            <a:ext cx="1180812" cy="646331"/>
          </a:xfrm>
          <a:prstGeom prst="rect">
            <a:avLst/>
          </a:prstGeom>
          <a:noFill/>
        </p:spPr>
        <p:txBody>
          <a:bodyPr wrap="square" rtlCol="0">
            <a:spAutoFit/>
          </a:bodyPr>
          <a:lstStyle/>
          <a:p>
            <a:r>
              <a:rPr lang="en-US" altLang="ja-JP" dirty="0">
                <a:solidFill>
                  <a:prstClr val="black"/>
                </a:solidFill>
              </a:rPr>
              <a:t>x</a:t>
            </a:r>
            <a:r>
              <a:rPr lang="en-US" altLang="ja-JP" dirty="0" smtClean="0">
                <a:solidFill>
                  <a:prstClr val="black"/>
                </a:solidFill>
              </a:rPr>
              <a:t>10 perf c.f. Xeon</a:t>
            </a:r>
            <a:endParaRPr lang="ja-JP" altLang="en-US" dirty="0" smtClean="0">
              <a:solidFill>
                <a:prstClr val="black"/>
              </a:solidFill>
            </a:endParaRPr>
          </a:p>
        </p:txBody>
      </p:sp>
      <p:sp>
        <p:nvSpPr>
          <p:cNvPr id="98" name="テキスト ボックス 97"/>
          <p:cNvSpPr txBox="1"/>
          <p:nvPr/>
        </p:nvSpPr>
        <p:spPr>
          <a:xfrm>
            <a:off x="3937009" y="3140821"/>
            <a:ext cx="1310914" cy="646331"/>
          </a:xfrm>
          <a:prstGeom prst="rect">
            <a:avLst/>
          </a:prstGeom>
          <a:noFill/>
        </p:spPr>
        <p:txBody>
          <a:bodyPr wrap="square" rtlCol="0">
            <a:spAutoFit/>
          </a:bodyPr>
          <a:lstStyle/>
          <a:p>
            <a:r>
              <a:rPr lang="en-US" altLang="ja-JP" dirty="0">
                <a:solidFill>
                  <a:prstClr val="black"/>
                </a:solidFill>
              </a:rPr>
              <a:t>x</a:t>
            </a:r>
            <a:r>
              <a:rPr lang="en-US" altLang="ja-JP" dirty="0" smtClean="0">
                <a:solidFill>
                  <a:prstClr val="black"/>
                </a:solidFill>
              </a:rPr>
              <a:t>10 perf</a:t>
            </a:r>
          </a:p>
          <a:p>
            <a:r>
              <a:rPr lang="en-US" altLang="ja-JP" dirty="0" smtClean="0">
                <a:solidFill>
                  <a:prstClr val="black"/>
                </a:solidFill>
              </a:rPr>
              <a:t>c.f. Post-K</a:t>
            </a:r>
            <a:endParaRPr lang="ja-JP" altLang="en-US" dirty="0" smtClean="0">
              <a:solidFill>
                <a:prstClr val="black"/>
              </a:solidFill>
            </a:endParaRPr>
          </a:p>
        </p:txBody>
      </p:sp>
      <p:sp>
        <p:nvSpPr>
          <p:cNvPr id="100" name="テキスト ボックス 99"/>
          <p:cNvSpPr txBox="1"/>
          <p:nvPr/>
        </p:nvSpPr>
        <p:spPr>
          <a:xfrm>
            <a:off x="3151244" y="2099717"/>
            <a:ext cx="1680584" cy="369332"/>
          </a:xfrm>
          <a:prstGeom prst="rect">
            <a:avLst/>
          </a:prstGeom>
          <a:noFill/>
        </p:spPr>
        <p:txBody>
          <a:bodyPr wrap="square" rtlCol="0">
            <a:spAutoFit/>
          </a:bodyPr>
          <a:lstStyle/>
          <a:p>
            <a:r>
              <a:rPr lang="en-US" altLang="ja-JP" i="1" dirty="0" smtClean="0">
                <a:solidFill>
                  <a:prstClr val="black"/>
                </a:solidFill>
              </a:rPr>
              <a:t>&gt;80% of apps</a:t>
            </a:r>
            <a:endParaRPr lang="ja-JP" altLang="en-US" i="1" dirty="0" smtClean="0">
              <a:solidFill>
                <a:prstClr val="black"/>
              </a:solidFill>
            </a:endParaRPr>
          </a:p>
        </p:txBody>
      </p:sp>
      <p:sp>
        <p:nvSpPr>
          <p:cNvPr id="101" name="テキスト ボックス 100"/>
          <p:cNvSpPr txBox="1"/>
          <p:nvPr/>
        </p:nvSpPr>
        <p:spPr>
          <a:xfrm>
            <a:off x="8153342" y="1471802"/>
            <a:ext cx="2151551" cy="369332"/>
          </a:xfrm>
          <a:prstGeom prst="rect">
            <a:avLst/>
          </a:prstGeom>
          <a:noFill/>
        </p:spPr>
        <p:txBody>
          <a:bodyPr wrap="none" rtlCol="0">
            <a:spAutoFit/>
          </a:bodyPr>
          <a:lstStyle/>
          <a:p>
            <a:r>
              <a:rPr lang="en-US" altLang="ja-JP" b="1" dirty="0" smtClean="0">
                <a:solidFill>
                  <a:srgbClr val="FF0000"/>
                </a:solidFill>
              </a:rPr>
              <a:t>Linpack (Top500)</a:t>
            </a:r>
            <a:endParaRPr lang="ja-JP" altLang="en-US" b="1" dirty="0" smtClean="0">
              <a:solidFill>
                <a:srgbClr val="FF0000"/>
              </a:solidFill>
            </a:endParaRPr>
          </a:p>
        </p:txBody>
      </p:sp>
      <p:sp>
        <p:nvSpPr>
          <p:cNvPr id="83" name="上下矢印 82"/>
          <p:cNvSpPr/>
          <p:nvPr/>
        </p:nvSpPr>
        <p:spPr>
          <a:xfrm>
            <a:off x="3483764" y="2450526"/>
            <a:ext cx="272652" cy="3799924"/>
          </a:xfrm>
          <a:prstGeom prst="up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 name="テキスト ボックス 3"/>
          <p:cNvSpPr txBox="1"/>
          <p:nvPr/>
        </p:nvSpPr>
        <p:spPr>
          <a:xfrm>
            <a:off x="2712777" y="4139678"/>
            <a:ext cx="1965737" cy="923330"/>
          </a:xfrm>
          <a:prstGeom prst="rect">
            <a:avLst/>
          </a:prstGeom>
          <a:noFill/>
        </p:spPr>
        <p:txBody>
          <a:bodyPr wrap="square" rtlCol="0">
            <a:spAutoFit/>
          </a:bodyPr>
          <a:lstStyle/>
          <a:p>
            <a:r>
              <a:rPr lang="en-US" altLang="ja-JP" b="1" dirty="0" smtClean="0">
                <a:solidFill>
                  <a:srgbClr val="00B050"/>
                </a:solidFill>
                <a:effectLst>
                  <a:outerShdw blurRad="38100" dist="38100" dir="2700000" algn="tl">
                    <a:srgbClr val="000000">
                      <a:alpha val="43137"/>
                    </a:srgbClr>
                  </a:outerShdw>
                </a:effectLst>
              </a:rPr>
              <a:t>X100 c.f. current Processor</a:t>
            </a:r>
            <a:endParaRPr lang="ja-JP" altLang="en-US" b="1" dirty="0" smtClean="0">
              <a:solidFill>
                <a:srgbClr val="00B050"/>
              </a:solidFill>
              <a:effectLst>
                <a:outerShdw blurRad="38100" dist="38100" dir="2700000" algn="tl">
                  <a:srgbClr val="000000">
                    <a:alpha val="43137"/>
                  </a:srgbClr>
                </a:outerShdw>
              </a:effectLst>
            </a:endParaRPr>
          </a:p>
        </p:txBody>
      </p:sp>
      <p:sp>
        <p:nvSpPr>
          <p:cNvPr id="24" name="テキスト ボックス 23"/>
          <p:cNvSpPr txBox="1"/>
          <p:nvPr/>
        </p:nvSpPr>
        <p:spPr>
          <a:xfrm>
            <a:off x="8897443" y="2715434"/>
            <a:ext cx="1674337" cy="646331"/>
          </a:xfrm>
          <a:prstGeom prst="rect">
            <a:avLst/>
          </a:prstGeom>
          <a:noFill/>
        </p:spPr>
        <p:txBody>
          <a:bodyPr wrap="square" rtlCol="0">
            <a:spAutoFit/>
          </a:bodyPr>
          <a:lstStyle/>
          <a:p>
            <a:r>
              <a:rPr lang="en-US" altLang="ja-JP" dirty="0" smtClean="0">
                <a:solidFill>
                  <a:prstClr val="black"/>
                </a:solidFill>
              </a:rPr>
              <a:t>FLOPS</a:t>
            </a:r>
            <a:r>
              <a:rPr lang="ja-JP" altLang="en-US" dirty="0">
                <a:solidFill>
                  <a:prstClr val="black"/>
                </a:solidFill>
              </a:rPr>
              <a:t> </a:t>
            </a:r>
            <a:r>
              <a:rPr lang="en-US" altLang="ja-JP" dirty="0" smtClean="0">
                <a:solidFill>
                  <a:prstClr val="black"/>
                </a:solidFill>
              </a:rPr>
              <a:t>only improvement</a:t>
            </a:r>
            <a:endParaRPr lang="ja-JP" altLang="en-US" dirty="0" smtClean="0">
              <a:solidFill>
                <a:prstClr val="black"/>
              </a:solidFill>
            </a:endParaRPr>
          </a:p>
        </p:txBody>
      </p:sp>
      <p:sp>
        <p:nvSpPr>
          <p:cNvPr id="87" name="テキスト ボックス 86"/>
          <p:cNvSpPr txBox="1"/>
          <p:nvPr/>
        </p:nvSpPr>
        <p:spPr>
          <a:xfrm>
            <a:off x="10690681" y="2491482"/>
            <a:ext cx="1515398" cy="1200329"/>
          </a:xfrm>
          <a:prstGeom prst="rect">
            <a:avLst/>
          </a:prstGeom>
          <a:noFill/>
        </p:spPr>
        <p:txBody>
          <a:bodyPr wrap="square" rtlCol="0">
            <a:spAutoFit/>
          </a:bodyPr>
          <a:lstStyle/>
          <a:p>
            <a:r>
              <a:rPr lang="en-US" altLang="ja-JP" dirty="0" smtClean="0">
                <a:solidFill>
                  <a:prstClr val="black"/>
                </a:solidFill>
              </a:rPr>
              <a:t># speedup apps becomes ZERO</a:t>
            </a:r>
            <a:endParaRPr lang="ja-JP" altLang="en-US" dirty="0" smtClean="0">
              <a:solidFill>
                <a:prstClr val="black"/>
              </a:solidFill>
            </a:endParaRPr>
          </a:p>
        </p:txBody>
      </p:sp>
      <p:sp>
        <p:nvSpPr>
          <p:cNvPr id="34" name="右矢印 33"/>
          <p:cNvSpPr/>
          <p:nvPr/>
        </p:nvSpPr>
        <p:spPr>
          <a:xfrm>
            <a:off x="10270744" y="2863214"/>
            <a:ext cx="350199" cy="3178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cxnSp>
        <p:nvCxnSpPr>
          <p:cNvPr id="36" name="直線矢印コネクタ 35"/>
          <p:cNvCxnSpPr/>
          <p:nvPr/>
        </p:nvCxnSpPr>
        <p:spPr>
          <a:xfrm flipV="1">
            <a:off x="8579840" y="3067280"/>
            <a:ext cx="21180" cy="3847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6992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5999" y="362828"/>
            <a:ext cx="10536201" cy="906172"/>
          </a:xfrm>
        </p:spPr>
        <p:txBody>
          <a:bodyPr>
            <a:noAutofit/>
          </a:bodyPr>
          <a:lstStyle/>
          <a:p>
            <a:r>
              <a:rPr lang="en-US" altLang="ja-JP" sz="3200" dirty="0" smtClean="0"/>
              <a:t>2025-2028 Post-Moore</a:t>
            </a:r>
            <a:r>
              <a:rPr lang="en-US" altLang="ja-JP" sz="3200" dirty="0"/>
              <a:t/>
            </a:r>
            <a:br>
              <a:rPr lang="en-US" altLang="ja-JP" sz="3200" dirty="0"/>
            </a:br>
            <a:r>
              <a:rPr lang="en-US" altLang="ja-JP" sz="3200" dirty="0" smtClean="0"/>
              <a:t>FLOPS-to-BYTES x100 Speedup Architecture</a:t>
            </a:r>
            <a:endParaRPr kumimoji="1" lang="ja-JP" altLang="en-US" sz="3200" dirty="0"/>
          </a:p>
        </p:txBody>
      </p:sp>
      <p:sp>
        <p:nvSpPr>
          <p:cNvPr id="4" name="スライド番号プレースホルダー 3"/>
          <p:cNvSpPr>
            <a:spLocks noGrp="1"/>
          </p:cNvSpPr>
          <p:nvPr>
            <p:ph type="sldNum" sz="quarter" idx="12"/>
          </p:nvPr>
        </p:nvSpPr>
        <p:spPr/>
        <p:txBody>
          <a:bodyPr/>
          <a:lstStyle/>
          <a:p>
            <a:fld id="{9ED6AFA1-F980-4085-A64B-C93E0889719D}" type="slidenum">
              <a:rPr lang="ja-JP" altLang="en-US" sz="1600" smtClean="0">
                <a:solidFill>
                  <a:prstClr val="black">
                    <a:tint val="75000"/>
                  </a:prstClr>
                </a:solidFill>
              </a:rPr>
              <a:pPr/>
              <a:t>43</a:t>
            </a:fld>
            <a:endParaRPr lang="ja-JP" altLang="en-US" sz="1600">
              <a:solidFill>
                <a:prstClr val="black">
                  <a:tint val="75000"/>
                </a:prstClr>
              </a:solidFill>
            </a:endParaRPr>
          </a:p>
        </p:txBody>
      </p:sp>
      <p:sp>
        <p:nvSpPr>
          <p:cNvPr id="5" name="Rectangle 2"/>
          <p:cNvSpPr>
            <a:spLocks noChangeArrowheads="1"/>
          </p:cNvSpPr>
          <p:nvPr/>
        </p:nvSpPr>
        <p:spPr bwMode="auto">
          <a:xfrm>
            <a:off x="1595999" y="1537654"/>
            <a:ext cx="166406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solidFill>
                <a:prstClr val="black"/>
              </a:solidFill>
            </a:endParaRPr>
          </a:p>
        </p:txBody>
      </p:sp>
      <p:sp>
        <p:nvSpPr>
          <p:cNvPr id="7" name="正方形/長方形 6"/>
          <p:cNvSpPr/>
          <p:nvPr/>
        </p:nvSpPr>
        <p:spPr bwMode="auto">
          <a:xfrm>
            <a:off x="1327309" y="4767906"/>
            <a:ext cx="10217117" cy="2516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400" dirty="0" smtClean="0">
                <a:solidFill>
                  <a:prstClr val="white"/>
                </a:solidFill>
              </a:rPr>
              <a:t>Organic Substrate</a:t>
            </a:r>
            <a:endParaRPr lang="ja-JP" altLang="en-US" sz="1400" dirty="0">
              <a:solidFill>
                <a:prstClr val="white"/>
              </a:solidFill>
            </a:endParaRPr>
          </a:p>
        </p:txBody>
      </p:sp>
      <p:sp>
        <p:nvSpPr>
          <p:cNvPr id="8" name="正方形/長方形 7"/>
          <p:cNvSpPr/>
          <p:nvPr/>
        </p:nvSpPr>
        <p:spPr bwMode="auto">
          <a:xfrm>
            <a:off x="1389510" y="4071603"/>
            <a:ext cx="6390683" cy="440782"/>
          </a:xfrm>
          <a:prstGeom prst="rect">
            <a:avLst/>
          </a:prstGeom>
          <a:solidFill>
            <a:schemeClr val="accent6">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400" dirty="0">
                <a:solidFill>
                  <a:sysClr val="windowText" lastClr="000000"/>
                </a:solidFill>
              </a:rPr>
              <a:t>TSV Interposer</a:t>
            </a:r>
            <a:endParaRPr lang="ja-JP" altLang="en-US" sz="1400" dirty="0">
              <a:solidFill>
                <a:sysClr val="windowText" lastClr="000000"/>
              </a:solidFill>
            </a:endParaRPr>
          </a:p>
        </p:txBody>
      </p:sp>
      <p:sp>
        <p:nvSpPr>
          <p:cNvPr id="9" name="正方形/長方形 8"/>
          <p:cNvSpPr/>
          <p:nvPr/>
        </p:nvSpPr>
        <p:spPr bwMode="auto">
          <a:xfrm>
            <a:off x="6196573" y="3623816"/>
            <a:ext cx="1368713" cy="355686"/>
          </a:xfrm>
          <a:prstGeom prst="rect">
            <a:avLst/>
          </a:prstGeom>
          <a:solidFill>
            <a:schemeClr val="accent5">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100" dirty="0" smtClean="0">
                <a:solidFill>
                  <a:prstClr val="black"/>
                </a:solidFill>
              </a:rPr>
              <a:t>VCSEL Optical Launch </a:t>
            </a:r>
            <a:r>
              <a:rPr lang="en-US" altLang="ja-JP" sz="1100" dirty="0">
                <a:solidFill>
                  <a:prstClr val="black"/>
                </a:solidFill>
              </a:rPr>
              <a:t>Pad</a:t>
            </a:r>
            <a:endParaRPr lang="ja-JP" altLang="en-US" sz="1100" dirty="0">
              <a:solidFill>
                <a:prstClr val="black"/>
              </a:solidFill>
            </a:endParaRPr>
          </a:p>
        </p:txBody>
      </p:sp>
      <p:sp>
        <p:nvSpPr>
          <p:cNvPr id="10" name="円/楕円 6"/>
          <p:cNvSpPr/>
          <p:nvPr/>
        </p:nvSpPr>
        <p:spPr bwMode="auto">
          <a:xfrm>
            <a:off x="8693417" y="4555732"/>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1" name="円/楕円 9"/>
          <p:cNvSpPr/>
          <p:nvPr/>
        </p:nvSpPr>
        <p:spPr bwMode="auto">
          <a:xfrm>
            <a:off x="8965492" y="4555424"/>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2" name="円/楕円 10"/>
          <p:cNvSpPr/>
          <p:nvPr/>
        </p:nvSpPr>
        <p:spPr bwMode="auto">
          <a:xfrm>
            <a:off x="9237568" y="4555115"/>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3" name="円/楕円 11"/>
          <p:cNvSpPr/>
          <p:nvPr/>
        </p:nvSpPr>
        <p:spPr bwMode="auto">
          <a:xfrm>
            <a:off x="9509644" y="4554807"/>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4" name="円/楕円 12"/>
          <p:cNvSpPr/>
          <p:nvPr/>
        </p:nvSpPr>
        <p:spPr bwMode="auto">
          <a:xfrm>
            <a:off x="9781719" y="4554499"/>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 name="円/楕円 13"/>
          <p:cNvSpPr/>
          <p:nvPr/>
        </p:nvSpPr>
        <p:spPr bwMode="auto">
          <a:xfrm>
            <a:off x="10053795" y="4554191"/>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6" name="円/楕円 14"/>
          <p:cNvSpPr/>
          <p:nvPr/>
        </p:nvSpPr>
        <p:spPr bwMode="auto">
          <a:xfrm>
            <a:off x="4000111" y="4539292"/>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 name="円/楕円 15"/>
          <p:cNvSpPr/>
          <p:nvPr/>
        </p:nvSpPr>
        <p:spPr bwMode="auto">
          <a:xfrm>
            <a:off x="4272186" y="4538983"/>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8" name="円/楕円 16"/>
          <p:cNvSpPr/>
          <p:nvPr/>
        </p:nvSpPr>
        <p:spPr bwMode="auto">
          <a:xfrm>
            <a:off x="4544262" y="4538675"/>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9" name="円/楕円 17"/>
          <p:cNvSpPr/>
          <p:nvPr/>
        </p:nvSpPr>
        <p:spPr bwMode="auto">
          <a:xfrm>
            <a:off x="4816338" y="4538367"/>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 name="円/楕円 18"/>
          <p:cNvSpPr/>
          <p:nvPr/>
        </p:nvSpPr>
        <p:spPr bwMode="auto">
          <a:xfrm>
            <a:off x="5088413" y="4538058"/>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1" name="円/楕円 19"/>
          <p:cNvSpPr/>
          <p:nvPr/>
        </p:nvSpPr>
        <p:spPr bwMode="auto">
          <a:xfrm>
            <a:off x="5360489" y="4537750"/>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 name="円/楕円 20"/>
          <p:cNvSpPr/>
          <p:nvPr/>
        </p:nvSpPr>
        <p:spPr bwMode="auto">
          <a:xfrm>
            <a:off x="6260584" y="3967673"/>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 name="円/楕円 28"/>
          <p:cNvSpPr/>
          <p:nvPr/>
        </p:nvSpPr>
        <p:spPr bwMode="auto">
          <a:xfrm>
            <a:off x="6404541" y="3967673"/>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4" name="円/楕円 29"/>
          <p:cNvSpPr/>
          <p:nvPr/>
        </p:nvSpPr>
        <p:spPr bwMode="auto">
          <a:xfrm>
            <a:off x="6548499" y="3967673"/>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 name="円/楕円 30"/>
          <p:cNvSpPr/>
          <p:nvPr/>
        </p:nvSpPr>
        <p:spPr bwMode="auto">
          <a:xfrm>
            <a:off x="6692456" y="3967673"/>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6" name="円/楕円 32"/>
          <p:cNvSpPr/>
          <p:nvPr/>
        </p:nvSpPr>
        <p:spPr bwMode="auto">
          <a:xfrm>
            <a:off x="6980371" y="3967673"/>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7" name="円/楕円 33"/>
          <p:cNvSpPr/>
          <p:nvPr/>
        </p:nvSpPr>
        <p:spPr bwMode="auto">
          <a:xfrm>
            <a:off x="7124328" y="3967673"/>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8" name="円/楕円 34"/>
          <p:cNvSpPr/>
          <p:nvPr/>
        </p:nvSpPr>
        <p:spPr bwMode="auto">
          <a:xfrm>
            <a:off x="7268286" y="3967673"/>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0" name="正方形/長方形 29"/>
          <p:cNvSpPr/>
          <p:nvPr/>
        </p:nvSpPr>
        <p:spPr bwMode="auto">
          <a:xfrm>
            <a:off x="3884257" y="3816817"/>
            <a:ext cx="2100878" cy="194667"/>
          </a:xfrm>
          <a:prstGeom prst="rect">
            <a:avLst/>
          </a:prstGeom>
          <a:solidFill>
            <a:schemeClr val="accent3">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err="1" smtClean="0">
                <a:solidFill>
                  <a:prstClr val="black"/>
                </a:solidFill>
              </a:rPr>
              <a:t>Dataflow+Scalar</a:t>
            </a:r>
            <a:r>
              <a:rPr lang="en-US" altLang="ja-JP" sz="1050" dirty="0" smtClean="0">
                <a:solidFill>
                  <a:prstClr val="black"/>
                </a:solidFill>
              </a:rPr>
              <a:t> Processor</a:t>
            </a:r>
            <a:endParaRPr lang="ja-JP" altLang="en-US" sz="1050" dirty="0">
              <a:solidFill>
                <a:prstClr val="black"/>
              </a:solidFill>
            </a:endParaRPr>
          </a:p>
        </p:txBody>
      </p:sp>
      <p:sp>
        <p:nvSpPr>
          <p:cNvPr id="31" name="円/楕円 42"/>
          <p:cNvSpPr/>
          <p:nvPr/>
        </p:nvSpPr>
        <p:spPr bwMode="auto">
          <a:xfrm>
            <a:off x="3948323"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2" name="円/楕円 43"/>
          <p:cNvSpPr/>
          <p:nvPr/>
        </p:nvSpPr>
        <p:spPr bwMode="auto">
          <a:xfrm>
            <a:off x="4092294"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3" name="円/楕円 44"/>
          <p:cNvSpPr/>
          <p:nvPr/>
        </p:nvSpPr>
        <p:spPr bwMode="auto">
          <a:xfrm>
            <a:off x="4236266"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4" name="円/楕円 45"/>
          <p:cNvSpPr/>
          <p:nvPr/>
        </p:nvSpPr>
        <p:spPr bwMode="auto">
          <a:xfrm>
            <a:off x="4380238"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5" name="円/楕円 46"/>
          <p:cNvSpPr/>
          <p:nvPr/>
        </p:nvSpPr>
        <p:spPr bwMode="auto">
          <a:xfrm>
            <a:off x="4524210"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6" name="円/楕円 47"/>
          <p:cNvSpPr/>
          <p:nvPr/>
        </p:nvSpPr>
        <p:spPr bwMode="auto">
          <a:xfrm>
            <a:off x="4668182"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7" name="円/楕円 48"/>
          <p:cNvSpPr/>
          <p:nvPr/>
        </p:nvSpPr>
        <p:spPr bwMode="auto">
          <a:xfrm>
            <a:off x="4812153"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8" name="円/楕円 49"/>
          <p:cNvSpPr/>
          <p:nvPr/>
        </p:nvSpPr>
        <p:spPr bwMode="auto">
          <a:xfrm>
            <a:off x="4956126"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9" name="円/楕円 50"/>
          <p:cNvSpPr/>
          <p:nvPr/>
        </p:nvSpPr>
        <p:spPr bwMode="auto">
          <a:xfrm>
            <a:off x="5100097"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40" name="円/楕円 51"/>
          <p:cNvSpPr/>
          <p:nvPr/>
        </p:nvSpPr>
        <p:spPr bwMode="auto">
          <a:xfrm>
            <a:off x="5244069"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41" name="円/楕円 52"/>
          <p:cNvSpPr/>
          <p:nvPr/>
        </p:nvSpPr>
        <p:spPr bwMode="auto">
          <a:xfrm>
            <a:off x="5388041"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42" name="円/楕円 53"/>
          <p:cNvSpPr/>
          <p:nvPr/>
        </p:nvSpPr>
        <p:spPr bwMode="auto">
          <a:xfrm>
            <a:off x="5532013"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43" name="円/楕円 54"/>
          <p:cNvSpPr/>
          <p:nvPr/>
        </p:nvSpPr>
        <p:spPr bwMode="auto">
          <a:xfrm>
            <a:off x="5675984"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44" name="円/楕円 55"/>
          <p:cNvSpPr/>
          <p:nvPr/>
        </p:nvSpPr>
        <p:spPr bwMode="auto">
          <a:xfrm>
            <a:off x="5819956" y="3999722"/>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46" name="正方形/長方形 45"/>
          <p:cNvSpPr/>
          <p:nvPr/>
        </p:nvSpPr>
        <p:spPr bwMode="auto">
          <a:xfrm>
            <a:off x="3879757" y="3533160"/>
            <a:ext cx="2100879" cy="162686"/>
          </a:xfrm>
          <a:prstGeom prst="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smtClean="0">
                <a:solidFill>
                  <a:prstClr val="black"/>
                </a:solidFill>
              </a:rPr>
              <a:t>3D SRAM</a:t>
            </a:r>
            <a:endParaRPr lang="ja-JP" altLang="en-US" sz="1050" dirty="0">
              <a:solidFill>
                <a:prstClr val="black"/>
              </a:solidFill>
            </a:endParaRPr>
          </a:p>
        </p:txBody>
      </p:sp>
      <p:sp>
        <p:nvSpPr>
          <p:cNvPr id="47" name="円/楕円 57"/>
          <p:cNvSpPr/>
          <p:nvPr/>
        </p:nvSpPr>
        <p:spPr bwMode="auto">
          <a:xfrm>
            <a:off x="3947974"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48" name="円/楕円 58"/>
          <p:cNvSpPr/>
          <p:nvPr/>
        </p:nvSpPr>
        <p:spPr bwMode="auto">
          <a:xfrm>
            <a:off x="4091947"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49" name="円/楕円 59"/>
          <p:cNvSpPr/>
          <p:nvPr/>
        </p:nvSpPr>
        <p:spPr bwMode="auto">
          <a:xfrm>
            <a:off x="4235918"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0" name="円/楕円 60"/>
          <p:cNvSpPr/>
          <p:nvPr/>
        </p:nvSpPr>
        <p:spPr bwMode="auto">
          <a:xfrm>
            <a:off x="4379890"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1" name="円/楕円 61"/>
          <p:cNvSpPr/>
          <p:nvPr/>
        </p:nvSpPr>
        <p:spPr bwMode="auto">
          <a:xfrm>
            <a:off x="4523862"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2" name="円/楕円 62"/>
          <p:cNvSpPr/>
          <p:nvPr/>
        </p:nvSpPr>
        <p:spPr bwMode="auto">
          <a:xfrm>
            <a:off x="4667834"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3" name="円/楕円 63"/>
          <p:cNvSpPr/>
          <p:nvPr/>
        </p:nvSpPr>
        <p:spPr bwMode="auto">
          <a:xfrm>
            <a:off x="4811805"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4" name="円/楕円 64"/>
          <p:cNvSpPr/>
          <p:nvPr/>
        </p:nvSpPr>
        <p:spPr bwMode="auto">
          <a:xfrm>
            <a:off x="4955778"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5" name="円/楕円 65"/>
          <p:cNvSpPr/>
          <p:nvPr/>
        </p:nvSpPr>
        <p:spPr bwMode="auto">
          <a:xfrm>
            <a:off x="5099750"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6" name="円/楕円 66"/>
          <p:cNvSpPr/>
          <p:nvPr/>
        </p:nvSpPr>
        <p:spPr bwMode="auto">
          <a:xfrm>
            <a:off x="5243721"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7" name="円/楕円 67"/>
          <p:cNvSpPr/>
          <p:nvPr/>
        </p:nvSpPr>
        <p:spPr bwMode="auto">
          <a:xfrm>
            <a:off x="5387694"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8" name="円/楕円 68"/>
          <p:cNvSpPr/>
          <p:nvPr/>
        </p:nvSpPr>
        <p:spPr bwMode="auto">
          <a:xfrm>
            <a:off x="5531665"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59" name="円/楕円 69"/>
          <p:cNvSpPr/>
          <p:nvPr/>
        </p:nvSpPr>
        <p:spPr bwMode="auto">
          <a:xfrm>
            <a:off x="5675637"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60" name="円/楕円 70"/>
          <p:cNvSpPr/>
          <p:nvPr/>
        </p:nvSpPr>
        <p:spPr bwMode="auto">
          <a:xfrm>
            <a:off x="5819609" y="3695483"/>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62" name="正方形/長方形 61"/>
          <p:cNvSpPr/>
          <p:nvPr/>
        </p:nvSpPr>
        <p:spPr bwMode="auto">
          <a:xfrm>
            <a:off x="3887256" y="3253672"/>
            <a:ext cx="2100878" cy="162687"/>
          </a:xfrm>
          <a:prstGeom prst="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smtClean="0">
                <a:solidFill>
                  <a:prstClr val="black"/>
                </a:solidFill>
              </a:rPr>
              <a:t>3D SRAM</a:t>
            </a:r>
            <a:endParaRPr lang="ja-JP" altLang="en-US" sz="1050" dirty="0">
              <a:solidFill>
                <a:prstClr val="black"/>
              </a:solidFill>
            </a:endParaRPr>
          </a:p>
        </p:txBody>
      </p:sp>
      <p:sp>
        <p:nvSpPr>
          <p:cNvPr id="63" name="円/楕円 75"/>
          <p:cNvSpPr/>
          <p:nvPr/>
        </p:nvSpPr>
        <p:spPr bwMode="auto">
          <a:xfrm>
            <a:off x="3955473"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64" name="円/楕円 76"/>
          <p:cNvSpPr/>
          <p:nvPr/>
        </p:nvSpPr>
        <p:spPr bwMode="auto">
          <a:xfrm>
            <a:off x="4099446"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65" name="円/楕円 77"/>
          <p:cNvSpPr/>
          <p:nvPr/>
        </p:nvSpPr>
        <p:spPr bwMode="auto">
          <a:xfrm>
            <a:off x="4243417"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66" name="円/楕円 78"/>
          <p:cNvSpPr/>
          <p:nvPr/>
        </p:nvSpPr>
        <p:spPr bwMode="auto">
          <a:xfrm>
            <a:off x="4387389"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67" name="円/楕円 79"/>
          <p:cNvSpPr/>
          <p:nvPr/>
        </p:nvSpPr>
        <p:spPr bwMode="auto">
          <a:xfrm>
            <a:off x="4531361"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68" name="円/楕円 80"/>
          <p:cNvSpPr/>
          <p:nvPr/>
        </p:nvSpPr>
        <p:spPr bwMode="auto">
          <a:xfrm>
            <a:off x="4675333"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69" name="円/楕円 81"/>
          <p:cNvSpPr/>
          <p:nvPr/>
        </p:nvSpPr>
        <p:spPr bwMode="auto">
          <a:xfrm>
            <a:off x="4819305"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70" name="円/楕円 82"/>
          <p:cNvSpPr/>
          <p:nvPr/>
        </p:nvSpPr>
        <p:spPr bwMode="auto">
          <a:xfrm>
            <a:off x="4963276"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71" name="円/楕円 83"/>
          <p:cNvSpPr/>
          <p:nvPr/>
        </p:nvSpPr>
        <p:spPr bwMode="auto">
          <a:xfrm>
            <a:off x="5107248"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72" name="円/楕円 84"/>
          <p:cNvSpPr/>
          <p:nvPr/>
        </p:nvSpPr>
        <p:spPr bwMode="auto">
          <a:xfrm>
            <a:off x="5251220"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73" name="円/楕円 85"/>
          <p:cNvSpPr/>
          <p:nvPr/>
        </p:nvSpPr>
        <p:spPr bwMode="auto">
          <a:xfrm>
            <a:off x="5395192"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74" name="円/楕円 86"/>
          <p:cNvSpPr/>
          <p:nvPr/>
        </p:nvSpPr>
        <p:spPr bwMode="auto">
          <a:xfrm>
            <a:off x="5539163"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75" name="円/楕円 87"/>
          <p:cNvSpPr/>
          <p:nvPr/>
        </p:nvSpPr>
        <p:spPr bwMode="auto">
          <a:xfrm>
            <a:off x="5683136"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76" name="円/楕円 88"/>
          <p:cNvSpPr/>
          <p:nvPr/>
        </p:nvSpPr>
        <p:spPr bwMode="auto">
          <a:xfrm>
            <a:off x="5827108" y="3415996"/>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78" name="正方形/長方形 77"/>
          <p:cNvSpPr/>
          <p:nvPr/>
        </p:nvSpPr>
        <p:spPr bwMode="auto">
          <a:xfrm>
            <a:off x="3896253" y="2974187"/>
            <a:ext cx="2100878" cy="162686"/>
          </a:xfrm>
          <a:prstGeom prst="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smtClean="0">
                <a:solidFill>
                  <a:prstClr val="black"/>
                </a:solidFill>
              </a:rPr>
              <a:t>3D SRAM</a:t>
            </a:r>
            <a:endParaRPr lang="ja-JP" altLang="en-US" sz="1050" dirty="0">
              <a:solidFill>
                <a:prstClr val="black"/>
              </a:solidFill>
            </a:endParaRPr>
          </a:p>
        </p:txBody>
      </p:sp>
      <p:sp>
        <p:nvSpPr>
          <p:cNvPr id="79" name="円/楕円 91"/>
          <p:cNvSpPr/>
          <p:nvPr/>
        </p:nvSpPr>
        <p:spPr bwMode="auto">
          <a:xfrm>
            <a:off x="3964471"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0" name="円/楕円 92"/>
          <p:cNvSpPr/>
          <p:nvPr/>
        </p:nvSpPr>
        <p:spPr bwMode="auto">
          <a:xfrm>
            <a:off x="4108443"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1" name="円/楕円 93"/>
          <p:cNvSpPr/>
          <p:nvPr/>
        </p:nvSpPr>
        <p:spPr bwMode="auto">
          <a:xfrm>
            <a:off x="4252415"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2" name="円/楕円 94"/>
          <p:cNvSpPr/>
          <p:nvPr/>
        </p:nvSpPr>
        <p:spPr bwMode="auto">
          <a:xfrm>
            <a:off x="4396386"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3" name="円/楕円 95"/>
          <p:cNvSpPr/>
          <p:nvPr/>
        </p:nvSpPr>
        <p:spPr bwMode="auto">
          <a:xfrm>
            <a:off x="4540358"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4" name="円/楕円 96"/>
          <p:cNvSpPr/>
          <p:nvPr/>
        </p:nvSpPr>
        <p:spPr bwMode="auto">
          <a:xfrm>
            <a:off x="4684330"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5" name="円/楕円 97"/>
          <p:cNvSpPr/>
          <p:nvPr/>
        </p:nvSpPr>
        <p:spPr bwMode="auto">
          <a:xfrm>
            <a:off x="4828302"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6" name="円/楕円 98"/>
          <p:cNvSpPr/>
          <p:nvPr/>
        </p:nvSpPr>
        <p:spPr bwMode="auto">
          <a:xfrm>
            <a:off x="4972274"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7" name="円/楕円 99"/>
          <p:cNvSpPr/>
          <p:nvPr/>
        </p:nvSpPr>
        <p:spPr bwMode="auto">
          <a:xfrm>
            <a:off x="5116245"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8" name="円/楕円 100"/>
          <p:cNvSpPr/>
          <p:nvPr/>
        </p:nvSpPr>
        <p:spPr bwMode="auto">
          <a:xfrm>
            <a:off x="5260218"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89" name="円/楕円 101"/>
          <p:cNvSpPr/>
          <p:nvPr/>
        </p:nvSpPr>
        <p:spPr bwMode="auto">
          <a:xfrm>
            <a:off x="5404189"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90" name="円/楕円 102"/>
          <p:cNvSpPr/>
          <p:nvPr/>
        </p:nvSpPr>
        <p:spPr bwMode="auto">
          <a:xfrm>
            <a:off x="5548161"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91" name="円/楕円 103"/>
          <p:cNvSpPr/>
          <p:nvPr/>
        </p:nvSpPr>
        <p:spPr bwMode="auto">
          <a:xfrm>
            <a:off x="5692133"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92" name="円/楕円 104"/>
          <p:cNvSpPr/>
          <p:nvPr/>
        </p:nvSpPr>
        <p:spPr bwMode="auto">
          <a:xfrm>
            <a:off x="5836105" y="3136510"/>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cxnSp>
        <p:nvCxnSpPr>
          <p:cNvPr id="94" name="直線コネクタ 93"/>
          <p:cNvCxnSpPr/>
          <p:nvPr/>
        </p:nvCxnSpPr>
        <p:spPr bwMode="auto">
          <a:xfrm flipH="1">
            <a:off x="5869669" y="3196991"/>
            <a:ext cx="7497" cy="1002207"/>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bwMode="auto">
          <a:xfrm>
            <a:off x="6312037" y="4076494"/>
            <a:ext cx="1500" cy="122704"/>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bwMode="auto">
          <a:xfrm>
            <a:off x="5869669" y="4199198"/>
            <a:ext cx="443869"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bwMode="auto">
          <a:xfrm>
            <a:off x="6720564" y="3966989"/>
            <a:ext cx="26992" cy="577049"/>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98" name="円/楕円 214"/>
          <p:cNvSpPr/>
          <p:nvPr/>
        </p:nvSpPr>
        <p:spPr bwMode="auto">
          <a:xfrm>
            <a:off x="6652849" y="4543590"/>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99" name="円/楕円 218"/>
          <p:cNvSpPr/>
          <p:nvPr/>
        </p:nvSpPr>
        <p:spPr bwMode="auto">
          <a:xfrm>
            <a:off x="6913508" y="4550041"/>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cxnSp>
        <p:nvCxnSpPr>
          <p:cNvPr id="100" name="直線コネクタ 99"/>
          <p:cNvCxnSpPr/>
          <p:nvPr/>
        </p:nvCxnSpPr>
        <p:spPr bwMode="auto">
          <a:xfrm>
            <a:off x="7015976" y="3968379"/>
            <a:ext cx="0" cy="58122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bwMode="auto">
          <a:xfrm>
            <a:off x="6599952" y="3968379"/>
            <a:ext cx="0" cy="421316"/>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bwMode="auto">
          <a:xfrm>
            <a:off x="1811931" y="4389694"/>
            <a:ext cx="4788021"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4" name="グループ化 200"/>
          <p:cNvGrpSpPr>
            <a:grpSpLocks/>
          </p:cNvGrpSpPr>
          <p:nvPr/>
        </p:nvGrpSpPr>
        <p:grpSpPr bwMode="auto">
          <a:xfrm>
            <a:off x="5716715" y="3200175"/>
            <a:ext cx="739281" cy="1118886"/>
            <a:chOff x="3294838" y="2558934"/>
            <a:chExt cx="468997" cy="2166210"/>
          </a:xfrm>
        </p:grpSpPr>
        <p:cxnSp>
          <p:nvCxnSpPr>
            <p:cNvPr id="125" name="直線コネクタ 124"/>
            <p:cNvCxnSpPr/>
            <p:nvPr/>
          </p:nvCxnSpPr>
          <p:spPr>
            <a:xfrm flipH="1">
              <a:off x="3294838" y="2558934"/>
              <a:ext cx="8562" cy="216621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a:off x="3763835" y="4398518"/>
              <a:ext cx="0" cy="326626"/>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a:off x="3294838" y="4725144"/>
              <a:ext cx="468997"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05" name="直線コネクタ 104"/>
          <p:cNvCxnSpPr/>
          <p:nvPr/>
        </p:nvCxnSpPr>
        <p:spPr bwMode="auto">
          <a:xfrm flipH="1">
            <a:off x="3984727" y="3200970"/>
            <a:ext cx="47982" cy="119050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06" name="円/楕円 1042"/>
          <p:cNvSpPr/>
          <p:nvPr/>
        </p:nvSpPr>
        <p:spPr bwMode="auto">
          <a:xfrm>
            <a:off x="4338621" y="4282454"/>
            <a:ext cx="65980" cy="3660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07" name="円/楕円 227"/>
          <p:cNvSpPr/>
          <p:nvPr/>
        </p:nvSpPr>
        <p:spPr bwMode="auto">
          <a:xfrm>
            <a:off x="4482578" y="4282454"/>
            <a:ext cx="65980" cy="3660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08" name="円/楕円 228"/>
          <p:cNvSpPr/>
          <p:nvPr/>
        </p:nvSpPr>
        <p:spPr bwMode="auto">
          <a:xfrm>
            <a:off x="4626536" y="4282454"/>
            <a:ext cx="65980" cy="3660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09" name="円/楕円 229"/>
          <p:cNvSpPr/>
          <p:nvPr/>
        </p:nvSpPr>
        <p:spPr bwMode="auto">
          <a:xfrm>
            <a:off x="4770493" y="4282454"/>
            <a:ext cx="65980" cy="3660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10" name="円/楕円 230"/>
          <p:cNvSpPr/>
          <p:nvPr/>
        </p:nvSpPr>
        <p:spPr bwMode="auto">
          <a:xfrm>
            <a:off x="4914451" y="4282454"/>
            <a:ext cx="65980" cy="3660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11" name="円/楕円 231"/>
          <p:cNvSpPr/>
          <p:nvPr/>
        </p:nvSpPr>
        <p:spPr bwMode="auto">
          <a:xfrm>
            <a:off x="5058408" y="4282454"/>
            <a:ext cx="65980" cy="3660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12" name="円/楕円 232"/>
          <p:cNvSpPr/>
          <p:nvPr/>
        </p:nvSpPr>
        <p:spPr bwMode="auto">
          <a:xfrm>
            <a:off x="5202365" y="4282454"/>
            <a:ext cx="65980" cy="3660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13" name="円/楕円 233"/>
          <p:cNvSpPr/>
          <p:nvPr/>
        </p:nvSpPr>
        <p:spPr bwMode="auto">
          <a:xfrm>
            <a:off x="5346323" y="4282454"/>
            <a:ext cx="65980" cy="3660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cxnSp>
        <p:nvCxnSpPr>
          <p:cNvPr id="114" name="直線コネクタ 113"/>
          <p:cNvCxnSpPr/>
          <p:nvPr/>
        </p:nvCxnSpPr>
        <p:spPr bwMode="auto">
          <a:xfrm flipH="1">
            <a:off x="4134682" y="3196991"/>
            <a:ext cx="16496" cy="1194487"/>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bwMode="auto">
          <a:xfrm flipH="1">
            <a:off x="4278640" y="3200174"/>
            <a:ext cx="16496" cy="119369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p:cNvCxnSpPr/>
          <p:nvPr/>
        </p:nvCxnSpPr>
        <p:spPr bwMode="auto">
          <a:xfrm flipH="1">
            <a:off x="4422597" y="3196991"/>
            <a:ext cx="16496" cy="1194487"/>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bwMode="auto">
          <a:xfrm flipH="1">
            <a:off x="4566555" y="3200174"/>
            <a:ext cx="16496" cy="119369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bwMode="auto">
          <a:xfrm flipH="1">
            <a:off x="4710512" y="3200174"/>
            <a:ext cx="16496" cy="119369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bwMode="auto">
          <a:xfrm flipH="1">
            <a:off x="4854469" y="3200174"/>
            <a:ext cx="16496" cy="119369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bwMode="auto">
          <a:xfrm flipH="1">
            <a:off x="4998427" y="3200174"/>
            <a:ext cx="16496" cy="119369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bwMode="auto">
          <a:xfrm flipH="1">
            <a:off x="5142384" y="3200174"/>
            <a:ext cx="16496" cy="119369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bwMode="auto">
          <a:xfrm flipH="1">
            <a:off x="5286342" y="3200174"/>
            <a:ext cx="16496" cy="119369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bwMode="auto">
          <a:xfrm flipH="1">
            <a:off x="5430299" y="3200174"/>
            <a:ext cx="16496" cy="119369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bwMode="auto">
          <a:xfrm flipH="1">
            <a:off x="5574256" y="3200174"/>
            <a:ext cx="16496" cy="119369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28" name="円/楕円 408"/>
          <p:cNvSpPr/>
          <p:nvPr/>
        </p:nvSpPr>
        <p:spPr bwMode="auto">
          <a:xfrm>
            <a:off x="7463257" y="3973365"/>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29" name="円/楕円 409"/>
          <p:cNvSpPr/>
          <p:nvPr/>
        </p:nvSpPr>
        <p:spPr bwMode="auto">
          <a:xfrm>
            <a:off x="7396394" y="4555732"/>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cxnSp>
        <p:nvCxnSpPr>
          <p:cNvPr id="130" name="直線コネクタ 129"/>
          <p:cNvCxnSpPr/>
          <p:nvPr/>
        </p:nvCxnSpPr>
        <p:spPr bwMode="auto">
          <a:xfrm>
            <a:off x="7498833" y="3973941"/>
            <a:ext cx="0" cy="58122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31" name="テキスト ボックス 1046"/>
          <p:cNvSpPr txBox="1">
            <a:spLocks noChangeArrowheads="1"/>
          </p:cNvSpPr>
          <p:nvPr/>
        </p:nvSpPr>
        <p:spPr bwMode="auto">
          <a:xfrm>
            <a:off x="4052976" y="2198651"/>
            <a:ext cx="1702748" cy="6469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000">
                <a:solidFill>
                  <a:schemeClr val="bg1"/>
                </a:solidFill>
                <a:latin typeface="Arial" pitchFamily="34" charset="0"/>
                <a:ea typeface="ＭＳ Ｐゴシック" pitchFamily="50" charset="-128"/>
              </a:defRPr>
            </a:lvl1pPr>
            <a:lvl2pPr marL="742950" indent="-285750" eaLnBrk="0" hangingPunct="0">
              <a:defRPr kumimoji="1" sz="2000">
                <a:solidFill>
                  <a:schemeClr val="bg1"/>
                </a:solidFill>
                <a:latin typeface="Arial" pitchFamily="34" charset="0"/>
                <a:ea typeface="ＭＳ Ｐゴシック" pitchFamily="50" charset="-128"/>
              </a:defRPr>
            </a:lvl2pPr>
            <a:lvl3pPr marL="1143000" indent="-228600" eaLnBrk="0" hangingPunct="0">
              <a:defRPr kumimoji="1" sz="2000">
                <a:solidFill>
                  <a:schemeClr val="bg1"/>
                </a:solidFill>
                <a:latin typeface="Arial" pitchFamily="34" charset="0"/>
                <a:ea typeface="ＭＳ Ｐゴシック" pitchFamily="50" charset="-128"/>
              </a:defRPr>
            </a:lvl3pPr>
            <a:lvl4pPr marL="1600200" indent="-228600" eaLnBrk="0" hangingPunct="0">
              <a:defRPr kumimoji="1" sz="2000">
                <a:solidFill>
                  <a:schemeClr val="bg1"/>
                </a:solidFill>
                <a:latin typeface="Arial" pitchFamily="34" charset="0"/>
                <a:ea typeface="ＭＳ Ｐゴシック" pitchFamily="50" charset="-128"/>
              </a:defRPr>
            </a:lvl4pPr>
            <a:lvl5pPr marL="2057400" indent="-228600" eaLnBrk="0" hangingPunct="0">
              <a:defRPr kumimoji="1" sz="2000">
                <a:solidFill>
                  <a:schemeClr val="bg1"/>
                </a:solidFill>
                <a:latin typeface="Arial" pitchFamily="34" charset="0"/>
                <a:ea typeface="ＭＳ Ｐゴシック" pitchFamily="50" charset="-128"/>
              </a:defRPr>
            </a:lvl5pPr>
            <a:lvl6pPr marL="25146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6pPr>
            <a:lvl7pPr marL="29718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7pPr>
            <a:lvl8pPr marL="34290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8pPr>
            <a:lvl9pPr marL="38862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9pPr>
          </a:lstStyle>
          <a:p>
            <a:pPr algn="ctr" eaLnBrk="1" fontAlgn="base" hangingPunct="1">
              <a:spcBef>
                <a:spcPct val="0"/>
              </a:spcBef>
              <a:spcAft>
                <a:spcPct val="0"/>
              </a:spcAft>
            </a:pPr>
            <a:r>
              <a:rPr lang="en-US" altLang="ja-JP" sz="1400" dirty="0" smtClean="0">
                <a:solidFill>
                  <a:srgbClr val="000000"/>
                </a:solidFill>
                <a:latin typeface="Calibri" pitchFamily="34" charset="0"/>
              </a:rPr>
              <a:t>Low Latency 3D SRAM</a:t>
            </a:r>
          </a:p>
          <a:p>
            <a:pPr algn="ctr" eaLnBrk="1" fontAlgn="base" hangingPunct="1">
              <a:spcBef>
                <a:spcPct val="0"/>
              </a:spcBef>
              <a:spcAft>
                <a:spcPct val="0"/>
              </a:spcAft>
            </a:pPr>
            <a:r>
              <a:rPr lang="en-US" altLang="ja-JP" sz="1400" dirty="0" smtClean="0">
                <a:solidFill>
                  <a:srgbClr val="000000"/>
                </a:solidFill>
                <a:latin typeface="Calibri" pitchFamily="34" charset="0"/>
              </a:rPr>
              <a:t>&gt;8GBytes Capacity</a:t>
            </a:r>
          </a:p>
          <a:p>
            <a:pPr algn="ctr" eaLnBrk="1" fontAlgn="base" hangingPunct="1">
              <a:spcBef>
                <a:spcPct val="0"/>
              </a:spcBef>
              <a:spcAft>
                <a:spcPct val="0"/>
              </a:spcAft>
            </a:pPr>
            <a:r>
              <a:rPr lang="en-US" altLang="ja-JP" sz="1400" dirty="0" smtClean="0">
                <a:solidFill>
                  <a:srgbClr val="000000"/>
                </a:solidFill>
                <a:latin typeface="Calibri" pitchFamily="34" charset="0"/>
              </a:rPr>
              <a:t>&gt;10TB/s Bandwidth</a:t>
            </a:r>
            <a:endParaRPr lang="en-US" altLang="ja-JP" sz="1400" dirty="0">
              <a:solidFill>
                <a:srgbClr val="000000"/>
              </a:solidFill>
              <a:latin typeface="Calibri" pitchFamily="34" charset="0"/>
            </a:endParaRPr>
          </a:p>
        </p:txBody>
      </p:sp>
      <p:sp>
        <p:nvSpPr>
          <p:cNvPr id="132" name="テキスト ボックス 131"/>
          <p:cNvSpPr txBox="1"/>
          <p:nvPr/>
        </p:nvSpPr>
        <p:spPr>
          <a:xfrm>
            <a:off x="6401349" y="4993711"/>
            <a:ext cx="5544651" cy="943527"/>
          </a:xfrm>
          <a:prstGeom prst="rect">
            <a:avLst/>
          </a:prstGeom>
          <a:noFill/>
        </p:spPr>
        <p:txBody>
          <a:bodyPr wrap="square" rtlCol="0">
            <a:spAutoFit/>
          </a:bodyPr>
          <a:lstStyle/>
          <a:p>
            <a:pPr marL="342900" indent="-342900">
              <a:buFont typeface="Arial" panose="020B0604020202020204" pitchFamily="34" charset="0"/>
              <a:buChar char="•"/>
            </a:pPr>
            <a:r>
              <a:rPr lang="en-US" altLang="ja-JP" sz="1600" dirty="0" smtClean="0">
                <a:solidFill>
                  <a:prstClr val="black"/>
                </a:solidFill>
              </a:rPr>
              <a:t>Direct </a:t>
            </a:r>
            <a:r>
              <a:rPr lang="en-US" altLang="ja-JP" sz="1600" dirty="0">
                <a:solidFill>
                  <a:prstClr val="black"/>
                </a:solidFill>
              </a:rPr>
              <a:t>Chip-Chip Interconnect with DWDM </a:t>
            </a:r>
            <a:r>
              <a:rPr lang="en-US" altLang="ja-JP" sz="1600" dirty="0" smtClean="0">
                <a:solidFill>
                  <a:prstClr val="black"/>
                </a:solidFill>
              </a:rPr>
              <a:t>VCSEL micro-optics, 12Tbps injection bandwidth</a:t>
            </a:r>
          </a:p>
          <a:p>
            <a:pPr marL="342900" indent="-342900">
              <a:buFont typeface="Arial" panose="020B0604020202020204" pitchFamily="34" charset="0"/>
              <a:buChar char="•"/>
            </a:pPr>
            <a:r>
              <a:rPr lang="en-US" altLang="ja-JP" sz="1600" dirty="0" smtClean="0">
                <a:solidFill>
                  <a:prstClr val="black"/>
                </a:solidFill>
              </a:rPr>
              <a:t>Low arity switches for multi-dimensional torus, multi-channel network injection ports</a:t>
            </a:r>
          </a:p>
        </p:txBody>
      </p:sp>
      <p:sp>
        <p:nvSpPr>
          <p:cNvPr id="134" name="正方形/長方形 133"/>
          <p:cNvSpPr/>
          <p:nvPr/>
        </p:nvSpPr>
        <p:spPr bwMode="auto">
          <a:xfrm rot="7941982">
            <a:off x="6541750" y="3276720"/>
            <a:ext cx="891297" cy="43488"/>
          </a:xfrm>
          <a:prstGeom prst="rect">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35" name="正方形/長方形 134"/>
          <p:cNvSpPr/>
          <p:nvPr/>
        </p:nvSpPr>
        <p:spPr bwMode="auto">
          <a:xfrm rot="7941982">
            <a:off x="6485243" y="3228933"/>
            <a:ext cx="891297" cy="43487"/>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36" name="正方形/長方形 135"/>
          <p:cNvSpPr/>
          <p:nvPr/>
        </p:nvSpPr>
        <p:spPr bwMode="auto">
          <a:xfrm rot="7941982">
            <a:off x="6428738" y="3181146"/>
            <a:ext cx="891297" cy="43488"/>
          </a:xfrm>
          <a:prstGeom prst="rect">
            <a:avLst/>
          </a:prstGeom>
          <a:solidFill>
            <a:srgbClr val="FFFF6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37" name="正方形/長方形 136"/>
          <p:cNvSpPr/>
          <p:nvPr/>
        </p:nvSpPr>
        <p:spPr bwMode="auto">
          <a:xfrm rot="7941982">
            <a:off x="6372233" y="3133360"/>
            <a:ext cx="891297" cy="43487"/>
          </a:xfrm>
          <a:prstGeom prst="rect">
            <a:avLst/>
          </a:prstGeom>
          <a:solidFill>
            <a:srgbClr val="00B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38" name="正方形/長方形 137"/>
          <p:cNvSpPr/>
          <p:nvPr/>
        </p:nvSpPr>
        <p:spPr bwMode="auto">
          <a:xfrm rot="7941982">
            <a:off x="6315728" y="3085573"/>
            <a:ext cx="891297" cy="43488"/>
          </a:xfrm>
          <a:prstGeom prst="rect">
            <a:avLst/>
          </a:prstGeom>
          <a:solidFill>
            <a:srgbClr val="00B0F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39" name="正方形/長方形 138"/>
          <p:cNvSpPr/>
          <p:nvPr/>
        </p:nvSpPr>
        <p:spPr bwMode="auto">
          <a:xfrm rot="7941982">
            <a:off x="6259222" y="3037786"/>
            <a:ext cx="891297" cy="43487"/>
          </a:xfrm>
          <a:prstGeom prst="rect">
            <a:avLst/>
          </a:prstGeom>
          <a:solidFill>
            <a:srgbClr val="0070C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40" name="正方形/長方形 139"/>
          <p:cNvSpPr/>
          <p:nvPr/>
        </p:nvSpPr>
        <p:spPr bwMode="auto">
          <a:xfrm rot="7941982">
            <a:off x="6202717" y="2989999"/>
            <a:ext cx="891297" cy="43488"/>
          </a:xfrm>
          <a:prstGeom prst="rect">
            <a:avLst/>
          </a:prstGeom>
          <a:solidFill>
            <a:srgbClr val="7030A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cxnSp>
        <p:nvCxnSpPr>
          <p:cNvPr id="141" name="直線矢印コネクタ 140"/>
          <p:cNvCxnSpPr/>
          <p:nvPr/>
        </p:nvCxnSpPr>
        <p:spPr bwMode="auto">
          <a:xfrm rot="7941982" flipH="1">
            <a:off x="6458535" y="3249948"/>
            <a:ext cx="1094308"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2" name="直線矢印コネクタ 141"/>
          <p:cNvCxnSpPr/>
          <p:nvPr/>
        </p:nvCxnSpPr>
        <p:spPr bwMode="auto">
          <a:xfrm rot="7941982" flipH="1">
            <a:off x="6402030" y="3202161"/>
            <a:ext cx="1094308"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3" name="直線矢印コネクタ 142"/>
          <p:cNvCxnSpPr/>
          <p:nvPr/>
        </p:nvCxnSpPr>
        <p:spPr bwMode="auto">
          <a:xfrm rot="7941982" flipH="1">
            <a:off x="6345524" y="3154374"/>
            <a:ext cx="1094308"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4" name="直線矢印コネクタ 143"/>
          <p:cNvCxnSpPr/>
          <p:nvPr/>
        </p:nvCxnSpPr>
        <p:spPr bwMode="auto">
          <a:xfrm rot="7941982" flipH="1">
            <a:off x="6289020" y="3106587"/>
            <a:ext cx="1094308"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5" name="直線矢印コネクタ 144"/>
          <p:cNvCxnSpPr/>
          <p:nvPr/>
        </p:nvCxnSpPr>
        <p:spPr bwMode="auto">
          <a:xfrm rot="7941982" flipH="1">
            <a:off x="6232514" y="3058800"/>
            <a:ext cx="1094308"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6" name="直線矢印コネクタ 145"/>
          <p:cNvCxnSpPr/>
          <p:nvPr/>
        </p:nvCxnSpPr>
        <p:spPr bwMode="auto">
          <a:xfrm rot="7941982" flipH="1">
            <a:off x="6176010" y="3011013"/>
            <a:ext cx="1094308"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7" name="直線矢印コネクタ 146"/>
          <p:cNvCxnSpPr/>
          <p:nvPr/>
        </p:nvCxnSpPr>
        <p:spPr bwMode="auto">
          <a:xfrm rot="7941982" flipH="1">
            <a:off x="6119503" y="2963225"/>
            <a:ext cx="1094308"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sp>
        <p:nvSpPr>
          <p:cNvPr id="149" name="正方形/長方形 148"/>
          <p:cNvSpPr/>
          <p:nvPr/>
        </p:nvSpPr>
        <p:spPr bwMode="auto">
          <a:xfrm>
            <a:off x="1571504" y="3810572"/>
            <a:ext cx="2100878" cy="194667"/>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a:solidFill>
                  <a:prstClr val="black"/>
                </a:solidFill>
              </a:rPr>
              <a:t>2.5D DRAM</a:t>
            </a:r>
            <a:endParaRPr lang="ja-JP" altLang="en-US" sz="1050" dirty="0">
              <a:solidFill>
                <a:prstClr val="black"/>
              </a:solidFill>
            </a:endParaRPr>
          </a:p>
        </p:txBody>
      </p:sp>
      <p:sp>
        <p:nvSpPr>
          <p:cNvPr id="150" name="円/楕円 571"/>
          <p:cNvSpPr/>
          <p:nvPr/>
        </p:nvSpPr>
        <p:spPr bwMode="auto">
          <a:xfrm>
            <a:off x="1635570"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1" name="円/楕円 572"/>
          <p:cNvSpPr/>
          <p:nvPr/>
        </p:nvSpPr>
        <p:spPr bwMode="auto">
          <a:xfrm>
            <a:off x="1779541"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2" name="円/楕円 573"/>
          <p:cNvSpPr/>
          <p:nvPr/>
        </p:nvSpPr>
        <p:spPr bwMode="auto">
          <a:xfrm>
            <a:off x="1923513"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3" name="円/楕円 574"/>
          <p:cNvSpPr/>
          <p:nvPr/>
        </p:nvSpPr>
        <p:spPr bwMode="auto">
          <a:xfrm>
            <a:off x="2067485"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4" name="円/楕円 575"/>
          <p:cNvSpPr/>
          <p:nvPr/>
        </p:nvSpPr>
        <p:spPr bwMode="auto">
          <a:xfrm>
            <a:off x="2211457"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5" name="円/楕円 576"/>
          <p:cNvSpPr/>
          <p:nvPr/>
        </p:nvSpPr>
        <p:spPr bwMode="auto">
          <a:xfrm>
            <a:off x="2355428"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6" name="円/楕円 577"/>
          <p:cNvSpPr/>
          <p:nvPr/>
        </p:nvSpPr>
        <p:spPr bwMode="auto">
          <a:xfrm>
            <a:off x="2499400"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7" name="円/楕円 578"/>
          <p:cNvSpPr/>
          <p:nvPr/>
        </p:nvSpPr>
        <p:spPr bwMode="auto">
          <a:xfrm>
            <a:off x="2643372"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8" name="円/楕円 579"/>
          <p:cNvSpPr/>
          <p:nvPr/>
        </p:nvSpPr>
        <p:spPr bwMode="auto">
          <a:xfrm>
            <a:off x="2787344"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59" name="円/楕円 580"/>
          <p:cNvSpPr/>
          <p:nvPr/>
        </p:nvSpPr>
        <p:spPr bwMode="auto">
          <a:xfrm>
            <a:off x="2931316"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60" name="円/楕円 581"/>
          <p:cNvSpPr/>
          <p:nvPr/>
        </p:nvSpPr>
        <p:spPr bwMode="auto">
          <a:xfrm>
            <a:off x="3075288"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61" name="円/楕円 582"/>
          <p:cNvSpPr/>
          <p:nvPr/>
        </p:nvSpPr>
        <p:spPr bwMode="auto">
          <a:xfrm>
            <a:off x="3219260"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62" name="円/楕円 583"/>
          <p:cNvSpPr/>
          <p:nvPr/>
        </p:nvSpPr>
        <p:spPr bwMode="auto">
          <a:xfrm>
            <a:off x="3363231"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63" name="円/楕円 584"/>
          <p:cNvSpPr/>
          <p:nvPr/>
        </p:nvSpPr>
        <p:spPr bwMode="auto">
          <a:xfrm>
            <a:off x="3507203" y="3993476"/>
            <a:ext cx="102039" cy="106315"/>
          </a:xfrm>
          <a:prstGeom prst="ellipse">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65" name="正方形/長方形 164"/>
          <p:cNvSpPr/>
          <p:nvPr/>
        </p:nvSpPr>
        <p:spPr bwMode="auto">
          <a:xfrm>
            <a:off x="1567004" y="3526915"/>
            <a:ext cx="2100879" cy="162686"/>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smtClean="0">
                <a:solidFill>
                  <a:prstClr val="black"/>
                </a:solidFill>
              </a:rPr>
              <a:t>2.5D DRAM</a:t>
            </a:r>
            <a:endParaRPr lang="ja-JP" altLang="en-US" sz="1050" dirty="0">
              <a:solidFill>
                <a:prstClr val="black"/>
              </a:solidFill>
            </a:endParaRPr>
          </a:p>
        </p:txBody>
      </p:sp>
      <p:sp>
        <p:nvSpPr>
          <p:cNvPr id="166" name="円/楕円 587"/>
          <p:cNvSpPr/>
          <p:nvPr/>
        </p:nvSpPr>
        <p:spPr bwMode="auto">
          <a:xfrm>
            <a:off x="1635221"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67" name="円/楕円 588"/>
          <p:cNvSpPr/>
          <p:nvPr/>
        </p:nvSpPr>
        <p:spPr bwMode="auto">
          <a:xfrm>
            <a:off x="1779194"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68" name="円/楕円 589"/>
          <p:cNvSpPr/>
          <p:nvPr/>
        </p:nvSpPr>
        <p:spPr bwMode="auto">
          <a:xfrm>
            <a:off x="1923165"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69" name="円/楕円 590"/>
          <p:cNvSpPr/>
          <p:nvPr/>
        </p:nvSpPr>
        <p:spPr bwMode="auto">
          <a:xfrm>
            <a:off x="2067137"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0" name="円/楕円 591"/>
          <p:cNvSpPr/>
          <p:nvPr/>
        </p:nvSpPr>
        <p:spPr bwMode="auto">
          <a:xfrm>
            <a:off x="2211109"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1" name="円/楕円 592"/>
          <p:cNvSpPr/>
          <p:nvPr/>
        </p:nvSpPr>
        <p:spPr bwMode="auto">
          <a:xfrm>
            <a:off x="2355081"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2" name="円/楕円 593"/>
          <p:cNvSpPr/>
          <p:nvPr/>
        </p:nvSpPr>
        <p:spPr bwMode="auto">
          <a:xfrm>
            <a:off x="2499052"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3" name="円/楕円 594"/>
          <p:cNvSpPr/>
          <p:nvPr/>
        </p:nvSpPr>
        <p:spPr bwMode="auto">
          <a:xfrm>
            <a:off x="2643025"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4" name="円/楕円 595"/>
          <p:cNvSpPr/>
          <p:nvPr/>
        </p:nvSpPr>
        <p:spPr bwMode="auto">
          <a:xfrm>
            <a:off x="2786996"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5" name="円/楕円 596"/>
          <p:cNvSpPr/>
          <p:nvPr/>
        </p:nvSpPr>
        <p:spPr bwMode="auto">
          <a:xfrm>
            <a:off x="2930968"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6" name="円/楕円 597"/>
          <p:cNvSpPr/>
          <p:nvPr/>
        </p:nvSpPr>
        <p:spPr bwMode="auto">
          <a:xfrm>
            <a:off x="3074940"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7" name="円/楕円 598"/>
          <p:cNvSpPr/>
          <p:nvPr/>
        </p:nvSpPr>
        <p:spPr bwMode="auto">
          <a:xfrm>
            <a:off x="3218912"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8" name="円/楕円 599"/>
          <p:cNvSpPr/>
          <p:nvPr/>
        </p:nvSpPr>
        <p:spPr bwMode="auto">
          <a:xfrm>
            <a:off x="3362884"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79" name="円/楕円 600"/>
          <p:cNvSpPr/>
          <p:nvPr/>
        </p:nvSpPr>
        <p:spPr bwMode="auto">
          <a:xfrm>
            <a:off x="3506856" y="3689238"/>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81" name="正方形/長方形 180"/>
          <p:cNvSpPr/>
          <p:nvPr/>
        </p:nvSpPr>
        <p:spPr bwMode="auto">
          <a:xfrm>
            <a:off x="1574503" y="3247427"/>
            <a:ext cx="2100878" cy="162687"/>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smtClean="0">
                <a:solidFill>
                  <a:prstClr val="black"/>
                </a:solidFill>
              </a:rPr>
              <a:t>2.5D DRAM</a:t>
            </a:r>
            <a:endParaRPr lang="ja-JP" altLang="en-US" sz="1050" dirty="0">
              <a:solidFill>
                <a:prstClr val="black"/>
              </a:solidFill>
            </a:endParaRPr>
          </a:p>
        </p:txBody>
      </p:sp>
      <p:sp>
        <p:nvSpPr>
          <p:cNvPr id="182" name="円/楕円 603"/>
          <p:cNvSpPr/>
          <p:nvPr/>
        </p:nvSpPr>
        <p:spPr bwMode="auto">
          <a:xfrm>
            <a:off x="1642720"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83" name="円/楕円 604"/>
          <p:cNvSpPr/>
          <p:nvPr/>
        </p:nvSpPr>
        <p:spPr bwMode="auto">
          <a:xfrm>
            <a:off x="1786693"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84" name="円/楕円 605"/>
          <p:cNvSpPr/>
          <p:nvPr/>
        </p:nvSpPr>
        <p:spPr bwMode="auto">
          <a:xfrm>
            <a:off x="1930664"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85" name="円/楕円 606"/>
          <p:cNvSpPr/>
          <p:nvPr/>
        </p:nvSpPr>
        <p:spPr bwMode="auto">
          <a:xfrm>
            <a:off x="2074636"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86" name="円/楕円 607"/>
          <p:cNvSpPr/>
          <p:nvPr/>
        </p:nvSpPr>
        <p:spPr bwMode="auto">
          <a:xfrm>
            <a:off x="2218607"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87" name="円/楕円 608"/>
          <p:cNvSpPr/>
          <p:nvPr/>
        </p:nvSpPr>
        <p:spPr bwMode="auto">
          <a:xfrm>
            <a:off x="2362580"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88" name="円/楕円 609"/>
          <p:cNvSpPr/>
          <p:nvPr/>
        </p:nvSpPr>
        <p:spPr bwMode="auto">
          <a:xfrm>
            <a:off x="2506552"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89" name="円/楕円 610"/>
          <p:cNvSpPr/>
          <p:nvPr/>
        </p:nvSpPr>
        <p:spPr bwMode="auto">
          <a:xfrm>
            <a:off x="2650523"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90" name="円/楕円 611"/>
          <p:cNvSpPr/>
          <p:nvPr/>
        </p:nvSpPr>
        <p:spPr bwMode="auto">
          <a:xfrm>
            <a:off x="2794495"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91" name="円/楕円 612"/>
          <p:cNvSpPr/>
          <p:nvPr/>
        </p:nvSpPr>
        <p:spPr bwMode="auto">
          <a:xfrm>
            <a:off x="2938467"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92" name="円/楕円 613"/>
          <p:cNvSpPr/>
          <p:nvPr/>
        </p:nvSpPr>
        <p:spPr bwMode="auto">
          <a:xfrm>
            <a:off x="3082439"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93" name="円/楕円 614"/>
          <p:cNvSpPr/>
          <p:nvPr/>
        </p:nvSpPr>
        <p:spPr bwMode="auto">
          <a:xfrm>
            <a:off x="3226410"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94" name="円/楕円 615"/>
          <p:cNvSpPr/>
          <p:nvPr/>
        </p:nvSpPr>
        <p:spPr bwMode="auto">
          <a:xfrm>
            <a:off x="3370383"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95" name="円/楕円 616"/>
          <p:cNvSpPr/>
          <p:nvPr/>
        </p:nvSpPr>
        <p:spPr bwMode="auto">
          <a:xfrm>
            <a:off x="3514354" y="3409751"/>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97" name="正方形/長方形 196"/>
          <p:cNvSpPr/>
          <p:nvPr/>
        </p:nvSpPr>
        <p:spPr bwMode="auto">
          <a:xfrm>
            <a:off x="1583500" y="2967942"/>
            <a:ext cx="2100878" cy="162686"/>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smtClean="0">
                <a:solidFill>
                  <a:prstClr val="black"/>
                </a:solidFill>
              </a:rPr>
              <a:t>2.5D DRAM</a:t>
            </a:r>
            <a:endParaRPr lang="ja-JP" altLang="en-US" sz="1050" dirty="0">
              <a:solidFill>
                <a:prstClr val="black"/>
              </a:solidFill>
            </a:endParaRPr>
          </a:p>
        </p:txBody>
      </p:sp>
      <p:sp>
        <p:nvSpPr>
          <p:cNvPr id="198" name="円/楕円 619"/>
          <p:cNvSpPr/>
          <p:nvPr/>
        </p:nvSpPr>
        <p:spPr bwMode="auto">
          <a:xfrm>
            <a:off x="1651718"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199" name="円/楕円 620"/>
          <p:cNvSpPr/>
          <p:nvPr/>
        </p:nvSpPr>
        <p:spPr bwMode="auto">
          <a:xfrm>
            <a:off x="1795690"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0" name="円/楕円 621"/>
          <p:cNvSpPr/>
          <p:nvPr/>
        </p:nvSpPr>
        <p:spPr bwMode="auto">
          <a:xfrm>
            <a:off x="1939662"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1" name="円/楕円 622"/>
          <p:cNvSpPr/>
          <p:nvPr/>
        </p:nvSpPr>
        <p:spPr bwMode="auto">
          <a:xfrm>
            <a:off x="2083633"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2" name="円/楕円 623"/>
          <p:cNvSpPr/>
          <p:nvPr/>
        </p:nvSpPr>
        <p:spPr bwMode="auto">
          <a:xfrm>
            <a:off x="2227605"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3" name="円/楕円 624"/>
          <p:cNvSpPr/>
          <p:nvPr/>
        </p:nvSpPr>
        <p:spPr bwMode="auto">
          <a:xfrm>
            <a:off x="2371577"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4" name="円/楕円 625"/>
          <p:cNvSpPr/>
          <p:nvPr/>
        </p:nvSpPr>
        <p:spPr bwMode="auto">
          <a:xfrm>
            <a:off x="2515549"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5" name="円/楕円 626"/>
          <p:cNvSpPr/>
          <p:nvPr/>
        </p:nvSpPr>
        <p:spPr bwMode="auto">
          <a:xfrm>
            <a:off x="2659520"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6" name="円/楕円 627"/>
          <p:cNvSpPr/>
          <p:nvPr/>
        </p:nvSpPr>
        <p:spPr bwMode="auto">
          <a:xfrm>
            <a:off x="2803492"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7" name="円/楕円 628"/>
          <p:cNvSpPr/>
          <p:nvPr/>
        </p:nvSpPr>
        <p:spPr bwMode="auto">
          <a:xfrm>
            <a:off x="2947465"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8" name="円/楕円 629"/>
          <p:cNvSpPr/>
          <p:nvPr/>
        </p:nvSpPr>
        <p:spPr bwMode="auto">
          <a:xfrm>
            <a:off x="3091436"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09" name="円/楕円 630"/>
          <p:cNvSpPr/>
          <p:nvPr/>
        </p:nvSpPr>
        <p:spPr bwMode="auto">
          <a:xfrm>
            <a:off x="3235408"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10" name="円/楕円 631"/>
          <p:cNvSpPr/>
          <p:nvPr/>
        </p:nvSpPr>
        <p:spPr bwMode="auto">
          <a:xfrm>
            <a:off x="3379380"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11" name="円/楕円 632"/>
          <p:cNvSpPr/>
          <p:nvPr/>
        </p:nvSpPr>
        <p:spPr bwMode="auto">
          <a:xfrm>
            <a:off x="3523352" y="3130265"/>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13" name="正方形/長方形 212"/>
          <p:cNvSpPr/>
          <p:nvPr/>
        </p:nvSpPr>
        <p:spPr bwMode="auto">
          <a:xfrm>
            <a:off x="1590997" y="2689846"/>
            <a:ext cx="2100879" cy="162686"/>
          </a:xfrm>
          <a:prstGeom prst="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a:solidFill>
                  <a:prstClr val="black"/>
                </a:solidFill>
              </a:rPr>
              <a:t>NVM/Flash</a:t>
            </a:r>
            <a:endParaRPr lang="ja-JP" altLang="en-US" sz="1050" dirty="0">
              <a:solidFill>
                <a:prstClr val="black"/>
              </a:solidFill>
            </a:endParaRPr>
          </a:p>
        </p:txBody>
      </p:sp>
      <p:sp>
        <p:nvSpPr>
          <p:cNvPr id="214" name="円/楕円 635"/>
          <p:cNvSpPr/>
          <p:nvPr/>
        </p:nvSpPr>
        <p:spPr bwMode="auto">
          <a:xfrm>
            <a:off x="1659214"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15" name="円/楕円 636"/>
          <p:cNvSpPr/>
          <p:nvPr/>
        </p:nvSpPr>
        <p:spPr bwMode="auto">
          <a:xfrm>
            <a:off x="1803186"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16" name="円/楕円 637"/>
          <p:cNvSpPr/>
          <p:nvPr/>
        </p:nvSpPr>
        <p:spPr bwMode="auto">
          <a:xfrm>
            <a:off x="1947158"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17" name="円/楕円 638"/>
          <p:cNvSpPr/>
          <p:nvPr/>
        </p:nvSpPr>
        <p:spPr bwMode="auto">
          <a:xfrm>
            <a:off x="2091130"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18" name="円/楕円 639"/>
          <p:cNvSpPr/>
          <p:nvPr/>
        </p:nvSpPr>
        <p:spPr bwMode="auto">
          <a:xfrm>
            <a:off x="2235102"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19" name="円/楕円 640"/>
          <p:cNvSpPr/>
          <p:nvPr/>
        </p:nvSpPr>
        <p:spPr bwMode="auto">
          <a:xfrm>
            <a:off x="2379074"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0" name="円/楕円 641"/>
          <p:cNvSpPr/>
          <p:nvPr/>
        </p:nvSpPr>
        <p:spPr bwMode="auto">
          <a:xfrm>
            <a:off x="2523045"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1" name="円/楕円 642"/>
          <p:cNvSpPr/>
          <p:nvPr/>
        </p:nvSpPr>
        <p:spPr bwMode="auto">
          <a:xfrm>
            <a:off x="2667018"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2" name="円/楕円 643"/>
          <p:cNvSpPr/>
          <p:nvPr/>
        </p:nvSpPr>
        <p:spPr bwMode="auto">
          <a:xfrm>
            <a:off x="2810989"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3" name="円/楕円 644"/>
          <p:cNvSpPr/>
          <p:nvPr/>
        </p:nvSpPr>
        <p:spPr bwMode="auto">
          <a:xfrm>
            <a:off x="2954961"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4" name="円/楕円 645"/>
          <p:cNvSpPr/>
          <p:nvPr/>
        </p:nvSpPr>
        <p:spPr bwMode="auto">
          <a:xfrm>
            <a:off x="3098933"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5" name="円/楕円 646"/>
          <p:cNvSpPr/>
          <p:nvPr/>
        </p:nvSpPr>
        <p:spPr bwMode="auto">
          <a:xfrm>
            <a:off x="3242905"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6" name="円/楕円 647"/>
          <p:cNvSpPr/>
          <p:nvPr/>
        </p:nvSpPr>
        <p:spPr bwMode="auto">
          <a:xfrm>
            <a:off x="3386877"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7" name="円/楕円 648"/>
          <p:cNvSpPr/>
          <p:nvPr/>
        </p:nvSpPr>
        <p:spPr bwMode="auto">
          <a:xfrm>
            <a:off x="3530849" y="2852169"/>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29" name="正方形/長方形 228"/>
          <p:cNvSpPr/>
          <p:nvPr/>
        </p:nvSpPr>
        <p:spPr bwMode="auto">
          <a:xfrm>
            <a:off x="1583500" y="2411750"/>
            <a:ext cx="2100878" cy="162686"/>
          </a:xfrm>
          <a:prstGeom prst="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a:solidFill>
                  <a:prstClr val="black"/>
                </a:solidFill>
              </a:rPr>
              <a:t>NVM/Flash</a:t>
            </a:r>
            <a:endParaRPr lang="ja-JP" altLang="en-US" sz="1050" dirty="0">
              <a:solidFill>
                <a:prstClr val="black"/>
              </a:solidFill>
            </a:endParaRPr>
          </a:p>
        </p:txBody>
      </p:sp>
      <p:sp>
        <p:nvSpPr>
          <p:cNvPr id="230" name="円/楕円 651"/>
          <p:cNvSpPr/>
          <p:nvPr/>
        </p:nvSpPr>
        <p:spPr bwMode="auto">
          <a:xfrm>
            <a:off x="1651718"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1" name="円/楕円 652"/>
          <p:cNvSpPr/>
          <p:nvPr/>
        </p:nvSpPr>
        <p:spPr bwMode="auto">
          <a:xfrm>
            <a:off x="1795690"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2" name="円/楕円 653"/>
          <p:cNvSpPr/>
          <p:nvPr/>
        </p:nvSpPr>
        <p:spPr bwMode="auto">
          <a:xfrm>
            <a:off x="1939662"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3" name="円/楕円 654"/>
          <p:cNvSpPr/>
          <p:nvPr/>
        </p:nvSpPr>
        <p:spPr bwMode="auto">
          <a:xfrm>
            <a:off x="2083633"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4" name="円/楕円 655"/>
          <p:cNvSpPr/>
          <p:nvPr/>
        </p:nvSpPr>
        <p:spPr bwMode="auto">
          <a:xfrm>
            <a:off x="2227605"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5" name="円/楕円 656"/>
          <p:cNvSpPr/>
          <p:nvPr/>
        </p:nvSpPr>
        <p:spPr bwMode="auto">
          <a:xfrm>
            <a:off x="2371577"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6" name="円/楕円 657"/>
          <p:cNvSpPr/>
          <p:nvPr/>
        </p:nvSpPr>
        <p:spPr bwMode="auto">
          <a:xfrm>
            <a:off x="2515549"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7" name="円/楕円 658"/>
          <p:cNvSpPr/>
          <p:nvPr/>
        </p:nvSpPr>
        <p:spPr bwMode="auto">
          <a:xfrm>
            <a:off x="2659520"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8" name="円/楕円 659"/>
          <p:cNvSpPr/>
          <p:nvPr/>
        </p:nvSpPr>
        <p:spPr bwMode="auto">
          <a:xfrm>
            <a:off x="2803492"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39" name="円/楕円 660"/>
          <p:cNvSpPr/>
          <p:nvPr/>
        </p:nvSpPr>
        <p:spPr bwMode="auto">
          <a:xfrm>
            <a:off x="2947465"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40" name="円/楕円 661"/>
          <p:cNvSpPr/>
          <p:nvPr/>
        </p:nvSpPr>
        <p:spPr bwMode="auto">
          <a:xfrm>
            <a:off x="3091436"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41" name="円/楕円 662"/>
          <p:cNvSpPr/>
          <p:nvPr/>
        </p:nvSpPr>
        <p:spPr bwMode="auto">
          <a:xfrm>
            <a:off x="3235408"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42" name="円/楕円 663"/>
          <p:cNvSpPr/>
          <p:nvPr/>
        </p:nvSpPr>
        <p:spPr bwMode="auto">
          <a:xfrm>
            <a:off x="3379380"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43" name="円/楕円 664"/>
          <p:cNvSpPr/>
          <p:nvPr/>
        </p:nvSpPr>
        <p:spPr bwMode="auto">
          <a:xfrm>
            <a:off x="3523352" y="2574073"/>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45" name="正方形/長方形 244"/>
          <p:cNvSpPr/>
          <p:nvPr/>
        </p:nvSpPr>
        <p:spPr bwMode="auto">
          <a:xfrm>
            <a:off x="1574503" y="2133654"/>
            <a:ext cx="2100878" cy="162686"/>
          </a:xfrm>
          <a:prstGeom prst="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a:solidFill>
                  <a:prstClr val="black"/>
                </a:solidFill>
              </a:rPr>
              <a:t>NVM/Flash</a:t>
            </a:r>
            <a:endParaRPr lang="ja-JP" altLang="en-US" sz="1050" dirty="0">
              <a:solidFill>
                <a:prstClr val="black"/>
              </a:solidFill>
            </a:endParaRPr>
          </a:p>
        </p:txBody>
      </p:sp>
      <p:sp>
        <p:nvSpPr>
          <p:cNvPr id="246" name="円/楕円 667"/>
          <p:cNvSpPr/>
          <p:nvPr/>
        </p:nvSpPr>
        <p:spPr bwMode="auto">
          <a:xfrm>
            <a:off x="1642720"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47" name="円/楕円 668"/>
          <p:cNvSpPr/>
          <p:nvPr/>
        </p:nvSpPr>
        <p:spPr bwMode="auto">
          <a:xfrm>
            <a:off x="1786693"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48" name="円/楕円 669"/>
          <p:cNvSpPr/>
          <p:nvPr/>
        </p:nvSpPr>
        <p:spPr bwMode="auto">
          <a:xfrm>
            <a:off x="1930664"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49" name="円/楕円 670"/>
          <p:cNvSpPr/>
          <p:nvPr/>
        </p:nvSpPr>
        <p:spPr bwMode="auto">
          <a:xfrm>
            <a:off x="2074636"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0" name="円/楕円 671"/>
          <p:cNvSpPr/>
          <p:nvPr/>
        </p:nvSpPr>
        <p:spPr bwMode="auto">
          <a:xfrm>
            <a:off x="2218607"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1" name="円/楕円 672"/>
          <p:cNvSpPr/>
          <p:nvPr/>
        </p:nvSpPr>
        <p:spPr bwMode="auto">
          <a:xfrm>
            <a:off x="2362580"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2" name="円/楕円 673"/>
          <p:cNvSpPr/>
          <p:nvPr/>
        </p:nvSpPr>
        <p:spPr bwMode="auto">
          <a:xfrm>
            <a:off x="2506552"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3" name="円/楕円 674"/>
          <p:cNvSpPr/>
          <p:nvPr/>
        </p:nvSpPr>
        <p:spPr bwMode="auto">
          <a:xfrm>
            <a:off x="2650523"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4" name="円/楕円 675"/>
          <p:cNvSpPr/>
          <p:nvPr/>
        </p:nvSpPr>
        <p:spPr bwMode="auto">
          <a:xfrm>
            <a:off x="2794495"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5" name="円/楕円 676"/>
          <p:cNvSpPr/>
          <p:nvPr/>
        </p:nvSpPr>
        <p:spPr bwMode="auto">
          <a:xfrm>
            <a:off x="2938467"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6" name="円/楕円 677"/>
          <p:cNvSpPr/>
          <p:nvPr/>
        </p:nvSpPr>
        <p:spPr bwMode="auto">
          <a:xfrm>
            <a:off x="3082439"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7" name="円/楕円 678"/>
          <p:cNvSpPr/>
          <p:nvPr/>
        </p:nvSpPr>
        <p:spPr bwMode="auto">
          <a:xfrm>
            <a:off x="3226410"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8" name="円/楕円 679"/>
          <p:cNvSpPr/>
          <p:nvPr/>
        </p:nvSpPr>
        <p:spPr bwMode="auto">
          <a:xfrm>
            <a:off x="3370383"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59" name="円/楕円 680"/>
          <p:cNvSpPr/>
          <p:nvPr/>
        </p:nvSpPr>
        <p:spPr bwMode="auto">
          <a:xfrm>
            <a:off x="3514354" y="2295977"/>
            <a:ext cx="102039" cy="106039"/>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60" name="円/楕円 681"/>
          <p:cNvSpPr/>
          <p:nvPr/>
        </p:nvSpPr>
        <p:spPr bwMode="auto">
          <a:xfrm>
            <a:off x="2025868" y="4192954"/>
            <a:ext cx="65980" cy="6396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61" name="円/楕円 682"/>
          <p:cNvSpPr/>
          <p:nvPr/>
        </p:nvSpPr>
        <p:spPr bwMode="auto">
          <a:xfrm>
            <a:off x="2169825" y="4192954"/>
            <a:ext cx="65980" cy="6396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62" name="円/楕円 683"/>
          <p:cNvSpPr/>
          <p:nvPr/>
        </p:nvSpPr>
        <p:spPr bwMode="auto">
          <a:xfrm>
            <a:off x="2313783" y="4192954"/>
            <a:ext cx="65980" cy="6396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63" name="円/楕円 684"/>
          <p:cNvSpPr/>
          <p:nvPr/>
        </p:nvSpPr>
        <p:spPr bwMode="auto">
          <a:xfrm>
            <a:off x="2457740" y="4192954"/>
            <a:ext cx="65980" cy="6396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64" name="円/楕円 685"/>
          <p:cNvSpPr/>
          <p:nvPr/>
        </p:nvSpPr>
        <p:spPr bwMode="auto">
          <a:xfrm>
            <a:off x="2601698" y="4192954"/>
            <a:ext cx="65980" cy="6396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65" name="円/楕円 686"/>
          <p:cNvSpPr/>
          <p:nvPr/>
        </p:nvSpPr>
        <p:spPr bwMode="auto">
          <a:xfrm>
            <a:off x="2745655" y="4192954"/>
            <a:ext cx="65980" cy="6396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66" name="円/楕円 687"/>
          <p:cNvSpPr/>
          <p:nvPr/>
        </p:nvSpPr>
        <p:spPr bwMode="auto">
          <a:xfrm>
            <a:off x="2889612" y="4192954"/>
            <a:ext cx="65980" cy="6396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67" name="円/楕円 688"/>
          <p:cNvSpPr/>
          <p:nvPr/>
        </p:nvSpPr>
        <p:spPr bwMode="auto">
          <a:xfrm>
            <a:off x="3033570" y="4192954"/>
            <a:ext cx="65980" cy="6396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cxnSp>
        <p:nvCxnSpPr>
          <p:cNvPr id="268" name="直線コネクタ 267"/>
          <p:cNvCxnSpPr/>
          <p:nvPr/>
        </p:nvCxnSpPr>
        <p:spPr bwMode="auto">
          <a:xfrm flipH="1">
            <a:off x="1821929" y="2296339"/>
            <a:ext cx="16496" cy="208711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9" name="直線コネクタ 268"/>
          <p:cNvCxnSpPr/>
          <p:nvPr/>
        </p:nvCxnSpPr>
        <p:spPr bwMode="auto">
          <a:xfrm flipH="1">
            <a:off x="1965887" y="2301901"/>
            <a:ext cx="16496" cy="208572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0" name="直線コネクタ 269"/>
          <p:cNvCxnSpPr/>
          <p:nvPr/>
        </p:nvCxnSpPr>
        <p:spPr bwMode="auto">
          <a:xfrm flipH="1">
            <a:off x="2109844" y="2296339"/>
            <a:ext cx="16496" cy="2087111"/>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1" name="直線コネクタ 270"/>
          <p:cNvCxnSpPr/>
          <p:nvPr/>
        </p:nvCxnSpPr>
        <p:spPr bwMode="auto">
          <a:xfrm flipH="1">
            <a:off x="2253801" y="2301901"/>
            <a:ext cx="16496" cy="208572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2" name="直線コネクタ 271"/>
          <p:cNvCxnSpPr/>
          <p:nvPr/>
        </p:nvCxnSpPr>
        <p:spPr bwMode="auto">
          <a:xfrm flipH="1">
            <a:off x="2397759" y="2301901"/>
            <a:ext cx="16496" cy="208572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3" name="直線コネクタ 272"/>
          <p:cNvCxnSpPr/>
          <p:nvPr/>
        </p:nvCxnSpPr>
        <p:spPr bwMode="auto">
          <a:xfrm flipH="1">
            <a:off x="2541716" y="2301901"/>
            <a:ext cx="16496" cy="208572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4" name="直線コネクタ 273"/>
          <p:cNvCxnSpPr/>
          <p:nvPr/>
        </p:nvCxnSpPr>
        <p:spPr bwMode="auto">
          <a:xfrm flipH="1">
            <a:off x="2685674" y="2301901"/>
            <a:ext cx="16496" cy="208572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5" name="直線コネクタ 274"/>
          <p:cNvCxnSpPr/>
          <p:nvPr/>
        </p:nvCxnSpPr>
        <p:spPr bwMode="auto">
          <a:xfrm flipH="1">
            <a:off x="2829631" y="2301901"/>
            <a:ext cx="16496" cy="208572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6" name="直線コネクタ 275"/>
          <p:cNvCxnSpPr/>
          <p:nvPr/>
        </p:nvCxnSpPr>
        <p:spPr bwMode="auto">
          <a:xfrm flipH="1">
            <a:off x="2973588" y="2301901"/>
            <a:ext cx="16496" cy="208572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7" name="直線コネクタ 276"/>
          <p:cNvCxnSpPr/>
          <p:nvPr/>
        </p:nvCxnSpPr>
        <p:spPr bwMode="auto">
          <a:xfrm flipH="1">
            <a:off x="3117546" y="2301901"/>
            <a:ext cx="16496" cy="208572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8" name="直線コネクタ 277"/>
          <p:cNvCxnSpPr/>
          <p:nvPr/>
        </p:nvCxnSpPr>
        <p:spPr bwMode="auto">
          <a:xfrm flipH="1">
            <a:off x="3261503" y="2301901"/>
            <a:ext cx="16496" cy="208572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79" name="正方形/長方形 278"/>
          <p:cNvSpPr/>
          <p:nvPr/>
        </p:nvSpPr>
        <p:spPr bwMode="auto">
          <a:xfrm>
            <a:off x="8066607" y="4071603"/>
            <a:ext cx="3232090" cy="440782"/>
          </a:xfrm>
          <a:prstGeom prst="rect">
            <a:avLst/>
          </a:prstGeom>
          <a:solidFill>
            <a:schemeClr val="accent6">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400" dirty="0">
                <a:solidFill>
                  <a:sysClr val="windowText" lastClr="000000"/>
                </a:solidFill>
              </a:rPr>
              <a:t>TSV Interposer</a:t>
            </a:r>
            <a:endParaRPr lang="ja-JP" altLang="en-US" sz="1400" dirty="0">
              <a:solidFill>
                <a:sysClr val="windowText" lastClr="000000"/>
              </a:solidFill>
            </a:endParaRPr>
          </a:p>
        </p:txBody>
      </p:sp>
      <p:sp>
        <p:nvSpPr>
          <p:cNvPr id="280" name="正方形/長方形 279"/>
          <p:cNvSpPr/>
          <p:nvPr/>
        </p:nvSpPr>
        <p:spPr bwMode="auto">
          <a:xfrm>
            <a:off x="7995158" y="3641048"/>
            <a:ext cx="1368713" cy="355686"/>
          </a:xfrm>
          <a:prstGeom prst="rect">
            <a:avLst/>
          </a:prstGeom>
          <a:solidFill>
            <a:schemeClr val="accent5">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100" dirty="0" smtClean="0">
                <a:solidFill>
                  <a:prstClr val="black"/>
                </a:solidFill>
              </a:rPr>
              <a:t>VCSEL Optical Launch </a:t>
            </a:r>
            <a:r>
              <a:rPr lang="en-US" altLang="ja-JP" sz="1100" dirty="0">
                <a:solidFill>
                  <a:prstClr val="black"/>
                </a:solidFill>
              </a:rPr>
              <a:t>Pad</a:t>
            </a:r>
            <a:endParaRPr lang="ja-JP" altLang="en-US" sz="1100" dirty="0">
              <a:solidFill>
                <a:prstClr val="black"/>
              </a:solidFill>
            </a:endParaRPr>
          </a:p>
        </p:txBody>
      </p:sp>
      <p:sp>
        <p:nvSpPr>
          <p:cNvPr id="281" name="円/楕円 702"/>
          <p:cNvSpPr/>
          <p:nvPr/>
        </p:nvSpPr>
        <p:spPr bwMode="auto">
          <a:xfrm>
            <a:off x="8059169" y="3984905"/>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82" name="円/楕円 703"/>
          <p:cNvSpPr/>
          <p:nvPr/>
        </p:nvSpPr>
        <p:spPr bwMode="auto">
          <a:xfrm>
            <a:off x="8203126" y="3984905"/>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83" name="円/楕円 704"/>
          <p:cNvSpPr/>
          <p:nvPr/>
        </p:nvSpPr>
        <p:spPr bwMode="auto">
          <a:xfrm>
            <a:off x="8347084" y="3984905"/>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84" name="円/楕円 705"/>
          <p:cNvSpPr/>
          <p:nvPr/>
        </p:nvSpPr>
        <p:spPr bwMode="auto">
          <a:xfrm>
            <a:off x="8491041" y="3984905"/>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85" name="円/楕円 706"/>
          <p:cNvSpPr/>
          <p:nvPr/>
        </p:nvSpPr>
        <p:spPr bwMode="auto">
          <a:xfrm>
            <a:off x="8778956" y="3984905"/>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86" name="円/楕円 707"/>
          <p:cNvSpPr/>
          <p:nvPr/>
        </p:nvSpPr>
        <p:spPr bwMode="auto">
          <a:xfrm>
            <a:off x="8922913" y="3984905"/>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87" name="円/楕円 708"/>
          <p:cNvSpPr/>
          <p:nvPr/>
        </p:nvSpPr>
        <p:spPr bwMode="auto">
          <a:xfrm>
            <a:off x="9066871" y="3984905"/>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88" name="円/楕円 709"/>
          <p:cNvSpPr/>
          <p:nvPr/>
        </p:nvSpPr>
        <p:spPr bwMode="auto">
          <a:xfrm>
            <a:off x="9261842" y="3990596"/>
            <a:ext cx="102028" cy="106034"/>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90" name="正方形/長方形 289"/>
          <p:cNvSpPr/>
          <p:nvPr/>
        </p:nvSpPr>
        <p:spPr bwMode="auto">
          <a:xfrm>
            <a:off x="9410698" y="3803469"/>
            <a:ext cx="1820030" cy="194667"/>
          </a:xfrm>
          <a:prstGeom prst="rect">
            <a:avLst/>
          </a:prstGeom>
          <a:solidFill>
            <a:schemeClr val="accent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smtClean="0">
                <a:solidFill>
                  <a:prstClr val="black"/>
                </a:solidFill>
              </a:rPr>
              <a:t>Neuromorphic Accelerator</a:t>
            </a:r>
            <a:endParaRPr lang="ja-JP" altLang="en-US" sz="1050" dirty="0">
              <a:solidFill>
                <a:prstClr val="black"/>
              </a:solidFill>
            </a:endParaRPr>
          </a:p>
        </p:txBody>
      </p:sp>
      <p:sp>
        <p:nvSpPr>
          <p:cNvPr id="291" name="円/楕円 712"/>
          <p:cNvSpPr/>
          <p:nvPr/>
        </p:nvSpPr>
        <p:spPr bwMode="auto">
          <a:xfrm>
            <a:off x="9474762"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92" name="円/楕円 713"/>
          <p:cNvSpPr/>
          <p:nvPr/>
        </p:nvSpPr>
        <p:spPr bwMode="auto">
          <a:xfrm>
            <a:off x="9618734"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93" name="円/楕円 714"/>
          <p:cNvSpPr/>
          <p:nvPr/>
        </p:nvSpPr>
        <p:spPr bwMode="auto">
          <a:xfrm>
            <a:off x="9762706"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94" name="円/楕円 715"/>
          <p:cNvSpPr/>
          <p:nvPr/>
        </p:nvSpPr>
        <p:spPr bwMode="auto">
          <a:xfrm>
            <a:off x="9906678"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95" name="円/楕円 716"/>
          <p:cNvSpPr/>
          <p:nvPr/>
        </p:nvSpPr>
        <p:spPr bwMode="auto">
          <a:xfrm>
            <a:off x="10050650"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96" name="円/楕円 717"/>
          <p:cNvSpPr/>
          <p:nvPr/>
        </p:nvSpPr>
        <p:spPr bwMode="auto">
          <a:xfrm>
            <a:off x="10194621"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97" name="円/楕円 718"/>
          <p:cNvSpPr/>
          <p:nvPr/>
        </p:nvSpPr>
        <p:spPr bwMode="auto">
          <a:xfrm>
            <a:off x="10338593"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98" name="円/楕円 719"/>
          <p:cNvSpPr/>
          <p:nvPr/>
        </p:nvSpPr>
        <p:spPr bwMode="auto">
          <a:xfrm>
            <a:off x="10482565"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299" name="円/楕円 720"/>
          <p:cNvSpPr/>
          <p:nvPr/>
        </p:nvSpPr>
        <p:spPr bwMode="auto">
          <a:xfrm>
            <a:off x="10626537"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00" name="円/楕円 721"/>
          <p:cNvSpPr/>
          <p:nvPr/>
        </p:nvSpPr>
        <p:spPr bwMode="auto">
          <a:xfrm>
            <a:off x="10770508"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01" name="円/楕円 722"/>
          <p:cNvSpPr/>
          <p:nvPr/>
        </p:nvSpPr>
        <p:spPr bwMode="auto">
          <a:xfrm>
            <a:off x="10914480"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02" name="円/楕円 723"/>
          <p:cNvSpPr/>
          <p:nvPr/>
        </p:nvSpPr>
        <p:spPr bwMode="auto">
          <a:xfrm>
            <a:off x="11058453" y="3986374"/>
            <a:ext cx="102039" cy="106315"/>
          </a:xfrm>
          <a:prstGeom prst="ellipse">
            <a:avLst/>
          </a:prstGeom>
          <a:gradFill flip="none" rotWithShape="1">
            <a:gsLst>
              <a:gs pos="0">
                <a:srgbClr val="FFC000"/>
              </a:gs>
              <a:gs pos="8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04" name="正方形/長方形 303"/>
          <p:cNvSpPr/>
          <p:nvPr/>
        </p:nvSpPr>
        <p:spPr bwMode="auto">
          <a:xfrm>
            <a:off x="9406197" y="3519812"/>
            <a:ext cx="1795881" cy="162686"/>
          </a:xfrm>
          <a:prstGeom prst="rect">
            <a:avLst/>
          </a:prstGeom>
          <a:solidFill>
            <a:schemeClr val="accent6">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050" dirty="0">
                <a:solidFill>
                  <a:prstClr val="black"/>
                </a:solidFill>
              </a:rPr>
              <a:t>S</a:t>
            </a:r>
            <a:r>
              <a:rPr lang="en-US" altLang="ja-JP" sz="1050" dirty="0" smtClean="0">
                <a:solidFill>
                  <a:prstClr val="black"/>
                </a:solidFill>
              </a:rPr>
              <a:t>RAM</a:t>
            </a:r>
            <a:endParaRPr lang="ja-JP" altLang="en-US" sz="1050" dirty="0">
              <a:solidFill>
                <a:prstClr val="black"/>
              </a:solidFill>
            </a:endParaRPr>
          </a:p>
        </p:txBody>
      </p:sp>
      <p:sp>
        <p:nvSpPr>
          <p:cNvPr id="305" name="円/楕円 728"/>
          <p:cNvSpPr/>
          <p:nvPr/>
        </p:nvSpPr>
        <p:spPr bwMode="auto">
          <a:xfrm>
            <a:off x="9474414"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06" name="円/楕円 729"/>
          <p:cNvSpPr/>
          <p:nvPr/>
        </p:nvSpPr>
        <p:spPr bwMode="auto">
          <a:xfrm>
            <a:off x="9618386"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07" name="円/楕円 730"/>
          <p:cNvSpPr/>
          <p:nvPr/>
        </p:nvSpPr>
        <p:spPr bwMode="auto">
          <a:xfrm>
            <a:off x="9762358"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08" name="円/楕円 731"/>
          <p:cNvSpPr/>
          <p:nvPr/>
        </p:nvSpPr>
        <p:spPr bwMode="auto">
          <a:xfrm>
            <a:off x="9906330"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09" name="円/楕円 732"/>
          <p:cNvSpPr/>
          <p:nvPr/>
        </p:nvSpPr>
        <p:spPr bwMode="auto">
          <a:xfrm>
            <a:off x="10050302"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10" name="円/楕円 733"/>
          <p:cNvSpPr/>
          <p:nvPr/>
        </p:nvSpPr>
        <p:spPr bwMode="auto">
          <a:xfrm>
            <a:off x="10194274"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11" name="円/楕円 734"/>
          <p:cNvSpPr/>
          <p:nvPr/>
        </p:nvSpPr>
        <p:spPr bwMode="auto">
          <a:xfrm>
            <a:off x="10338246"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12" name="円/楕円 735"/>
          <p:cNvSpPr/>
          <p:nvPr/>
        </p:nvSpPr>
        <p:spPr bwMode="auto">
          <a:xfrm>
            <a:off x="10482218"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13" name="円/楕円 736"/>
          <p:cNvSpPr/>
          <p:nvPr/>
        </p:nvSpPr>
        <p:spPr bwMode="auto">
          <a:xfrm>
            <a:off x="10626189"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14" name="円/楕円 737"/>
          <p:cNvSpPr/>
          <p:nvPr/>
        </p:nvSpPr>
        <p:spPr bwMode="auto">
          <a:xfrm>
            <a:off x="10770162"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15" name="円/楕円 738"/>
          <p:cNvSpPr/>
          <p:nvPr/>
        </p:nvSpPr>
        <p:spPr bwMode="auto">
          <a:xfrm>
            <a:off x="10914133"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16" name="円/楕円 739"/>
          <p:cNvSpPr/>
          <p:nvPr/>
        </p:nvSpPr>
        <p:spPr bwMode="auto">
          <a:xfrm>
            <a:off x="11058106" y="3682135"/>
            <a:ext cx="102039" cy="106039"/>
          </a:xfrm>
          <a:prstGeom prst="ellipse">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18" name="正方形/長方形 317"/>
          <p:cNvSpPr/>
          <p:nvPr/>
        </p:nvSpPr>
        <p:spPr bwMode="auto">
          <a:xfrm rot="2700000">
            <a:off x="8227530" y="2978719"/>
            <a:ext cx="891297" cy="43488"/>
          </a:xfrm>
          <a:prstGeom prst="rect">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19" name="正方形/長方形 318"/>
          <p:cNvSpPr/>
          <p:nvPr/>
        </p:nvSpPr>
        <p:spPr bwMode="auto">
          <a:xfrm rot="2700000">
            <a:off x="8173452" y="3028864"/>
            <a:ext cx="891297" cy="43487"/>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20" name="正方形/長方形 319"/>
          <p:cNvSpPr/>
          <p:nvPr/>
        </p:nvSpPr>
        <p:spPr bwMode="auto">
          <a:xfrm rot="2700000">
            <a:off x="8119375" y="3079007"/>
            <a:ext cx="891297" cy="43488"/>
          </a:xfrm>
          <a:prstGeom prst="rect">
            <a:avLst/>
          </a:prstGeom>
          <a:solidFill>
            <a:srgbClr val="FFFF6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21" name="正方形/長方形 320"/>
          <p:cNvSpPr/>
          <p:nvPr/>
        </p:nvSpPr>
        <p:spPr bwMode="auto">
          <a:xfrm rot="2700000">
            <a:off x="8065297" y="3129152"/>
            <a:ext cx="891297" cy="43487"/>
          </a:xfrm>
          <a:prstGeom prst="rect">
            <a:avLst/>
          </a:prstGeom>
          <a:solidFill>
            <a:srgbClr val="00B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22" name="正方形/長方形 321"/>
          <p:cNvSpPr/>
          <p:nvPr/>
        </p:nvSpPr>
        <p:spPr bwMode="auto">
          <a:xfrm rot="2700000">
            <a:off x="8011219" y="3179296"/>
            <a:ext cx="891297" cy="43488"/>
          </a:xfrm>
          <a:prstGeom prst="rect">
            <a:avLst/>
          </a:prstGeom>
          <a:solidFill>
            <a:srgbClr val="00B0F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23" name="正方形/長方形 322"/>
          <p:cNvSpPr/>
          <p:nvPr/>
        </p:nvSpPr>
        <p:spPr bwMode="auto">
          <a:xfrm rot="2700000">
            <a:off x="7957142" y="3229441"/>
            <a:ext cx="891297" cy="43487"/>
          </a:xfrm>
          <a:prstGeom prst="rect">
            <a:avLst/>
          </a:prstGeom>
          <a:solidFill>
            <a:srgbClr val="0070C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24" name="正方形/長方形 323"/>
          <p:cNvSpPr/>
          <p:nvPr/>
        </p:nvSpPr>
        <p:spPr bwMode="auto">
          <a:xfrm rot="2700000">
            <a:off x="7903064" y="3279584"/>
            <a:ext cx="891297" cy="43488"/>
          </a:xfrm>
          <a:prstGeom prst="rect">
            <a:avLst/>
          </a:prstGeom>
          <a:solidFill>
            <a:srgbClr val="7030A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cxnSp>
        <p:nvCxnSpPr>
          <p:cNvPr id="325" name="直線矢印コネクタ 324"/>
          <p:cNvCxnSpPr/>
          <p:nvPr/>
        </p:nvCxnSpPr>
        <p:spPr bwMode="auto">
          <a:xfrm rot="2700000" flipH="1">
            <a:off x="8031675" y="2981290"/>
            <a:ext cx="1180151"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326" name="直線矢印コネクタ 325"/>
          <p:cNvCxnSpPr/>
          <p:nvPr/>
        </p:nvCxnSpPr>
        <p:spPr bwMode="auto">
          <a:xfrm rot="2700000" flipH="1">
            <a:off x="7977599" y="3031434"/>
            <a:ext cx="1180151"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327" name="直線矢印コネクタ 326"/>
          <p:cNvCxnSpPr/>
          <p:nvPr/>
        </p:nvCxnSpPr>
        <p:spPr bwMode="auto">
          <a:xfrm rot="2700000" flipH="1">
            <a:off x="7923520" y="3081578"/>
            <a:ext cx="1180151"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328" name="直線矢印コネクタ 327"/>
          <p:cNvCxnSpPr/>
          <p:nvPr/>
        </p:nvCxnSpPr>
        <p:spPr bwMode="auto">
          <a:xfrm rot="2700000" flipH="1">
            <a:off x="7869444" y="3131722"/>
            <a:ext cx="1180151"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329" name="直線矢印コネクタ 328"/>
          <p:cNvCxnSpPr/>
          <p:nvPr/>
        </p:nvCxnSpPr>
        <p:spPr bwMode="auto">
          <a:xfrm rot="2700000" flipH="1">
            <a:off x="7815365" y="3181867"/>
            <a:ext cx="1180151"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330" name="直線矢印コネクタ 329"/>
          <p:cNvCxnSpPr/>
          <p:nvPr/>
        </p:nvCxnSpPr>
        <p:spPr bwMode="auto">
          <a:xfrm rot="2700000" flipH="1">
            <a:off x="7761288" y="3232010"/>
            <a:ext cx="1180151"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331" name="直線矢印コネクタ 330"/>
          <p:cNvCxnSpPr/>
          <p:nvPr/>
        </p:nvCxnSpPr>
        <p:spPr bwMode="auto">
          <a:xfrm rot="2700000" flipH="1">
            <a:off x="7707210" y="3282155"/>
            <a:ext cx="1180151" cy="0"/>
          </a:xfrm>
          <a:prstGeom prst="straightConnector1">
            <a:avLst/>
          </a:prstGeom>
          <a:ln>
            <a:solidFill>
              <a:schemeClr val="tx1"/>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sp>
        <p:nvSpPr>
          <p:cNvPr id="332" name="円/楕円 757"/>
          <p:cNvSpPr/>
          <p:nvPr/>
        </p:nvSpPr>
        <p:spPr bwMode="auto">
          <a:xfrm>
            <a:off x="1827143" y="4539215"/>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33" name="円/楕円 758"/>
          <p:cNvSpPr/>
          <p:nvPr/>
        </p:nvSpPr>
        <p:spPr bwMode="auto">
          <a:xfrm>
            <a:off x="2099219" y="4538906"/>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34" name="円/楕円 759"/>
          <p:cNvSpPr/>
          <p:nvPr/>
        </p:nvSpPr>
        <p:spPr bwMode="auto">
          <a:xfrm>
            <a:off x="2371295" y="4538598"/>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35" name="円/楕円 760"/>
          <p:cNvSpPr/>
          <p:nvPr/>
        </p:nvSpPr>
        <p:spPr bwMode="auto">
          <a:xfrm>
            <a:off x="2643371" y="4538290"/>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36" name="円/楕円 761"/>
          <p:cNvSpPr/>
          <p:nvPr/>
        </p:nvSpPr>
        <p:spPr bwMode="auto">
          <a:xfrm>
            <a:off x="2915446" y="4537981"/>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sp>
        <p:nvSpPr>
          <p:cNvPr id="337" name="円/楕円 762"/>
          <p:cNvSpPr/>
          <p:nvPr/>
        </p:nvSpPr>
        <p:spPr bwMode="auto">
          <a:xfrm>
            <a:off x="3187522" y="4537673"/>
            <a:ext cx="204057" cy="212068"/>
          </a:xfrm>
          <a:prstGeom prst="ellipse">
            <a:avLst/>
          </a:prstGeom>
          <a:gradFill flip="none" rotWithShape="1">
            <a:gsLst>
              <a:gs pos="0">
                <a:schemeClr val="tx1">
                  <a:lumMod val="65000"/>
                  <a:lumOff val="3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solidFill>
                <a:prstClr val="white"/>
              </a:solidFill>
            </a:endParaRPr>
          </a:p>
        </p:txBody>
      </p:sp>
      <p:pic>
        <p:nvPicPr>
          <p:cNvPr id="338"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794509" y="2148939"/>
            <a:ext cx="2976694" cy="533944"/>
          </a:xfrm>
          <a:prstGeom prst="rect">
            <a:avLst/>
          </a:prstGeom>
          <a:noFill/>
          <a:ln w="9525">
            <a:noFill/>
            <a:miter lim="800000"/>
            <a:headEnd/>
            <a:tailEnd/>
          </a:ln>
        </p:spPr>
      </p:pic>
      <p:sp>
        <p:nvSpPr>
          <p:cNvPr id="339" name="テキスト ボックス 1046"/>
          <p:cNvSpPr txBox="1">
            <a:spLocks noChangeArrowheads="1"/>
          </p:cNvSpPr>
          <p:nvPr/>
        </p:nvSpPr>
        <p:spPr bwMode="auto">
          <a:xfrm>
            <a:off x="696000" y="1134000"/>
            <a:ext cx="1542182" cy="8356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000">
                <a:solidFill>
                  <a:schemeClr val="bg1"/>
                </a:solidFill>
                <a:latin typeface="Arial" pitchFamily="34" charset="0"/>
                <a:ea typeface="ＭＳ Ｐゴシック" pitchFamily="50" charset="-128"/>
              </a:defRPr>
            </a:lvl1pPr>
            <a:lvl2pPr marL="742950" indent="-285750" eaLnBrk="0" hangingPunct="0">
              <a:defRPr kumimoji="1" sz="2000">
                <a:solidFill>
                  <a:schemeClr val="bg1"/>
                </a:solidFill>
                <a:latin typeface="Arial" pitchFamily="34" charset="0"/>
                <a:ea typeface="ＭＳ Ｐゴシック" pitchFamily="50" charset="-128"/>
              </a:defRPr>
            </a:lvl2pPr>
            <a:lvl3pPr marL="1143000" indent="-228600" eaLnBrk="0" hangingPunct="0">
              <a:defRPr kumimoji="1" sz="2000">
                <a:solidFill>
                  <a:schemeClr val="bg1"/>
                </a:solidFill>
                <a:latin typeface="Arial" pitchFamily="34" charset="0"/>
                <a:ea typeface="ＭＳ Ｐゴシック" pitchFamily="50" charset="-128"/>
              </a:defRPr>
            </a:lvl3pPr>
            <a:lvl4pPr marL="1600200" indent="-228600" eaLnBrk="0" hangingPunct="0">
              <a:defRPr kumimoji="1" sz="2000">
                <a:solidFill>
                  <a:schemeClr val="bg1"/>
                </a:solidFill>
                <a:latin typeface="Arial" pitchFamily="34" charset="0"/>
                <a:ea typeface="ＭＳ Ｐゴシック" pitchFamily="50" charset="-128"/>
              </a:defRPr>
            </a:lvl4pPr>
            <a:lvl5pPr marL="2057400" indent="-228600" eaLnBrk="0" hangingPunct="0">
              <a:defRPr kumimoji="1" sz="2000">
                <a:solidFill>
                  <a:schemeClr val="bg1"/>
                </a:solidFill>
                <a:latin typeface="Arial" pitchFamily="34" charset="0"/>
                <a:ea typeface="ＭＳ Ｐゴシック" pitchFamily="50" charset="-128"/>
              </a:defRPr>
            </a:lvl5pPr>
            <a:lvl6pPr marL="25146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6pPr>
            <a:lvl7pPr marL="29718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7pPr>
            <a:lvl8pPr marL="34290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8pPr>
            <a:lvl9pPr marL="38862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9pPr>
          </a:lstStyle>
          <a:p>
            <a:pPr algn="ctr" eaLnBrk="1" fontAlgn="base" hangingPunct="1">
              <a:spcBef>
                <a:spcPct val="0"/>
              </a:spcBef>
              <a:spcAft>
                <a:spcPct val="0"/>
              </a:spcAft>
            </a:pPr>
            <a:r>
              <a:rPr lang="en-US" altLang="ja-JP" sz="1400" dirty="0" smtClean="0">
                <a:solidFill>
                  <a:srgbClr val="000000"/>
                </a:solidFill>
                <a:latin typeface="Calibri" pitchFamily="34" charset="0"/>
              </a:rPr>
              <a:t>Medium </a:t>
            </a:r>
            <a:r>
              <a:rPr lang="en-US" altLang="ja-JP" sz="1400" dirty="0" err="1" smtClean="0">
                <a:solidFill>
                  <a:srgbClr val="000000"/>
                </a:solidFill>
                <a:latin typeface="Calibri" pitchFamily="34" charset="0"/>
              </a:rPr>
              <a:t>Bandwith</a:t>
            </a:r>
            <a:r>
              <a:rPr lang="en-US" altLang="ja-JP" sz="1400" dirty="0" smtClean="0">
                <a:solidFill>
                  <a:srgbClr val="000000"/>
                </a:solidFill>
                <a:latin typeface="Calibri" pitchFamily="34" charset="0"/>
              </a:rPr>
              <a:t> </a:t>
            </a:r>
            <a:br>
              <a:rPr lang="en-US" altLang="ja-JP" sz="1400" dirty="0" smtClean="0">
                <a:solidFill>
                  <a:srgbClr val="000000"/>
                </a:solidFill>
                <a:latin typeface="Calibri" pitchFamily="34" charset="0"/>
              </a:rPr>
            </a:br>
            <a:r>
              <a:rPr lang="en-US" altLang="ja-JP" sz="1400" dirty="0" smtClean="0">
                <a:solidFill>
                  <a:srgbClr val="000000"/>
                </a:solidFill>
                <a:latin typeface="Calibri" pitchFamily="34" charset="0"/>
              </a:rPr>
              <a:t>2.5D DRAM</a:t>
            </a:r>
          </a:p>
          <a:p>
            <a:pPr algn="ctr" eaLnBrk="1" fontAlgn="base" hangingPunct="1">
              <a:spcBef>
                <a:spcPct val="0"/>
              </a:spcBef>
              <a:spcAft>
                <a:spcPct val="0"/>
              </a:spcAft>
            </a:pPr>
            <a:r>
              <a:rPr lang="en-US" altLang="ja-JP" sz="1400" dirty="0" smtClean="0">
                <a:solidFill>
                  <a:srgbClr val="000000"/>
                </a:solidFill>
                <a:latin typeface="Calibri" pitchFamily="34" charset="0"/>
              </a:rPr>
              <a:t>&gt;64GBytes Capacity</a:t>
            </a:r>
          </a:p>
          <a:p>
            <a:pPr algn="ctr" eaLnBrk="1" fontAlgn="base" hangingPunct="1">
              <a:spcBef>
                <a:spcPct val="0"/>
              </a:spcBef>
              <a:spcAft>
                <a:spcPct val="0"/>
              </a:spcAft>
            </a:pPr>
            <a:r>
              <a:rPr lang="en-US" altLang="ja-JP" sz="1400" dirty="0" smtClean="0">
                <a:solidFill>
                  <a:srgbClr val="000000"/>
                </a:solidFill>
                <a:latin typeface="Calibri" pitchFamily="34" charset="0"/>
              </a:rPr>
              <a:t>~3TB/s Bandwidth</a:t>
            </a:r>
            <a:endParaRPr lang="en-US" altLang="ja-JP" sz="1400" dirty="0">
              <a:solidFill>
                <a:srgbClr val="000000"/>
              </a:solidFill>
              <a:latin typeface="Calibri" pitchFamily="34" charset="0"/>
            </a:endParaRPr>
          </a:p>
        </p:txBody>
      </p:sp>
      <p:sp>
        <p:nvSpPr>
          <p:cNvPr id="340" name="テキスト ボックス 1046"/>
          <p:cNvSpPr txBox="1">
            <a:spLocks noChangeArrowheads="1"/>
          </p:cNvSpPr>
          <p:nvPr/>
        </p:nvSpPr>
        <p:spPr bwMode="auto">
          <a:xfrm>
            <a:off x="2610193" y="1295734"/>
            <a:ext cx="1469501" cy="6469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000">
                <a:solidFill>
                  <a:schemeClr val="bg1"/>
                </a:solidFill>
                <a:latin typeface="Arial" pitchFamily="34" charset="0"/>
                <a:ea typeface="ＭＳ Ｐゴシック" pitchFamily="50" charset="-128"/>
              </a:defRPr>
            </a:lvl1pPr>
            <a:lvl2pPr marL="742950" indent="-285750" eaLnBrk="0" hangingPunct="0">
              <a:defRPr kumimoji="1" sz="2000">
                <a:solidFill>
                  <a:schemeClr val="bg1"/>
                </a:solidFill>
                <a:latin typeface="Arial" pitchFamily="34" charset="0"/>
                <a:ea typeface="ＭＳ Ｐゴシック" pitchFamily="50" charset="-128"/>
              </a:defRPr>
            </a:lvl2pPr>
            <a:lvl3pPr marL="1143000" indent="-228600" eaLnBrk="0" hangingPunct="0">
              <a:defRPr kumimoji="1" sz="2000">
                <a:solidFill>
                  <a:schemeClr val="bg1"/>
                </a:solidFill>
                <a:latin typeface="Arial" pitchFamily="34" charset="0"/>
                <a:ea typeface="ＭＳ Ｐゴシック" pitchFamily="50" charset="-128"/>
              </a:defRPr>
            </a:lvl3pPr>
            <a:lvl4pPr marL="1600200" indent="-228600" eaLnBrk="0" hangingPunct="0">
              <a:defRPr kumimoji="1" sz="2000">
                <a:solidFill>
                  <a:schemeClr val="bg1"/>
                </a:solidFill>
                <a:latin typeface="Arial" pitchFamily="34" charset="0"/>
                <a:ea typeface="ＭＳ Ｐゴシック" pitchFamily="50" charset="-128"/>
              </a:defRPr>
            </a:lvl4pPr>
            <a:lvl5pPr marL="2057400" indent="-228600" eaLnBrk="0" hangingPunct="0">
              <a:defRPr kumimoji="1" sz="2000">
                <a:solidFill>
                  <a:schemeClr val="bg1"/>
                </a:solidFill>
                <a:latin typeface="Arial" pitchFamily="34" charset="0"/>
                <a:ea typeface="ＭＳ Ｐゴシック" pitchFamily="50" charset="-128"/>
              </a:defRPr>
            </a:lvl5pPr>
            <a:lvl6pPr marL="25146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6pPr>
            <a:lvl7pPr marL="29718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7pPr>
            <a:lvl8pPr marL="34290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8pPr>
            <a:lvl9pPr marL="38862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9pPr>
          </a:lstStyle>
          <a:p>
            <a:pPr algn="ctr" eaLnBrk="1" fontAlgn="base" hangingPunct="1">
              <a:spcBef>
                <a:spcPct val="0"/>
              </a:spcBef>
              <a:spcAft>
                <a:spcPct val="0"/>
              </a:spcAft>
            </a:pPr>
            <a:r>
              <a:rPr lang="en-US" altLang="ja-JP" sz="1400" dirty="0" smtClean="0">
                <a:solidFill>
                  <a:srgbClr val="000000"/>
                </a:solidFill>
                <a:latin typeface="Calibri" pitchFamily="34" charset="0"/>
              </a:rPr>
              <a:t>High Capacity  </a:t>
            </a:r>
            <a:br>
              <a:rPr lang="en-US" altLang="ja-JP" sz="1400" dirty="0" smtClean="0">
                <a:solidFill>
                  <a:srgbClr val="000000"/>
                </a:solidFill>
                <a:latin typeface="Calibri" pitchFamily="34" charset="0"/>
              </a:rPr>
            </a:br>
            <a:r>
              <a:rPr lang="en-US" altLang="ja-JP" sz="1400" dirty="0" smtClean="0">
                <a:solidFill>
                  <a:srgbClr val="000000"/>
                </a:solidFill>
                <a:latin typeface="Calibri" pitchFamily="34" charset="0"/>
              </a:rPr>
              <a:t>Flash NVM</a:t>
            </a:r>
          </a:p>
          <a:p>
            <a:pPr algn="ctr" eaLnBrk="1" fontAlgn="base" hangingPunct="1">
              <a:spcBef>
                <a:spcPct val="0"/>
              </a:spcBef>
              <a:spcAft>
                <a:spcPct val="0"/>
              </a:spcAft>
            </a:pPr>
            <a:r>
              <a:rPr lang="en-US" altLang="ja-JP" sz="1400" dirty="0" smtClean="0">
                <a:solidFill>
                  <a:srgbClr val="000000"/>
                </a:solidFill>
                <a:latin typeface="Calibri" pitchFamily="34" charset="0"/>
              </a:rPr>
              <a:t>&gt;1 </a:t>
            </a:r>
            <a:r>
              <a:rPr lang="en-US" altLang="ja-JP" sz="1400" dirty="0" err="1" smtClean="0">
                <a:solidFill>
                  <a:srgbClr val="000000"/>
                </a:solidFill>
                <a:latin typeface="Calibri" pitchFamily="34" charset="0"/>
              </a:rPr>
              <a:t>TBytes</a:t>
            </a:r>
            <a:r>
              <a:rPr lang="en-US" altLang="ja-JP" sz="1400" dirty="0" smtClean="0">
                <a:solidFill>
                  <a:srgbClr val="000000"/>
                </a:solidFill>
                <a:latin typeface="Calibri" pitchFamily="34" charset="0"/>
              </a:rPr>
              <a:t> Capacity</a:t>
            </a:r>
          </a:p>
        </p:txBody>
      </p:sp>
      <p:sp>
        <p:nvSpPr>
          <p:cNvPr id="341" name="テキスト ボックス 1046"/>
          <p:cNvSpPr txBox="1">
            <a:spLocks noChangeArrowheads="1"/>
          </p:cNvSpPr>
          <p:nvPr/>
        </p:nvSpPr>
        <p:spPr bwMode="auto">
          <a:xfrm>
            <a:off x="6443941" y="1490140"/>
            <a:ext cx="1882091" cy="1213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000">
                <a:solidFill>
                  <a:schemeClr val="bg1"/>
                </a:solidFill>
                <a:latin typeface="Arial" pitchFamily="34" charset="0"/>
                <a:ea typeface="ＭＳ Ｐゴシック" pitchFamily="50" charset="-128"/>
              </a:defRPr>
            </a:lvl1pPr>
            <a:lvl2pPr marL="742950" indent="-285750" eaLnBrk="0" hangingPunct="0">
              <a:defRPr kumimoji="1" sz="2000">
                <a:solidFill>
                  <a:schemeClr val="bg1"/>
                </a:solidFill>
                <a:latin typeface="Arial" pitchFamily="34" charset="0"/>
                <a:ea typeface="ＭＳ Ｐゴシック" pitchFamily="50" charset="-128"/>
              </a:defRPr>
            </a:lvl2pPr>
            <a:lvl3pPr marL="1143000" indent="-228600" eaLnBrk="0" hangingPunct="0">
              <a:defRPr kumimoji="1" sz="2000">
                <a:solidFill>
                  <a:schemeClr val="bg1"/>
                </a:solidFill>
                <a:latin typeface="Arial" pitchFamily="34" charset="0"/>
                <a:ea typeface="ＭＳ Ｐゴシック" pitchFamily="50" charset="-128"/>
              </a:defRPr>
            </a:lvl3pPr>
            <a:lvl4pPr marL="1600200" indent="-228600" eaLnBrk="0" hangingPunct="0">
              <a:defRPr kumimoji="1" sz="2000">
                <a:solidFill>
                  <a:schemeClr val="bg1"/>
                </a:solidFill>
                <a:latin typeface="Arial" pitchFamily="34" charset="0"/>
                <a:ea typeface="ＭＳ Ｐゴシック" pitchFamily="50" charset="-128"/>
              </a:defRPr>
            </a:lvl4pPr>
            <a:lvl5pPr marL="2057400" indent="-228600" eaLnBrk="0" hangingPunct="0">
              <a:defRPr kumimoji="1" sz="2000">
                <a:solidFill>
                  <a:schemeClr val="bg1"/>
                </a:solidFill>
                <a:latin typeface="Arial" pitchFamily="34" charset="0"/>
                <a:ea typeface="ＭＳ Ｐゴシック" pitchFamily="50" charset="-128"/>
              </a:defRPr>
            </a:lvl5pPr>
            <a:lvl6pPr marL="25146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6pPr>
            <a:lvl7pPr marL="29718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7pPr>
            <a:lvl8pPr marL="34290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8pPr>
            <a:lvl9pPr marL="38862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9pPr>
          </a:lstStyle>
          <a:p>
            <a:pPr algn="ctr" eaLnBrk="1" fontAlgn="base" hangingPunct="1">
              <a:spcBef>
                <a:spcPct val="0"/>
              </a:spcBef>
              <a:spcAft>
                <a:spcPct val="0"/>
              </a:spcAft>
            </a:pPr>
            <a:r>
              <a:rPr lang="en-US" altLang="ja-JP" sz="1400" dirty="0" smtClean="0">
                <a:solidFill>
                  <a:srgbClr val="000000"/>
                </a:solidFill>
                <a:latin typeface="Calibri" pitchFamily="34" charset="0"/>
              </a:rPr>
              <a:t>Photonic Network</a:t>
            </a:r>
          </a:p>
          <a:p>
            <a:pPr algn="ctr" eaLnBrk="1" fontAlgn="base" hangingPunct="1">
              <a:spcBef>
                <a:spcPct val="0"/>
              </a:spcBef>
              <a:spcAft>
                <a:spcPct val="0"/>
              </a:spcAft>
            </a:pPr>
            <a:r>
              <a:rPr lang="en-US" altLang="ja-JP" sz="1400" dirty="0" smtClean="0">
                <a:solidFill>
                  <a:srgbClr val="000000"/>
                </a:solidFill>
                <a:latin typeface="Calibri" pitchFamily="34" charset="0"/>
              </a:rPr>
              <a:t>VCSEL-based </a:t>
            </a:r>
            <a:br>
              <a:rPr lang="en-US" altLang="ja-JP" sz="1400" dirty="0" smtClean="0">
                <a:solidFill>
                  <a:srgbClr val="000000"/>
                </a:solidFill>
                <a:latin typeface="Calibri" pitchFamily="34" charset="0"/>
              </a:rPr>
            </a:br>
            <a:r>
              <a:rPr lang="en-US" altLang="ja-JP" sz="1400" dirty="0" smtClean="0">
                <a:solidFill>
                  <a:srgbClr val="000000"/>
                </a:solidFill>
                <a:latin typeface="Calibri" pitchFamily="34" charset="0"/>
              </a:rPr>
              <a:t>Multi-Port High Injection</a:t>
            </a:r>
          </a:p>
          <a:p>
            <a:pPr algn="ctr" eaLnBrk="1" fontAlgn="base" hangingPunct="1">
              <a:spcBef>
                <a:spcPct val="0"/>
              </a:spcBef>
              <a:spcAft>
                <a:spcPct val="0"/>
              </a:spcAft>
            </a:pPr>
            <a:r>
              <a:rPr lang="en-US" altLang="ja-JP" sz="1400" dirty="0" smtClean="0">
                <a:solidFill>
                  <a:srgbClr val="000000"/>
                </a:solidFill>
                <a:latin typeface="Calibri" pitchFamily="34" charset="0"/>
              </a:rPr>
              <a:t> 1Tbps x 12 = 12Tbps</a:t>
            </a:r>
            <a:br>
              <a:rPr lang="en-US" altLang="ja-JP" sz="1400" dirty="0" smtClean="0">
                <a:solidFill>
                  <a:srgbClr val="000000"/>
                </a:solidFill>
                <a:latin typeface="Calibri" pitchFamily="34" charset="0"/>
              </a:rPr>
            </a:br>
            <a:r>
              <a:rPr lang="en-US" altLang="ja-JP" sz="1400" dirty="0" smtClean="0">
                <a:solidFill>
                  <a:srgbClr val="000000"/>
                </a:solidFill>
                <a:latin typeface="Calibri" pitchFamily="34" charset="0"/>
              </a:rPr>
              <a:t/>
            </a:r>
            <a:br>
              <a:rPr lang="en-US" altLang="ja-JP" sz="1400" dirty="0" smtClean="0">
                <a:solidFill>
                  <a:srgbClr val="000000"/>
                </a:solidFill>
                <a:latin typeface="Calibri" pitchFamily="34" charset="0"/>
              </a:rPr>
            </a:br>
            <a:endParaRPr lang="en-US" altLang="ja-JP" sz="1400" dirty="0">
              <a:solidFill>
                <a:srgbClr val="000000"/>
              </a:solidFill>
              <a:latin typeface="Calibri" pitchFamily="34" charset="0"/>
            </a:endParaRPr>
          </a:p>
        </p:txBody>
      </p:sp>
      <p:sp>
        <p:nvSpPr>
          <p:cNvPr id="342" name="テキスト ボックス 1046"/>
          <p:cNvSpPr txBox="1">
            <a:spLocks noChangeArrowheads="1"/>
          </p:cNvSpPr>
          <p:nvPr/>
        </p:nvSpPr>
        <p:spPr bwMode="auto">
          <a:xfrm>
            <a:off x="9512663" y="1704007"/>
            <a:ext cx="1547573" cy="269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000">
                <a:solidFill>
                  <a:schemeClr val="bg1"/>
                </a:solidFill>
                <a:latin typeface="Arial" pitchFamily="34" charset="0"/>
                <a:ea typeface="ＭＳ Ｐゴシック" pitchFamily="50" charset="-128"/>
              </a:defRPr>
            </a:lvl1pPr>
            <a:lvl2pPr marL="742950" indent="-285750" eaLnBrk="0" hangingPunct="0">
              <a:defRPr kumimoji="1" sz="2000">
                <a:solidFill>
                  <a:schemeClr val="bg1"/>
                </a:solidFill>
                <a:latin typeface="Arial" pitchFamily="34" charset="0"/>
                <a:ea typeface="ＭＳ Ｐゴシック" pitchFamily="50" charset="-128"/>
              </a:defRPr>
            </a:lvl2pPr>
            <a:lvl3pPr marL="1143000" indent="-228600" eaLnBrk="0" hangingPunct="0">
              <a:defRPr kumimoji="1" sz="2000">
                <a:solidFill>
                  <a:schemeClr val="bg1"/>
                </a:solidFill>
                <a:latin typeface="Arial" pitchFamily="34" charset="0"/>
                <a:ea typeface="ＭＳ Ｐゴシック" pitchFamily="50" charset="-128"/>
              </a:defRPr>
            </a:lvl3pPr>
            <a:lvl4pPr marL="1600200" indent="-228600" eaLnBrk="0" hangingPunct="0">
              <a:defRPr kumimoji="1" sz="2000">
                <a:solidFill>
                  <a:schemeClr val="bg1"/>
                </a:solidFill>
                <a:latin typeface="Arial" pitchFamily="34" charset="0"/>
                <a:ea typeface="ＭＳ Ｐゴシック" pitchFamily="50" charset="-128"/>
              </a:defRPr>
            </a:lvl4pPr>
            <a:lvl5pPr marL="2057400" indent="-228600" eaLnBrk="0" hangingPunct="0">
              <a:defRPr kumimoji="1" sz="2000">
                <a:solidFill>
                  <a:schemeClr val="bg1"/>
                </a:solidFill>
                <a:latin typeface="Arial" pitchFamily="34" charset="0"/>
                <a:ea typeface="ＭＳ Ｐゴシック" pitchFamily="50" charset="-128"/>
              </a:defRPr>
            </a:lvl5pPr>
            <a:lvl6pPr marL="25146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6pPr>
            <a:lvl7pPr marL="29718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7pPr>
            <a:lvl8pPr marL="34290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8pPr>
            <a:lvl9pPr marL="3886200" indent="-228600" eaLnBrk="0" fontAlgn="base" hangingPunct="0">
              <a:spcBef>
                <a:spcPct val="50000"/>
              </a:spcBef>
              <a:spcAft>
                <a:spcPct val="0"/>
              </a:spcAft>
              <a:defRPr kumimoji="1" sz="2000">
                <a:solidFill>
                  <a:schemeClr val="bg1"/>
                </a:solidFill>
                <a:latin typeface="Arial" pitchFamily="34" charset="0"/>
                <a:ea typeface="ＭＳ Ｐゴシック" pitchFamily="50" charset="-128"/>
              </a:defRPr>
            </a:lvl9pPr>
          </a:lstStyle>
          <a:p>
            <a:pPr algn="ctr" eaLnBrk="1" fontAlgn="base" hangingPunct="1">
              <a:spcBef>
                <a:spcPct val="0"/>
              </a:spcBef>
              <a:spcAft>
                <a:spcPct val="0"/>
              </a:spcAft>
            </a:pPr>
            <a:r>
              <a:rPr lang="en-US" altLang="ja-JP" sz="1400" dirty="0" smtClean="0">
                <a:solidFill>
                  <a:srgbClr val="000000"/>
                </a:solidFill>
                <a:latin typeface="Calibri" pitchFamily="34" charset="0"/>
              </a:rPr>
              <a:t>3 nm UV fabrication</a:t>
            </a:r>
            <a:endParaRPr lang="en-US" altLang="ja-JP" sz="1400" dirty="0">
              <a:solidFill>
                <a:srgbClr val="000000"/>
              </a:solidFill>
              <a:latin typeface="Calibri" pitchFamily="34" charset="0"/>
            </a:endParaRPr>
          </a:p>
        </p:txBody>
      </p:sp>
      <p:sp>
        <p:nvSpPr>
          <p:cNvPr id="679" name="テキスト ボックス 678"/>
          <p:cNvSpPr txBox="1"/>
          <p:nvPr/>
        </p:nvSpPr>
        <p:spPr>
          <a:xfrm>
            <a:off x="870798" y="5040767"/>
            <a:ext cx="5601947" cy="1077218"/>
          </a:xfrm>
          <a:prstGeom prst="rect">
            <a:avLst/>
          </a:prstGeom>
          <a:noFill/>
        </p:spPr>
        <p:txBody>
          <a:bodyPr wrap="square" rtlCol="0">
            <a:spAutoFit/>
          </a:bodyPr>
          <a:lstStyle/>
          <a:p>
            <a:pPr marL="342900" indent="-342900">
              <a:buFont typeface="Arial" panose="020B0604020202020204" pitchFamily="34" charset="0"/>
              <a:buChar char="•"/>
            </a:pPr>
            <a:r>
              <a:rPr lang="en-US" altLang="ja-JP" sz="1600" dirty="0" smtClean="0">
                <a:solidFill>
                  <a:prstClr val="black"/>
                </a:solidFill>
              </a:rPr>
              <a:t>General purpose processor: Heterogeneous reconfigurable dataflow + scalar many-core processor, 200 Teraflops SFP, 20TeraFlops DFP</a:t>
            </a:r>
          </a:p>
          <a:p>
            <a:pPr marL="342900" indent="-342900">
              <a:buFont typeface="Arial" panose="020B0604020202020204" pitchFamily="34" charset="0"/>
              <a:buChar char="•"/>
            </a:pPr>
            <a:r>
              <a:rPr lang="en-US" altLang="ja-JP" sz="1600" dirty="0" smtClean="0">
                <a:solidFill>
                  <a:prstClr val="black"/>
                </a:solidFill>
              </a:rPr>
              <a:t>Accelerators: Neural/Neuromorphic, </a:t>
            </a:r>
            <a:r>
              <a:rPr lang="en-US" altLang="ja-JP" sz="1600" dirty="0" err="1" smtClean="0">
                <a:solidFill>
                  <a:prstClr val="black"/>
                </a:solidFill>
              </a:rPr>
              <a:t>Ising</a:t>
            </a:r>
            <a:r>
              <a:rPr lang="en-US" altLang="ja-JP" sz="1600" dirty="0" smtClean="0">
                <a:solidFill>
                  <a:prstClr val="black"/>
                </a:solidFill>
              </a:rPr>
              <a:t>, Graph, etc.</a:t>
            </a:r>
            <a:endParaRPr lang="ja-JP" altLang="en-US" sz="1600" dirty="0">
              <a:solidFill>
                <a:prstClr val="black"/>
              </a:solidFill>
            </a:endParaRPr>
          </a:p>
        </p:txBody>
      </p:sp>
    </p:spTree>
    <p:extLst>
      <p:ext uri="{BB962C8B-B14F-4D97-AF65-F5344CB8AC3E}">
        <p14:creationId xmlns:p14="http://schemas.microsoft.com/office/powerpoint/2010/main" val="25475840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6000" y="548894"/>
            <a:ext cx="11520000" cy="1032756"/>
          </a:xfrm>
        </p:spPr>
        <p:txBody>
          <a:bodyPr>
            <a:normAutofit fontScale="90000"/>
          </a:bodyPr>
          <a:lstStyle/>
          <a:p>
            <a:r>
              <a:rPr lang="en-US" altLang="ja-JP" dirty="0" smtClean="0"/>
              <a:t>System Software for Novel Memory Architectures</a:t>
            </a:r>
            <a:endParaRPr lang="ja-JP" altLang="en-US" dirty="0"/>
          </a:p>
        </p:txBody>
      </p:sp>
      <p:sp>
        <p:nvSpPr>
          <p:cNvPr id="4" name="スライド番号プレースホルダー 3">
            <a:extLst>
              <a:ext uri="{FF2B5EF4-FFF2-40B4-BE49-F238E27FC236}">
                <a16:creationId xmlns="" xmlns:a16="http://schemas.microsoft.com/office/drawing/2014/main" id="{DBB4D250-5FB8-4AC7-A2B8-39CD2B6789B1}"/>
              </a:ext>
            </a:extLst>
          </p:cNvPr>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44</a:t>
            </a:fld>
            <a:endParaRPr lang="ja-JP" altLang="en-US">
              <a:solidFill>
                <a:prstClr val="black">
                  <a:tint val="75000"/>
                </a:prstClr>
              </a:solidFill>
            </a:endParaRPr>
          </a:p>
        </p:txBody>
      </p:sp>
      <p:grpSp>
        <p:nvGrpSpPr>
          <p:cNvPr id="23" name="グループ化 22"/>
          <p:cNvGrpSpPr/>
          <p:nvPr/>
        </p:nvGrpSpPr>
        <p:grpSpPr>
          <a:xfrm>
            <a:off x="2949622" y="2958369"/>
            <a:ext cx="5081379" cy="2667921"/>
            <a:chOff x="844253" y="3362936"/>
            <a:chExt cx="5486370" cy="2834761"/>
          </a:xfrm>
        </p:grpSpPr>
        <p:pic>
          <p:nvPicPr>
            <p:cNvPr id="5" name="Picture 2" descr="C:\Users\endo\Dropbox\presen\figs\xeon-imag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0299" y="3536291"/>
              <a:ext cx="707402" cy="70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6601" y="3781500"/>
              <a:ext cx="1201549" cy="482059"/>
            </a:xfrm>
            <a:prstGeom prst="rect">
              <a:avLst/>
            </a:prstGeom>
          </p:spPr>
        </p:pic>
        <p:pic>
          <p:nvPicPr>
            <p:cNvPr id="7" name="図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4253" y="4528721"/>
              <a:ext cx="791917" cy="506054"/>
            </a:xfrm>
            <a:prstGeom prst="rect">
              <a:avLst/>
            </a:prstGeom>
          </p:spPr>
        </p:pic>
        <p:pic>
          <p:nvPicPr>
            <p:cNvPr id="1026" name="Picture 2" descr="ãfpgaãã®ç»åæ¤ç´¢çµæ"/>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667573" y="3596533"/>
              <a:ext cx="945000" cy="744933"/>
            </a:xfrm>
            <a:prstGeom prst="rect">
              <a:avLst/>
            </a:prstGeom>
            <a:noFill/>
            <a:extLst>
              <a:ext uri="{909E8E84-426E-40DD-AFC4-6F175D3DCCD1}">
                <a14:hiddenFill xmlns:a14="http://schemas.microsoft.com/office/drawing/2010/main">
                  <a:solidFill>
                    <a:srgbClr val="FFFFFF"/>
                  </a:solidFill>
                </a14:hiddenFill>
              </a:ext>
            </a:extLst>
          </p:spPr>
        </p:pic>
        <p:pic>
          <p:nvPicPr>
            <p:cNvPr id="9" name="図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60914" y="4036493"/>
              <a:ext cx="729379" cy="734927"/>
            </a:xfrm>
            <a:prstGeom prst="rect">
              <a:avLst/>
            </a:prstGeom>
          </p:spPr>
        </p:pic>
        <p:pic>
          <p:nvPicPr>
            <p:cNvPr id="10" name="図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1442262">
              <a:off x="5309798" y="4821430"/>
              <a:ext cx="680715" cy="709304"/>
            </a:xfrm>
            <a:prstGeom prst="rect">
              <a:avLst/>
            </a:prstGeom>
          </p:spPr>
        </p:pic>
        <p:pic>
          <p:nvPicPr>
            <p:cNvPr id="11" name="Picture 2" descr="C:\Users\endo\Dropbox\presen\figs\3d-hmc.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550460" y="4359847"/>
              <a:ext cx="841171" cy="630878"/>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図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6603" y="4630683"/>
              <a:ext cx="1245970" cy="704688"/>
            </a:xfrm>
            <a:prstGeom prst="rect">
              <a:avLst/>
            </a:prstGeom>
          </p:spPr>
        </p:pic>
        <p:sp>
          <p:nvSpPr>
            <p:cNvPr id="12" name="フリーフォーム 11"/>
            <p:cNvSpPr/>
            <p:nvPr/>
          </p:nvSpPr>
          <p:spPr>
            <a:xfrm>
              <a:off x="1397479" y="4308698"/>
              <a:ext cx="4054416" cy="1367484"/>
            </a:xfrm>
            <a:custGeom>
              <a:avLst/>
              <a:gdLst>
                <a:gd name="connsiteX0" fmla="*/ 0 w 3424687"/>
                <a:gd name="connsiteY0" fmla="*/ 1497010 h 1505637"/>
                <a:gd name="connsiteX1" fmla="*/ 612475 w 3424687"/>
                <a:gd name="connsiteY1" fmla="*/ 194421 h 1505637"/>
                <a:gd name="connsiteX2" fmla="*/ 2389517 w 3424687"/>
                <a:gd name="connsiteY2" fmla="*/ 142663 h 1505637"/>
                <a:gd name="connsiteX3" fmla="*/ 3424687 w 3424687"/>
                <a:gd name="connsiteY3" fmla="*/ 1505637 h 1505637"/>
                <a:gd name="connsiteX0" fmla="*/ 0 w 3856008"/>
                <a:gd name="connsiteY0" fmla="*/ 1133951 h 1487635"/>
                <a:gd name="connsiteX1" fmla="*/ 1043796 w 3856008"/>
                <a:gd name="connsiteY1" fmla="*/ 176419 h 1487635"/>
                <a:gd name="connsiteX2" fmla="*/ 2820838 w 3856008"/>
                <a:gd name="connsiteY2" fmla="*/ 124661 h 1487635"/>
                <a:gd name="connsiteX3" fmla="*/ 3856008 w 3856008"/>
                <a:gd name="connsiteY3" fmla="*/ 1487635 h 1487635"/>
                <a:gd name="connsiteX0" fmla="*/ 0 w 3856008"/>
                <a:gd name="connsiteY0" fmla="*/ 1133951 h 1487635"/>
                <a:gd name="connsiteX1" fmla="*/ 1043796 w 3856008"/>
                <a:gd name="connsiteY1" fmla="*/ 176419 h 1487635"/>
                <a:gd name="connsiteX2" fmla="*/ 2820838 w 3856008"/>
                <a:gd name="connsiteY2" fmla="*/ 124661 h 1487635"/>
                <a:gd name="connsiteX3" fmla="*/ 3856008 w 3856008"/>
                <a:gd name="connsiteY3" fmla="*/ 1487635 h 1487635"/>
                <a:gd name="connsiteX0" fmla="*/ 0 w 4054416"/>
                <a:gd name="connsiteY0" fmla="*/ 1125943 h 1367484"/>
                <a:gd name="connsiteX1" fmla="*/ 1043796 w 4054416"/>
                <a:gd name="connsiteY1" fmla="*/ 168411 h 1367484"/>
                <a:gd name="connsiteX2" fmla="*/ 2820838 w 4054416"/>
                <a:gd name="connsiteY2" fmla="*/ 116653 h 1367484"/>
                <a:gd name="connsiteX3" fmla="*/ 4054416 w 4054416"/>
                <a:gd name="connsiteY3" fmla="*/ 1367484 h 1367484"/>
                <a:gd name="connsiteX0" fmla="*/ 0 w 4054416"/>
                <a:gd name="connsiteY0" fmla="*/ 1125943 h 1367484"/>
                <a:gd name="connsiteX1" fmla="*/ 1043796 w 4054416"/>
                <a:gd name="connsiteY1" fmla="*/ 168411 h 1367484"/>
                <a:gd name="connsiteX2" fmla="*/ 2820838 w 4054416"/>
                <a:gd name="connsiteY2" fmla="*/ 116653 h 1367484"/>
                <a:gd name="connsiteX3" fmla="*/ 4054416 w 4054416"/>
                <a:gd name="connsiteY3" fmla="*/ 1367484 h 1367484"/>
              </a:gdLst>
              <a:ahLst/>
              <a:cxnLst>
                <a:cxn ang="0">
                  <a:pos x="connsiteX0" y="connsiteY0"/>
                </a:cxn>
                <a:cxn ang="0">
                  <a:pos x="connsiteX1" y="connsiteY1"/>
                </a:cxn>
                <a:cxn ang="0">
                  <a:pos x="connsiteX2" y="connsiteY2"/>
                </a:cxn>
                <a:cxn ang="0">
                  <a:pos x="connsiteX3" y="connsiteY3"/>
                </a:cxn>
              </a:cxnLst>
              <a:rect l="l" t="t" r="r" b="b"/>
              <a:pathLst>
                <a:path w="4054416" h="1367484">
                  <a:moveTo>
                    <a:pt x="0" y="1125943"/>
                  </a:moveTo>
                  <a:cubicBezTo>
                    <a:pt x="236507" y="604763"/>
                    <a:pt x="573657" y="336626"/>
                    <a:pt x="1043796" y="168411"/>
                  </a:cubicBezTo>
                  <a:cubicBezTo>
                    <a:pt x="1513935" y="196"/>
                    <a:pt x="2319068" y="-83192"/>
                    <a:pt x="2820838" y="116653"/>
                  </a:cubicBezTo>
                  <a:cubicBezTo>
                    <a:pt x="3322608" y="316498"/>
                    <a:pt x="3702171" y="821144"/>
                    <a:pt x="4054416" y="1367484"/>
                  </a:cubicBezTo>
                </a:path>
              </a:pathLst>
            </a:cu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pic>
          <p:nvPicPr>
            <p:cNvPr id="13" name="図 1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678742" y="5193456"/>
              <a:ext cx="1133334" cy="658667"/>
            </a:xfrm>
            <a:prstGeom prst="rect">
              <a:avLst/>
            </a:prstGeom>
          </p:spPr>
        </p:pic>
        <p:pic>
          <p:nvPicPr>
            <p:cNvPr id="16" name="Picture 5" descr="C:\Users\endo\Dropbox\presen\figs\reram.jp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100163" y="5245204"/>
              <a:ext cx="617425" cy="517966"/>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4" descr="C:\Users\endo\Dropbox\presen\figs\STTRAM.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4110214" y="5236394"/>
              <a:ext cx="604708" cy="572792"/>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図 13"/>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027727" y="4947775"/>
              <a:ext cx="849172" cy="248060"/>
            </a:xfrm>
            <a:prstGeom prst="rect">
              <a:avLst/>
            </a:prstGeom>
          </p:spPr>
        </p:pic>
        <p:sp>
          <p:nvSpPr>
            <p:cNvPr id="15" name="テキスト ボックス 14"/>
            <p:cNvSpPr txBox="1"/>
            <p:nvPr/>
          </p:nvSpPr>
          <p:spPr>
            <a:xfrm>
              <a:off x="4455289" y="3362936"/>
              <a:ext cx="1875334" cy="686749"/>
            </a:xfrm>
            <a:prstGeom prst="rect">
              <a:avLst/>
            </a:prstGeom>
            <a:noFill/>
          </p:spPr>
          <p:txBody>
            <a:bodyPr wrap="square" rtlCol="0">
              <a:spAutoFit/>
            </a:bodyPr>
            <a:lstStyle/>
            <a:p>
              <a:r>
                <a:rPr lang="en-US" altLang="ja-JP" b="1" dirty="0" smtClean="0">
                  <a:solidFill>
                    <a:srgbClr val="C00000"/>
                  </a:solidFill>
                </a:rPr>
                <a:t>Diverse Processors</a:t>
              </a:r>
            </a:p>
          </p:txBody>
        </p:sp>
        <p:sp>
          <p:nvSpPr>
            <p:cNvPr id="20" name="テキスト ボックス 19"/>
            <p:cNvSpPr txBox="1"/>
            <p:nvPr/>
          </p:nvSpPr>
          <p:spPr>
            <a:xfrm>
              <a:off x="1486601" y="5314733"/>
              <a:ext cx="3733622" cy="882964"/>
            </a:xfrm>
            <a:prstGeom prst="rect">
              <a:avLst/>
            </a:prstGeom>
            <a:solidFill>
              <a:srgbClr val="FFFFFF">
                <a:alpha val="52157"/>
              </a:srgbClr>
            </a:solidFill>
          </p:spPr>
          <p:txBody>
            <a:bodyPr wrap="square" rtlCol="0">
              <a:spAutoFit/>
            </a:bodyPr>
            <a:lstStyle/>
            <a:p>
              <a:pPr algn="ctr"/>
              <a:r>
                <a:rPr lang="en-US" altLang="ja-JP" sz="2400" b="1" dirty="0" smtClean="0">
                  <a:solidFill>
                    <a:srgbClr val="C00000"/>
                  </a:solidFill>
                </a:rPr>
                <a:t>Diverse memory devices &amp; packaging</a:t>
              </a:r>
            </a:p>
          </p:txBody>
        </p:sp>
        <p:cxnSp>
          <p:nvCxnSpPr>
            <p:cNvPr id="21" name="直線コネクタ 20"/>
            <p:cNvCxnSpPr>
              <a:stCxn id="7" idx="3"/>
            </p:cNvCxnSpPr>
            <p:nvPr/>
          </p:nvCxnSpPr>
          <p:spPr>
            <a:xfrm>
              <a:off x="1636170" y="4781748"/>
              <a:ext cx="420370" cy="208977"/>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1941681" y="4259972"/>
              <a:ext cx="782041" cy="238336"/>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2910276" y="4144032"/>
              <a:ext cx="966427" cy="57906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endCxn id="11" idx="0"/>
            </p:cNvCxnSpPr>
            <p:nvPr/>
          </p:nvCxnSpPr>
          <p:spPr>
            <a:xfrm>
              <a:off x="2968951" y="4183906"/>
              <a:ext cx="2095" cy="17594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endCxn id="8" idx="0"/>
            </p:cNvCxnSpPr>
            <p:nvPr/>
          </p:nvCxnSpPr>
          <p:spPr>
            <a:xfrm>
              <a:off x="3956902" y="4144032"/>
              <a:ext cx="32686" cy="48665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H="1">
              <a:off x="4326535" y="4548132"/>
              <a:ext cx="366236" cy="17496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H="1">
              <a:off x="4558019" y="4700532"/>
              <a:ext cx="287152" cy="60583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a:stCxn id="10" idx="1"/>
            </p:cNvCxnSpPr>
            <p:nvPr/>
          </p:nvCxnSpPr>
          <p:spPr>
            <a:xfrm flipH="1">
              <a:off x="4710419" y="5191694"/>
              <a:ext cx="599737" cy="26707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flipH="1" flipV="1">
              <a:off x="4509653" y="4895583"/>
              <a:ext cx="825532" cy="232178"/>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1642753" y="4701702"/>
              <a:ext cx="1815956" cy="18425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H="1">
              <a:off x="2245409" y="5171945"/>
              <a:ext cx="124849" cy="259747"/>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2757210" y="5060452"/>
              <a:ext cx="842537" cy="4484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a:stCxn id="14" idx="3"/>
              <a:endCxn id="16" idx="0"/>
            </p:cNvCxnSpPr>
            <p:nvPr/>
          </p:nvCxnSpPr>
          <p:spPr>
            <a:xfrm>
              <a:off x="2876899" y="5071805"/>
              <a:ext cx="531977" cy="173399"/>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3103914" y="4870131"/>
              <a:ext cx="1027810" cy="50994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027" name="角丸四角形 1026"/>
          <p:cNvSpPr/>
          <p:nvPr/>
        </p:nvSpPr>
        <p:spPr>
          <a:xfrm>
            <a:off x="1971233" y="5516786"/>
            <a:ext cx="8507395" cy="105188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000" dirty="0" smtClean="0">
                <a:solidFill>
                  <a:srgbClr val="C00000"/>
                </a:solidFill>
              </a:rPr>
              <a:t>System software for architecture &amp; performance modeling for next generation algorithms, automated data placement &amp; movement, continued performance increase parallel to memory device advances</a:t>
            </a:r>
            <a:endParaRPr lang="ja-JP" altLang="en-US" sz="2000" b="1" dirty="0">
              <a:solidFill>
                <a:srgbClr val="C00000"/>
              </a:solidFill>
            </a:endParaRPr>
          </a:p>
        </p:txBody>
      </p:sp>
      <p:grpSp>
        <p:nvGrpSpPr>
          <p:cNvPr id="34" name="グループ化 33"/>
          <p:cNvGrpSpPr/>
          <p:nvPr/>
        </p:nvGrpSpPr>
        <p:grpSpPr>
          <a:xfrm>
            <a:off x="561000" y="2427852"/>
            <a:ext cx="752432" cy="1274623"/>
            <a:chOff x="561000" y="1581650"/>
            <a:chExt cx="956555" cy="1667350"/>
          </a:xfrm>
        </p:grpSpPr>
        <p:cxnSp>
          <p:nvCxnSpPr>
            <p:cNvPr id="115" name="直線コネクタ 114"/>
            <p:cNvCxnSpPr>
              <a:stCxn id="113" idx="2"/>
              <a:endCxn id="27" idx="0"/>
            </p:cNvCxnSpPr>
            <p:nvPr/>
          </p:nvCxnSpPr>
          <p:spPr>
            <a:xfrm flipH="1">
              <a:off x="1037627" y="2247418"/>
              <a:ext cx="8776" cy="40734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pic>
          <p:nvPicPr>
            <p:cNvPr id="113" name="Picture 2" descr="C:\Users\endo\Dropbox\presen\figs\xeon-image.jpg"/>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41000" y="1581650"/>
              <a:ext cx="610806" cy="66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 name="図 113"/>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2846" y="2298192"/>
              <a:ext cx="876316" cy="197423"/>
            </a:xfrm>
            <a:prstGeom prst="rect">
              <a:avLst/>
            </a:prstGeom>
          </p:spPr>
        </p:pic>
        <p:pic>
          <p:nvPicPr>
            <p:cNvPr id="27" name="図 26"/>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561000" y="2654764"/>
              <a:ext cx="953253" cy="594236"/>
            </a:xfrm>
            <a:prstGeom prst="rect">
              <a:avLst/>
            </a:prstGeom>
          </p:spPr>
        </p:pic>
        <p:pic>
          <p:nvPicPr>
            <p:cNvPr id="123" name="図 122"/>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1239" y="2347112"/>
              <a:ext cx="876316" cy="197423"/>
            </a:xfrm>
            <a:prstGeom prst="rect">
              <a:avLst/>
            </a:prstGeom>
          </p:spPr>
        </p:pic>
      </p:grpSp>
      <p:grpSp>
        <p:nvGrpSpPr>
          <p:cNvPr id="124" name="グループ化 123"/>
          <p:cNvGrpSpPr/>
          <p:nvPr/>
        </p:nvGrpSpPr>
        <p:grpSpPr>
          <a:xfrm>
            <a:off x="1349181" y="2427852"/>
            <a:ext cx="752432" cy="1274623"/>
            <a:chOff x="561000" y="1581650"/>
            <a:chExt cx="956555" cy="1667350"/>
          </a:xfrm>
        </p:grpSpPr>
        <p:cxnSp>
          <p:nvCxnSpPr>
            <p:cNvPr id="125" name="直線コネクタ 124"/>
            <p:cNvCxnSpPr>
              <a:stCxn id="126" idx="2"/>
              <a:endCxn id="128" idx="0"/>
            </p:cNvCxnSpPr>
            <p:nvPr/>
          </p:nvCxnSpPr>
          <p:spPr>
            <a:xfrm flipH="1">
              <a:off x="1037627" y="2247418"/>
              <a:ext cx="8776" cy="40734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pic>
          <p:nvPicPr>
            <p:cNvPr id="126" name="Picture 2" descr="C:\Users\endo\Dropbox\presen\figs\xeon-image.jpg"/>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41000" y="1581650"/>
              <a:ext cx="610806" cy="66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 name="図 126"/>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2846" y="2298192"/>
              <a:ext cx="876316" cy="197423"/>
            </a:xfrm>
            <a:prstGeom prst="rect">
              <a:avLst/>
            </a:prstGeom>
          </p:spPr>
        </p:pic>
        <p:pic>
          <p:nvPicPr>
            <p:cNvPr id="128" name="図 127"/>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561000" y="2654764"/>
              <a:ext cx="953253" cy="594236"/>
            </a:xfrm>
            <a:prstGeom prst="rect">
              <a:avLst/>
            </a:prstGeom>
          </p:spPr>
        </p:pic>
        <p:pic>
          <p:nvPicPr>
            <p:cNvPr id="129" name="図 128"/>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1239" y="2347112"/>
              <a:ext cx="876316" cy="197423"/>
            </a:xfrm>
            <a:prstGeom prst="rect">
              <a:avLst/>
            </a:prstGeom>
          </p:spPr>
        </p:pic>
      </p:grpSp>
      <p:sp>
        <p:nvSpPr>
          <p:cNvPr id="37" name="テキスト ボックス 36"/>
          <p:cNvSpPr txBox="1"/>
          <p:nvPr/>
        </p:nvSpPr>
        <p:spPr>
          <a:xfrm>
            <a:off x="117885" y="1298358"/>
            <a:ext cx="2448106" cy="1200329"/>
          </a:xfrm>
          <a:prstGeom prst="rect">
            <a:avLst/>
          </a:prstGeom>
          <a:noFill/>
        </p:spPr>
        <p:txBody>
          <a:bodyPr wrap="none" rtlCol="0">
            <a:spAutoFit/>
          </a:bodyPr>
          <a:lstStyle/>
          <a:p>
            <a:pPr algn="ctr"/>
            <a:r>
              <a:rPr lang="en-US" altLang="ja-JP" b="1" dirty="0" smtClean="0">
                <a:solidFill>
                  <a:prstClr val="black"/>
                </a:solidFill>
              </a:rPr>
              <a:t>Traditional Memory </a:t>
            </a:r>
            <a:br>
              <a:rPr lang="en-US" altLang="ja-JP" b="1" dirty="0" smtClean="0">
                <a:solidFill>
                  <a:prstClr val="black"/>
                </a:solidFill>
              </a:rPr>
            </a:br>
            <a:r>
              <a:rPr lang="en-US" altLang="ja-JP" b="1" dirty="0" smtClean="0">
                <a:solidFill>
                  <a:prstClr val="black"/>
                </a:solidFill>
              </a:rPr>
              <a:t>Hierarchy</a:t>
            </a:r>
            <a:endParaRPr lang="en-US" altLang="ja-JP" b="1" dirty="0">
              <a:solidFill>
                <a:prstClr val="black"/>
              </a:solidFill>
            </a:endParaRPr>
          </a:p>
          <a:p>
            <a:pPr algn="ctr"/>
            <a:r>
              <a:rPr lang="en-US" altLang="ja-JP" dirty="0" smtClean="0">
                <a:solidFill>
                  <a:prstClr val="black"/>
                </a:solidFill>
              </a:rPr>
              <a:t>Node-Homogeneous </a:t>
            </a:r>
            <a:br>
              <a:rPr lang="en-US" altLang="ja-JP" dirty="0" smtClean="0">
                <a:solidFill>
                  <a:prstClr val="black"/>
                </a:solidFill>
              </a:rPr>
            </a:br>
            <a:r>
              <a:rPr lang="en-US" altLang="ja-JP" dirty="0" smtClean="0">
                <a:solidFill>
                  <a:prstClr val="black"/>
                </a:solidFill>
              </a:rPr>
              <a:t>&amp; Simple</a:t>
            </a:r>
          </a:p>
        </p:txBody>
      </p:sp>
      <p:grpSp>
        <p:nvGrpSpPr>
          <p:cNvPr id="130" name="グループ化 129"/>
          <p:cNvGrpSpPr/>
          <p:nvPr/>
        </p:nvGrpSpPr>
        <p:grpSpPr>
          <a:xfrm>
            <a:off x="545872" y="3788451"/>
            <a:ext cx="752432" cy="1274623"/>
            <a:chOff x="561000" y="1581650"/>
            <a:chExt cx="956555" cy="1667350"/>
          </a:xfrm>
        </p:grpSpPr>
        <p:cxnSp>
          <p:nvCxnSpPr>
            <p:cNvPr id="131" name="直線コネクタ 130"/>
            <p:cNvCxnSpPr>
              <a:stCxn id="132" idx="2"/>
              <a:endCxn id="134" idx="0"/>
            </p:cNvCxnSpPr>
            <p:nvPr/>
          </p:nvCxnSpPr>
          <p:spPr>
            <a:xfrm flipH="1">
              <a:off x="1037627" y="2247418"/>
              <a:ext cx="8776" cy="40734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pic>
          <p:nvPicPr>
            <p:cNvPr id="132" name="Picture 2" descr="C:\Users\endo\Dropbox\presen\figs\xeon-image.jpg"/>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41000" y="1581650"/>
              <a:ext cx="610806" cy="66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 name="図 132"/>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2846" y="2298192"/>
              <a:ext cx="876316" cy="197423"/>
            </a:xfrm>
            <a:prstGeom prst="rect">
              <a:avLst/>
            </a:prstGeom>
          </p:spPr>
        </p:pic>
        <p:pic>
          <p:nvPicPr>
            <p:cNvPr id="134" name="図 133"/>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561000" y="2654764"/>
              <a:ext cx="953253" cy="594236"/>
            </a:xfrm>
            <a:prstGeom prst="rect">
              <a:avLst/>
            </a:prstGeom>
          </p:spPr>
        </p:pic>
        <p:pic>
          <p:nvPicPr>
            <p:cNvPr id="135" name="図 134"/>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1239" y="2347112"/>
              <a:ext cx="876316" cy="197423"/>
            </a:xfrm>
            <a:prstGeom prst="rect">
              <a:avLst/>
            </a:prstGeom>
          </p:spPr>
        </p:pic>
      </p:grpSp>
      <p:sp>
        <p:nvSpPr>
          <p:cNvPr id="136" name="テキスト ボックス 135"/>
          <p:cNvSpPr txBox="1"/>
          <p:nvPr/>
        </p:nvSpPr>
        <p:spPr>
          <a:xfrm>
            <a:off x="3017072" y="1494000"/>
            <a:ext cx="8343928" cy="707886"/>
          </a:xfrm>
          <a:prstGeom prst="rect">
            <a:avLst/>
          </a:prstGeom>
          <a:noFill/>
        </p:spPr>
        <p:txBody>
          <a:bodyPr wrap="square" rtlCol="0">
            <a:spAutoFit/>
          </a:bodyPr>
          <a:lstStyle/>
          <a:p>
            <a:pPr algn="ctr"/>
            <a:r>
              <a:rPr lang="en-US" altLang="ja-JP" sz="2000" b="1" dirty="0" smtClean="0">
                <a:solidFill>
                  <a:srgbClr val="0070C0"/>
                </a:solidFill>
              </a:rPr>
              <a:t>Future: Advances of Memory Devices are more promising c.f. logic </a:t>
            </a:r>
            <a:r>
              <a:rPr lang="en-US" altLang="ja-JP" sz="2000" b="1" dirty="0" smtClean="0">
                <a:solidFill>
                  <a:srgbClr val="0070C0"/>
                </a:solidFill>
                <a:sym typeface="Wingdings" panose="05000000000000000000" pitchFamily="2" charset="2"/>
              </a:rPr>
              <a:t> </a:t>
            </a:r>
            <a:r>
              <a:rPr lang="en-US" altLang="ja-JP" sz="2000" b="1" dirty="0" smtClean="0">
                <a:solidFill>
                  <a:srgbClr val="C00000"/>
                </a:solidFill>
                <a:sym typeface="Wingdings" panose="05000000000000000000" pitchFamily="2" charset="2"/>
              </a:rPr>
              <a:t>However, they also become diverse along with compute</a:t>
            </a:r>
            <a:endParaRPr lang="ja-JP" altLang="en-US" sz="2000" b="1" dirty="0" smtClean="0">
              <a:solidFill>
                <a:srgbClr val="C00000"/>
              </a:solidFill>
            </a:endParaRPr>
          </a:p>
        </p:txBody>
      </p:sp>
      <p:grpSp>
        <p:nvGrpSpPr>
          <p:cNvPr id="137" name="グループ化 136"/>
          <p:cNvGrpSpPr/>
          <p:nvPr/>
        </p:nvGrpSpPr>
        <p:grpSpPr>
          <a:xfrm>
            <a:off x="1375543" y="3819377"/>
            <a:ext cx="752432" cy="1274623"/>
            <a:chOff x="561000" y="1581650"/>
            <a:chExt cx="956555" cy="1667350"/>
          </a:xfrm>
        </p:grpSpPr>
        <p:cxnSp>
          <p:nvCxnSpPr>
            <p:cNvPr id="138" name="直線コネクタ 137"/>
            <p:cNvCxnSpPr>
              <a:stCxn id="139" idx="2"/>
              <a:endCxn id="141" idx="0"/>
            </p:cNvCxnSpPr>
            <p:nvPr/>
          </p:nvCxnSpPr>
          <p:spPr>
            <a:xfrm flipH="1">
              <a:off x="1037627" y="2247418"/>
              <a:ext cx="8776" cy="40734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pic>
          <p:nvPicPr>
            <p:cNvPr id="139" name="Picture 2" descr="C:\Users\endo\Dropbox\presen\figs\xeon-image.jpg"/>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41000" y="1581650"/>
              <a:ext cx="610806" cy="66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 name="図 139"/>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2846" y="2298192"/>
              <a:ext cx="876316" cy="197423"/>
            </a:xfrm>
            <a:prstGeom prst="rect">
              <a:avLst/>
            </a:prstGeom>
          </p:spPr>
        </p:pic>
        <p:pic>
          <p:nvPicPr>
            <p:cNvPr id="141" name="図 140"/>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561000" y="2654764"/>
              <a:ext cx="953253" cy="594236"/>
            </a:xfrm>
            <a:prstGeom prst="rect">
              <a:avLst/>
            </a:prstGeom>
          </p:spPr>
        </p:pic>
        <p:pic>
          <p:nvPicPr>
            <p:cNvPr id="142" name="図 14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1239" y="2347112"/>
              <a:ext cx="876316" cy="197423"/>
            </a:xfrm>
            <a:prstGeom prst="rect">
              <a:avLst/>
            </a:prstGeom>
          </p:spPr>
        </p:pic>
      </p:grpSp>
      <p:cxnSp>
        <p:nvCxnSpPr>
          <p:cNvPr id="47" name="直線コネクタ 46"/>
          <p:cNvCxnSpPr/>
          <p:nvPr/>
        </p:nvCxnSpPr>
        <p:spPr>
          <a:xfrm>
            <a:off x="2566338" y="1588612"/>
            <a:ext cx="0" cy="3459985"/>
          </a:xfrm>
          <a:prstGeom prst="line">
            <a:avLst/>
          </a:prstGeom>
        </p:spPr>
        <p:style>
          <a:lnRef idx="1">
            <a:schemeClr val="accent1"/>
          </a:lnRef>
          <a:fillRef idx="0">
            <a:schemeClr val="accent1"/>
          </a:fillRef>
          <a:effectRef idx="0">
            <a:schemeClr val="accent1"/>
          </a:effectRef>
          <a:fontRef idx="minor">
            <a:schemeClr val="tx1"/>
          </a:fontRef>
        </p:style>
      </p:cxnSp>
      <p:sp>
        <p:nvSpPr>
          <p:cNvPr id="49" name="右矢印 48"/>
          <p:cNvSpPr/>
          <p:nvPr/>
        </p:nvSpPr>
        <p:spPr>
          <a:xfrm>
            <a:off x="2356673" y="2482535"/>
            <a:ext cx="499327" cy="189108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 name="テキスト ボックス 49"/>
          <p:cNvSpPr txBox="1"/>
          <p:nvPr/>
        </p:nvSpPr>
        <p:spPr>
          <a:xfrm>
            <a:off x="2856348" y="2171333"/>
            <a:ext cx="4794991" cy="923330"/>
          </a:xfrm>
          <a:prstGeom prst="rect">
            <a:avLst/>
          </a:prstGeom>
          <a:noFill/>
        </p:spPr>
        <p:txBody>
          <a:bodyPr wrap="square" rtlCol="0">
            <a:spAutoFit/>
          </a:bodyPr>
          <a:lstStyle/>
          <a:p>
            <a:r>
              <a:rPr lang="en-US" altLang="ja-JP" b="1" dirty="0" smtClean="0">
                <a:solidFill>
                  <a:prstClr val="black"/>
                </a:solidFill>
              </a:rPr>
              <a:t>Diverse &amp; complex devices &amp; hierarchy</a:t>
            </a:r>
            <a:endParaRPr lang="en-US" altLang="ja-JP" dirty="0" smtClean="0">
              <a:solidFill>
                <a:prstClr val="black"/>
              </a:solidFill>
            </a:endParaRPr>
          </a:p>
          <a:p>
            <a:pPr marL="285750" indent="-285750">
              <a:buFont typeface="Arial" panose="020B0604020202020204" pitchFamily="34" charset="0"/>
              <a:buChar char="•"/>
            </a:pPr>
            <a:r>
              <a:rPr lang="en-US" altLang="ja-JP" dirty="0" smtClean="0">
                <a:solidFill>
                  <a:prstClr val="black"/>
                </a:solidFill>
              </a:rPr>
              <a:t>Multiple Non-volatile devices</a:t>
            </a:r>
          </a:p>
          <a:p>
            <a:pPr marL="285750" indent="-285750">
              <a:buFont typeface="Arial" panose="020B0604020202020204" pitchFamily="34" charset="0"/>
              <a:buChar char="•"/>
            </a:pPr>
            <a:r>
              <a:rPr lang="en-US" altLang="ja-JP" dirty="0" smtClean="0">
                <a:solidFill>
                  <a:prstClr val="black"/>
                </a:solidFill>
              </a:rPr>
              <a:t>Both intra- and inter-node</a:t>
            </a:r>
            <a:endParaRPr lang="ja-JP" altLang="en-US" dirty="0" smtClean="0">
              <a:solidFill>
                <a:prstClr val="black"/>
              </a:solidFill>
            </a:endParaRPr>
          </a:p>
        </p:txBody>
      </p:sp>
      <p:sp>
        <p:nvSpPr>
          <p:cNvPr id="143" name="テキスト ボックス 142"/>
          <p:cNvSpPr txBox="1"/>
          <p:nvPr/>
        </p:nvSpPr>
        <p:spPr>
          <a:xfrm>
            <a:off x="7798553" y="2103619"/>
            <a:ext cx="4251000" cy="2031325"/>
          </a:xfrm>
          <a:prstGeom prst="rect">
            <a:avLst/>
          </a:prstGeom>
          <a:noFill/>
        </p:spPr>
        <p:txBody>
          <a:bodyPr wrap="square" rtlCol="0">
            <a:spAutoFit/>
          </a:bodyPr>
          <a:lstStyle/>
          <a:p>
            <a:r>
              <a:rPr lang="en-US" altLang="ja-JP" b="1" dirty="0" smtClean="0">
                <a:solidFill>
                  <a:prstClr val="black"/>
                </a:solidFill>
              </a:rPr>
              <a:t>Diverse memory packaging &amp; interconnect: logic-memory &amp; memory-memory</a:t>
            </a:r>
            <a:endParaRPr lang="en-US" altLang="ja-JP" dirty="0" smtClean="0">
              <a:solidFill>
                <a:prstClr val="black"/>
              </a:solidFill>
            </a:endParaRPr>
          </a:p>
          <a:p>
            <a:pPr marL="285750" indent="-285750">
              <a:buFont typeface="Arial" panose="020B0604020202020204" pitchFamily="34" charset="0"/>
              <a:buChar char="•"/>
            </a:pPr>
            <a:r>
              <a:rPr lang="en-US" altLang="ja-JP" dirty="0" smtClean="0">
                <a:solidFill>
                  <a:prstClr val="black"/>
                </a:solidFill>
              </a:rPr>
              <a:t>Various stacking (TSV, inductive), chip-chip photonics</a:t>
            </a:r>
          </a:p>
          <a:p>
            <a:pPr marL="285750" indent="-285750">
              <a:buFont typeface="Arial" panose="020B0604020202020204" pitchFamily="34" charset="0"/>
              <a:buChar char="•"/>
            </a:pPr>
            <a:r>
              <a:rPr lang="en-US" altLang="ja-JP" dirty="0" smtClean="0">
                <a:solidFill>
                  <a:prstClr val="black"/>
                </a:solidFill>
              </a:rPr>
              <a:t>Need data management depending on </a:t>
            </a:r>
            <a:r>
              <a:rPr lang="en-US" altLang="ja-JP" dirty="0" err="1" smtClean="0">
                <a:solidFill>
                  <a:prstClr val="black"/>
                </a:solidFill>
              </a:rPr>
              <a:t>device&amp;packaging</a:t>
            </a:r>
            <a:endParaRPr lang="en-US" altLang="ja-JP" dirty="0" smtClean="0">
              <a:solidFill>
                <a:prstClr val="black"/>
              </a:solidFill>
            </a:endParaRPr>
          </a:p>
        </p:txBody>
      </p:sp>
      <p:pic>
        <p:nvPicPr>
          <p:cNvPr id="52" name="図 51"/>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419454" y="4302645"/>
            <a:ext cx="3114694" cy="1187783"/>
          </a:xfrm>
          <a:prstGeom prst="rect">
            <a:avLst/>
          </a:prstGeom>
        </p:spPr>
      </p:pic>
      <p:sp>
        <p:nvSpPr>
          <p:cNvPr id="53" name="テキスト ボックス 52"/>
          <p:cNvSpPr txBox="1"/>
          <p:nvPr/>
        </p:nvSpPr>
        <p:spPr>
          <a:xfrm>
            <a:off x="10367026" y="5429610"/>
            <a:ext cx="1726755" cy="307777"/>
          </a:xfrm>
          <a:prstGeom prst="rect">
            <a:avLst/>
          </a:prstGeom>
          <a:noFill/>
        </p:spPr>
        <p:txBody>
          <a:bodyPr wrap="none" rtlCol="0">
            <a:spAutoFit/>
          </a:bodyPr>
          <a:lstStyle/>
          <a:p>
            <a:r>
              <a:rPr lang="en-US" altLang="ja-JP" sz="1400" dirty="0" smtClean="0">
                <a:solidFill>
                  <a:prstClr val="black"/>
                </a:solidFill>
              </a:rPr>
              <a:t>by Kazushige </a:t>
            </a:r>
            <a:r>
              <a:rPr lang="en-US" altLang="ja-JP" sz="1400" dirty="0" err="1" smtClean="0">
                <a:solidFill>
                  <a:prstClr val="black"/>
                </a:solidFill>
              </a:rPr>
              <a:t>Goto</a:t>
            </a:r>
            <a:endParaRPr lang="ja-JP" altLang="en-US" sz="1400" dirty="0" smtClean="0">
              <a:solidFill>
                <a:prstClr val="black"/>
              </a:solidFill>
            </a:endParaRPr>
          </a:p>
        </p:txBody>
      </p:sp>
      <p:sp>
        <p:nvSpPr>
          <p:cNvPr id="55" name="上下矢印 54"/>
          <p:cNvSpPr/>
          <p:nvPr/>
        </p:nvSpPr>
        <p:spPr>
          <a:xfrm>
            <a:off x="9516112" y="4665289"/>
            <a:ext cx="360001" cy="499183"/>
          </a:xfrm>
          <a:prstGeom prst="up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44" name="上下矢印 143"/>
          <p:cNvSpPr/>
          <p:nvPr/>
        </p:nvSpPr>
        <p:spPr>
          <a:xfrm rot="3704944">
            <a:off x="10097380" y="4521311"/>
            <a:ext cx="348685" cy="813275"/>
          </a:xfrm>
          <a:prstGeom prst="up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 name="テキスト ボックス 57"/>
          <p:cNvSpPr txBox="1"/>
          <p:nvPr/>
        </p:nvSpPr>
        <p:spPr>
          <a:xfrm>
            <a:off x="9271367" y="4318012"/>
            <a:ext cx="892374" cy="400110"/>
          </a:xfrm>
          <a:prstGeom prst="rect">
            <a:avLst/>
          </a:prstGeom>
          <a:solidFill>
            <a:schemeClr val="bg1">
              <a:lumMod val="95000"/>
            </a:schemeClr>
          </a:solidFill>
          <a:ln>
            <a:solidFill>
              <a:schemeClr val="tx1"/>
            </a:solidFill>
          </a:ln>
        </p:spPr>
        <p:txBody>
          <a:bodyPr wrap="square" rtlCol="0">
            <a:spAutoFit/>
          </a:bodyPr>
          <a:lstStyle/>
          <a:p>
            <a:r>
              <a:rPr lang="en-US" altLang="ja-JP" sz="2000" b="1" dirty="0" smtClean="0">
                <a:solidFill>
                  <a:prstClr val="black"/>
                </a:solidFill>
              </a:rPr>
              <a:t>Near</a:t>
            </a:r>
            <a:endParaRPr lang="ja-JP" altLang="en-US" sz="2000" b="1" dirty="0" smtClean="0">
              <a:solidFill>
                <a:prstClr val="black"/>
              </a:solidFill>
            </a:endParaRPr>
          </a:p>
        </p:txBody>
      </p:sp>
      <p:sp>
        <p:nvSpPr>
          <p:cNvPr id="145" name="テキスト ボックス 144"/>
          <p:cNvSpPr txBox="1"/>
          <p:nvPr/>
        </p:nvSpPr>
        <p:spPr>
          <a:xfrm>
            <a:off x="10478629" y="4311806"/>
            <a:ext cx="688478" cy="400110"/>
          </a:xfrm>
          <a:prstGeom prst="rect">
            <a:avLst/>
          </a:prstGeom>
          <a:solidFill>
            <a:schemeClr val="bg1">
              <a:lumMod val="95000"/>
            </a:schemeClr>
          </a:solidFill>
          <a:ln>
            <a:solidFill>
              <a:schemeClr val="tx1"/>
            </a:solidFill>
          </a:ln>
        </p:spPr>
        <p:txBody>
          <a:bodyPr wrap="square" rtlCol="0">
            <a:spAutoFit/>
          </a:bodyPr>
          <a:lstStyle/>
          <a:p>
            <a:r>
              <a:rPr lang="en-US" altLang="ja-JP" sz="2000" b="1" dirty="0" smtClean="0">
                <a:solidFill>
                  <a:prstClr val="black"/>
                </a:solidFill>
              </a:rPr>
              <a:t>Far</a:t>
            </a:r>
            <a:endParaRPr lang="ja-JP" altLang="en-US" sz="2000" b="1" dirty="0" smtClean="0">
              <a:solidFill>
                <a:prstClr val="black"/>
              </a:solidFill>
            </a:endParaRPr>
          </a:p>
        </p:txBody>
      </p:sp>
      <p:sp>
        <p:nvSpPr>
          <p:cNvPr id="71" name="正方形/長方形 70"/>
          <p:cNvSpPr/>
          <p:nvPr/>
        </p:nvSpPr>
        <p:spPr>
          <a:xfrm>
            <a:off x="-18394" y="-14005"/>
            <a:ext cx="3480403" cy="61188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smtClean="0">
                <a:solidFill>
                  <a:srgbClr val="C00000"/>
                </a:solidFill>
              </a:rPr>
              <a:t>Matsuoka &amp; Endo (Riken-CCS/Tokyo Tech)</a:t>
            </a:r>
            <a:endParaRPr lang="ja-JP" altLang="en-US" sz="2000" b="1" dirty="0">
              <a:solidFill>
                <a:srgbClr val="C00000"/>
              </a:solidFill>
            </a:endParaRPr>
          </a:p>
        </p:txBody>
      </p:sp>
    </p:spTree>
    <p:extLst>
      <p:ext uri="{BB962C8B-B14F-4D97-AF65-F5344CB8AC3E}">
        <p14:creationId xmlns:p14="http://schemas.microsoft.com/office/powerpoint/2010/main" val="599206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9F396E18-8F1D-4D1D-A955-02CE6963BA16}"/>
              </a:ext>
            </a:extLst>
          </p:cNvPr>
          <p:cNvSpPr>
            <a:spLocks noGrp="1"/>
          </p:cNvSpPr>
          <p:nvPr>
            <p:ph type="title"/>
          </p:nvPr>
        </p:nvSpPr>
        <p:spPr>
          <a:xfrm>
            <a:off x="336000" y="638894"/>
            <a:ext cx="11520000" cy="720106"/>
          </a:xfrm>
        </p:spPr>
        <p:txBody>
          <a:bodyPr>
            <a:normAutofit fontScale="90000"/>
          </a:bodyPr>
          <a:lstStyle/>
          <a:p>
            <a:r>
              <a:rPr lang="en-US" altLang="ja-JP" dirty="0" smtClean="0"/>
              <a:t>Specialization via FPGA and Fine-grained Dataflow</a:t>
            </a:r>
            <a:endParaRPr kumimoji="1" lang="ja-JP" altLang="en-US" dirty="0"/>
          </a:p>
        </p:txBody>
      </p:sp>
      <p:sp>
        <p:nvSpPr>
          <p:cNvPr id="5" name="スライド番号プレースホルダー 4">
            <a:extLst>
              <a:ext uri="{FF2B5EF4-FFF2-40B4-BE49-F238E27FC236}">
                <a16:creationId xmlns="" xmlns:a16="http://schemas.microsoft.com/office/drawing/2014/main" id="{838E801E-0779-4E78-8717-9BFB9A94080F}"/>
              </a:ext>
            </a:extLst>
          </p:cNvPr>
          <p:cNvSpPr>
            <a:spLocks noGrp="1"/>
          </p:cNvSpPr>
          <p:nvPr>
            <p:ph type="sldNum" sz="quarter" idx="12"/>
          </p:nvPr>
        </p:nvSpPr>
        <p:spPr/>
        <p:txBody>
          <a:bodyPr/>
          <a:lstStyle/>
          <a:p>
            <a:fld id="{9ED6AFA1-F980-4085-A64B-C93E0889719D}" type="slidenum">
              <a:rPr lang="ja-JP" altLang="en-US" smtClean="0">
                <a:solidFill>
                  <a:prstClr val="black">
                    <a:tint val="75000"/>
                  </a:prstClr>
                </a:solidFill>
              </a:rPr>
              <a:pPr/>
              <a:t>45</a:t>
            </a:fld>
            <a:endParaRPr lang="ja-JP" altLang="en-US">
              <a:solidFill>
                <a:prstClr val="black">
                  <a:tint val="75000"/>
                </a:prstClr>
              </a:solidFill>
            </a:endParaRPr>
          </a:p>
        </p:txBody>
      </p:sp>
      <p:sp>
        <p:nvSpPr>
          <p:cNvPr id="18" name="テキスト ボックス 17">
            <a:extLst>
              <a:ext uri="{FF2B5EF4-FFF2-40B4-BE49-F238E27FC236}">
                <a16:creationId xmlns="" xmlns:a16="http://schemas.microsoft.com/office/drawing/2014/main" id="{D9DA2A27-07C3-4513-A5E1-46FC8352518F}"/>
              </a:ext>
            </a:extLst>
          </p:cNvPr>
          <p:cNvSpPr txBox="1"/>
          <p:nvPr/>
        </p:nvSpPr>
        <p:spPr>
          <a:xfrm>
            <a:off x="516000" y="1629000"/>
            <a:ext cx="2887329" cy="615553"/>
          </a:xfrm>
          <a:prstGeom prst="rect">
            <a:avLst/>
          </a:prstGeom>
          <a:noFill/>
        </p:spPr>
        <p:txBody>
          <a:bodyPr wrap="none" rtlCol="0">
            <a:spAutoFit/>
          </a:bodyPr>
          <a:lstStyle/>
          <a:p>
            <a:r>
              <a:rPr lang="en-US" altLang="ja-JP" sz="1700" b="1" u="sng" dirty="0" smtClean="0">
                <a:solidFill>
                  <a:srgbClr val="0000FF"/>
                </a:solidFill>
              </a:rPr>
              <a:t>“Specialization” key tech.</a:t>
            </a:r>
            <a:br>
              <a:rPr lang="en-US" altLang="ja-JP" sz="1700" b="1" u="sng" dirty="0" smtClean="0">
                <a:solidFill>
                  <a:srgbClr val="0000FF"/>
                </a:solidFill>
              </a:rPr>
            </a:br>
            <a:r>
              <a:rPr lang="en-US" altLang="ja-JP" sz="1700" b="1" u="sng" dirty="0" smtClean="0">
                <a:solidFill>
                  <a:srgbClr val="0000FF"/>
                </a:solidFill>
              </a:rPr>
              <a:t>in Post-Moore Era</a:t>
            </a:r>
            <a:endParaRPr lang="en-US" altLang="ja-JP" sz="1700" b="1" u="sng" dirty="0">
              <a:solidFill>
                <a:srgbClr val="FF0000"/>
              </a:solidFill>
            </a:endParaRPr>
          </a:p>
        </p:txBody>
      </p:sp>
      <p:sp>
        <p:nvSpPr>
          <p:cNvPr id="31" name="テキスト ボックス 30">
            <a:extLst>
              <a:ext uri="{FF2B5EF4-FFF2-40B4-BE49-F238E27FC236}">
                <a16:creationId xmlns="" xmlns:a16="http://schemas.microsoft.com/office/drawing/2014/main" id="{ADDF027C-5805-42B0-9055-10F012C90150}"/>
              </a:ext>
            </a:extLst>
          </p:cNvPr>
          <p:cNvSpPr txBox="1"/>
          <p:nvPr/>
        </p:nvSpPr>
        <p:spPr>
          <a:xfrm>
            <a:off x="484066" y="4239674"/>
            <a:ext cx="4358886" cy="1754326"/>
          </a:xfrm>
          <a:prstGeom prst="rect">
            <a:avLst/>
          </a:prstGeom>
          <a:noFill/>
        </p:spPr>
        <p:txBody>
          <a:bodyPr wrap="none" rtlCol="0">
            <a:spAutoFit/>
          </a:bodyPr>
          <a:lstStyle/>
          <a:p>
            <a:pPr>
              <a:tabLst>
                <a:tab pos="534988" algn="l"/>
              </a:tabLst>
            </a:pPr>
            <a:r>
              <a:rPr lang="en-US" altLang="ja-JP" sz="1700" b="1" u="sng" dirty="0" smtClean="0">
                <a:solidFill>
                  <a:srgbClr val="0000FF"/>
                </a:solidFill>
              </a:rPr>
              <a:t>Why: Limit of von Neumann Processors</a:t>
            </a:r>
            <a:endParaRPr lang="en-US" altLang="ja-JP" sz="1700" b="1" u="sng" dirty="0">
              <a:solidFill>
                <a:srgbClr val="0000FF"/>
              </a:solidFill>
            </a:endParaRPr>
          </a:p>
          <a:p>
            <a:pPr>
              <a:tabLst>
                <a:tab pos="534988" algn="l"/>
              </a:tabLst>
            </a:pPr>
            <a:r>
              <a:rPr lang="ja-JP" altLang="en-US" sz="1500" dirty="0">
                <a:solidFill>
                  <a:prstClr val="black"/>
                </a:solidFill>
              </a:rPr>
              <a:t>　</a:t>
            </a:r>
            <a:r>
              <a:rPr lang="en-US" altLang="ja-JP" sz="1500" dirty="0">
                <a:solidFill>
                  <a:prstClr val="black"/>
                </a:solidFill>
              </a:rPr>
              <a:t>+ </a:t>
            </a:r>
            <a:r>
              <a:rPr lang="en-US" altLang="ja-JP" sz="1500" dirty="0" smtClean="0">
                <a:solidFill>
                  <a:prstClr val="black"/>
                </a:solidFill>
              </a:rPr>
              <a:t>Sequential instruction decode</a:t>
            </a:r>
            <a:endParaRPr lang="en-US" altLang="ja-JP" sz="1500" dirty="0">
              <a:solidFill>
                <a:srgbClr val="FF0000"/>
              </a:solidFill>
            </a:endParaRPr>
          </a:p>
          <a:p>
            <a:pPr>
              <a:tabLst>
                <a:tab pos="534988" algn="l"/>
              </a:tabLst>
            </a:pPr>
            <a:r>
              <a:rPr lang="ja-JP" altLang="en-US" sz="1500" dirty="0">
                <a:solidFill>
                  <a:prstClr val="black"/>
                </a:solidFill>
              </a:rPr>
              <a:t>　</a:t>
            </a:r>
            <a:r>
              <a:rPr lang="en-US" altLang="ja-JP" sz="1500" dirty="0">
                <a:solidFill>
                  <a:prstClr val="black"/>
                </a:solidFill>
              </a:rPr>
              <a:t>+ </a:t>
            </a:r>
            <a:r>
              <a:rPr lang="en-US" altLang="ja-JP" sz="1500" dirty="0" smtClean="0">
                <a:solidFill>
                  <a:prstClr val="black"/>
                </a:solidFill>
              </a:rPr>
              <a:t>inter-core data movement</a:t>
            </a:r>
            <a:endParaRPr lang="en-US" altLang="ja-JP" sz="1500" dirty="0" smtClean="0">
              <a:solidFill>
                <a:srgbClr val="FF0000"/>
              </a:solidFill>
            </a:endParaRPr>
          </a:p>
          <a:p>
            <a:pPr>
              <a:tabLst>
                <a:tab pos="534988" algn="l"/>
              </a:tabLst>
            </a:pPr>
            <a:r>
              <a:rPr lang="ja-JP" altLang="en-US" sz="1500" dirty="0" smtClean="0">
                <a:solidFill>
                  <a:prstClr val="black"/>
                </a:solidFill>
              </a:rPr>
              <a:t>　</a:t>
            </a:r>
            <a:r>
              <a:rPr lang="en-US" altLang="ja-JP" sz="1500" dirty="0" smtClean="0">
                <a:solidFill>
                  <a:prstClr val="black"/>
                </a:solidFill>
              </a:rPr>
              <a:t>+ procedural + SPMD</a:t>
            </a:r>
            <a:br>
              <a:rPr lang="en-US" altLang="ja-JP" sz="1500" dirty="0" smtClean="0">
                <a:solidFill>
                  <a:prstClr val="black"/>
                </a:solidFill>
              </a:rPr>
            </a:br>
            <a:r>
              <a:rPr lang="ja-JP" altLang="en-US" sz="1500" dirty="0" smtClean="0">
                <a:solidFill>
                  <a:prstClr val="black"/>
                </a:solidFill>
              </a:rPr>
              <a:t>　　</a:t>
            </a:r>
            <a:r>
              <a:rPr lang="en-US" altLang="ja-JP" sz="1500" dirty="0" smtClean="0">
                <a:solidFill>
                  <a:prstClr val="black"/>
                </a:solidFill>
              </a:rPr>
              <a:t>computation</a:t>
            </a:r>
          </a:p>
          <a:p>
            <a:pPr>
              <a:tabLst>
                <a:tab pos="534988" algn="l"/>
              </a:tabLst>
            </a:pPr>
            <a:r>
              <a:rPr lang="ja-JP" altLang="en-US" sz="1500" dirty="0">
                <a:solidFill>
                  <a:prstClr val="black"/>
                </a:solidFill>
              </a:rPr>
              <a:t>　　　　</a:t>
            </a:r>
            <a:r>
              <a:rPr lang="en-US" altLang="ja-JP" sz="1500" dirty="0" smtClean="0">
                <a:solidFill>
                  <a:srgbClr val="FF0000"/>
                </a:solidFill>
              </a:rPr>
              <a:t>=&gt; Limits of scaling</a:t>
            </a:r>
            <a:endParaRPr lang="en-US" altLang="ja-JP" sz="1500" dirty="0">
              <a:solidFill>
                <a:srgbClr val="FF0000"/>
              </a:solidFill>
            </a:endParaRPr>
          </a:p>
          <a:p>
            <a:pPr>
              <a:tabLst>
                <a:tab pos="534988" algn="l"/>
              </a:tabLst>
            </a:pPr>
            <a:endParaRPr lang="ja-JP" altLang="en-US" sz="1600" dirty="0">
              <a:solidFill>
                <a:prstClr val="black"/>
              </a:solidFill>
            </a:endParaRPr>
          </a:p>
        </p:txBody>
      </p:sp>
      <p:grpSp>
        <p:nvGrpSpPr>
          <p:cNvPr id="37" name="グループ化 36">
            <a:extLst>
              <a:ext uri="{FF2B5EF4-FFF2-40B4-BE49-F238E27FC236}">
                <a16:creationId xmlns="" xmlns:a16="http://schemas.microsoft.com/office/drawing/2014/main" id="{6A780DD4-4459-4D28-8086-C7B0DD682544}"/>
              </a:ext>
            </a:extLst>
          </p:cNvPr>
          <p:cNvGrpSpPr/>
          <p:nvPr/>
        </p:nvGrpSpPr>
        <p:grpSpPr>
          <a:xfrm>
            <a:off x="3423629" y="4644000"/>
            <a:ext cx="2492371" cy="1035000"/>
            <a:chOff x="3533775" y="4191218"/>
            <a:chExt cx="2492371" cy="1035000"/>
          </a:xfrm>
        </p:grpSpPr>
        <p:pic>
          <p:nvPicPr>
            <p:cNvPr id="21" name="図 20">
              <a:extLst>
                <a:ext uri="{FF2B5EF4-FFF2-40B4-BE49-F238E27FC236}">
                  <a16:creationId xmlns="" xmlns:a16="http://schemas.microsoft.com/office/drawing/2014/main" id="{4F4AB4D7-7782-4EFF-A965-89294058231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33775" y="4281218"/>
              <a:ext cx="492225" cy="360000"/>
            </a:xfrm>
            <a:prstGeom prst="rect">
              <a:avLst/>
            </a:prstGeom>
          </p:spPr>
        </p:pic>
        <p:pic>
          <p:nvPicPr>
            <p:cNvPr id="32" name="図 31">
              <a:extLst>
                <a:ext uri="{FF2B5EF4-FFF2-40B4-BE49-F238E27FC236}">
                  <a16:creationId xmlns="" xmlns:a16="http://schemas.microsoft.com/office/drawing/2014/main" id="{A439F008-7E6C-460A-951D-39BC44343BC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26000" y="4281218"/>
              <a:ext cx="492225" cy="360000"/>
            </a:xfrm>
            <a:prstGeom prst="rect">
              <a:avLst/>
            </a:prstGeom>
          </p:spPr>
        </p:pic>
        <p:pic>
          <p:nvPicPr>
            <p:cNvPr id="33" name="図 32">
              <a:extLst>
                <a:ext uri="{FF2B5EF4-FFF2-40B4-BE49-F238E27FC236}">
                  <a16:creationId xmlns="" xmlns:a16="http://schemas.microsoft.com/office/drawing/2014/main" id="{DA138FFA-9F09-4BEF-AD76-84EBD07533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1000" y="4191218"/>
              <a:ext cx="1415146" cy="1035000"/>
            </a:xfrm>
            <a:prstGeom prst="rect">
              <a:avLst/>
            </a:prstGeom>
          </p:spPr>
        </p:pic>
        <p:pic>
          <p:nvPicPr>
            <p:cNvPr id="34" name="図 33">
              <a:extLst>
                <a:ext uri="{FF2B5EF4-FFF2-40B4-BE49-F238E27FC236}">
                  <a16:creationId xmlns="" xmlns:a16="http://schemas.microsoft.com/office/drawing/2014/main" id="{67B0C068-01EB-4D26-AEB0-BE40ED2DCF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33775" y="4731218"/>
              <a:ext cx="492225" cy="360000"/>
            </a:xfrm>
            <a:prstGeom prst="rect">
              <a:avLst/>
            </a:prstGeom>
          </p:spPr>
        </p:pic>
        <p:pic>
          <p:nvPicPr>
            <p:cNvPr id="35" name="図 34">
              <a:extLst>
                <a:ext uri="{FF2B5EF4-FFF2-40B4-BE49-F238E27FC236}">
                  <a16:creationId xmlns="" xmlns:a16="http://schemas.microsoft.com/office/drawing/2014/main" id="{DAA41D48-96C4-4E11-88D7-321BA4A67B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26000" y="4731218"/>
              <a:ext cx="492225" cy="360000"/>
            </a:xfrm>
            <a:prstGeom prst="rect">
              <a:avLst/>
            </a:prstGeom>
          </p:spPr>
        </p:pic>
      </p:grpSp>
      <p:sp>
        <p:nvSpPr>
          <p:cNvPr id="36" name="テキスト ボックス 35">
            <a:extLst>
              <a:ext uri="{FF2B5EF4-FFF2-40B4-BE49-F238E27FC236}">
                <a16:creationId xmlns="" xmlns:a16="http://schemas.microsoft.com/office/drawing/2014/main" id="{B1D6817E-45A9-4127-A74C-2759EFDA125F}"/>
              </a:ext>
            </a:extLst>
          </p:cNvPr>
          <p:cNvSpPr txBox="1"/>
          <p:nvPr/>
        </p:nvSpPr>
        <p:spPr>
          <a:xfrm>
            <a:off x="3624177" y="5695780"/>
            <a:ext cx="1976823" cy="523220"/>
          </a:xfrm>
          <a:prstGeom prst="rect">
            <a:avLst/>
          </a:prstGeom>
          <a:noFill/>
        </p:spPr>
        <p:txBody>
          <a:bodyPr wrap="none" rtlCol="0">
            <a:spAutoFit/>
          </a:bodyPr>
          <a:lstStyle/>
          <a:p>
            <a:pPr algn="r"/>
            <a:r>
              <a:rPr lang="ja-JP" altLang="en-US" sz="1400" b="1" dirty="0">
                <a:solidFill>
                  <a:prstClr val="black"/>
                </a:solidFill>
              </a:rPr>
              <a:t>メニーコアプロセッサ</a:t>
            </a:r>
            <a:r>
              <a:rPr lang="en-US" altLang="ja-JP" sz="1400" b="1" dirty="0">
                <a:solidFill>
                  <a:prstClr val="black"/>
                </a:solidFill>
              </a:rPr>
              <a:t/>
            </a:r>
            <a:br>
              <a:rPr lang="en-US" altLang="ja-JP" sz="1400" b="1" dirty="0">
                <a:solidFill>
                  <a:prstClr val="black"/>
                </a:solidFill>
              </a:rPr>
            </a:br>
            <a:r>
              <a:rPr lang="ja-JP" altLang="en-US" sz="1400" b="1" dirty="0">
                <a:solidFill>
                  <a:prstClr val="black"/>
                </a:solidFill>
              </a:rPr>
              <a:t>とコア </a:t>
            </a:r>
            <a:r>
              <a:rPr lang="en-US" altLang="ja-JP" sz="1400" dirty="0">
                <a:solidFill>
                  <a:prstClr val="black"/>
                </a:solidFill>
              </a:rPr>
              <a:t>(</a:t>
            </a:r>
            <a:r>
              <a:rPr lang="ja-JP" altLang="en-US" sz="1400" dirty="0">
                <a:solidFill>
                  <a:prstClr val="black"/>
                </a:solidFill>
              </a:rPr>
              <a:t>命令サイクル</a:t>
            </a:r>
            <a:r>
              <a:rPr lang="en-US" altLang="ja-JP" sz="1400" dirty="0">
                <a:solidFill>
                  <a:prstClr val="black"/>
                </a:solidFill>
              </a:rPr>
              <a:t>)</a:t>
            </a:r>
            <a:endParaRPr lang="ja-JP" altLang="en-US" sz="1400" dirty="0">
              <a:solidFill>
                <a:prstClr val="black"/>
              </a:solidFill>
            </a:endParaRPr>
          </a:p>
        </p:txBody>
      </p:sp>
      <p:sp>
        <p:nvSpPr>
          <p:cNvPr id="41" name="テキスト ボックス 40">
            <a:extLst>
              <a:ext uri="{FF2B5EF4-FFF2-40B4-BE49-F238E27FC236}">
                <a16:creationId xmlns="" xmlns:a16="http://schemas.microsoft.com/office/drawing/2014/main" id="{57B876A2-D786-4009-9F04-B58FD9E52507}"/>
              </a:ext>
            </a:extLst>
          </p:cNvPr>
          <p:cNvSpPr txBox="1"/>
          <p:nvPr/>
        </p:nvSpPr>
        <p:spPr>
          <a:xfrm>
            <a:off x="6186000" y="1655665"/>
            <a:ext cx="5583580" cy="815608"/>
          </a:xfrm>
          <a:prstGeom prst="rect">
            <a:avLst/>
          </a:prstGeom>
          <a:noFill/>
        </p:spPr>
        <p:txBody>
          <a:bodyPr wrap="none" rtlCol="0">
            <a:spAutoFit/>
          </a:bodyPr>
          <a:lstStyle/>
          <a:p>
            <a:r>
              <a:rPr lang="en-US" altLang="ja-JP" sz="1700" b="1" u="sng" dirty="0" smtClean="0">
                <a:solidFill>
                  <a:srgbClr val="0000FF"/>
                </a:solidFill>
              </a:rPr>
              <a:t>Post-Moore era assumptions</a:t>
            </a:r>
            <a:endParaRPr lang="en-US" altLang="ja-JP" sz="1700" b="1" u="sng" dirty="0">
              <a:solidFill>
                <a:srgbClr val="0000FF"/>
              </a:solidFill>
            </a:endParaRPr>
          </a:p>
          <a:p>
            <a:r>
              <a:rPr lang="en-US" altLang="ja-JP" sz="1500" dirty="0">
                <a:solidFill>
                  <a:prstClr val="black"/>
                </a:solidFill>
              </a:rPr>
              <a:t>+</a:t>
            </a:r>
            <a:r>
              <a:rPr lang="ja-JP" altLang="en-US" sz="1500" dirty="0">
                <a:solidFill>
                  <a:prstClr val="black"/>
                </a:solidFill>
              </a:rPr>
              <a:t> </a:t>
            </a:r>
            <a:r>
              <a:rPr lang="en-US" altLang="ja-JP" sz="1500" dirty="0" smtClean="0">
                <a:solidFill>
                  <a:prstClr val="black"/>
                </a:solidFill>
              </a:rPr>
              <a:t>Can increase the number of transistors (but not turned on)</a:t>
            </a:r>
            <a:r>
              <a:rPr lang="en-US" altLang="ja-JP" sz="1500" dirty="0">
                <a:solidFill>
                  <a:prstClr val="black"/>
                </a:solidFill>
              </a:rPr>
              <a:t/>
            </a:r>
            <a:br>
              <a:rPr lang="en-US" altLang="ja-JP" sz="1500" dirty="0">
                <a:solidFill>
                  <a:prstClr val="black"/>
                </a:solidFill>
              </a:rPr>
            </a:br>
            <a:r>
              <a:rPr lang="en-US" altLang="ja-JP" sz="1500" dirty="0">
                <a:solidFill>
                  <a:prstClr val="black"/>
                </a:solidFill>
              </a:rPr>
              <a:t>+ </a:t>
            </a:r>
            <a:r>
              <a:rPr lang="en-US" altLang="ja-JP" sz="1500" dirty="0" smtClean="0">
                <a:solidFill>
                  <a:prstClr val="black"/>
                </a:solidFill>
              </a:rPr>
              <a:t>inter-chip bandwidth increase (but latency increase)</a:t>
            </a:r>
            <a:endParaRPr lang="en-US" altLang="ja-JP" sz="1500" dirty="0">
              <a:solidFill>
                <a:prstClr val="black"/>
              </a:solidFill>
            </a:endParaRPr>
          </a:p>
        </p:txBody>
      </p:sp>
      <p:sp>
        <p:nvSpPr>
          <p:cNvPr id="42" name="テキスト ボックス 41">
            <a:extLst>
              <a:ext uri="{FF2B5EF4-FFF2-40B4-BE49-F238E27FC236}">
                <a16:creationId xmlns="" xmlns:a16="http://schemas.microsoft.com/office/drawing/2014/main" id="{533C9575-B6BE-44F1-9DEC-8FCF33E302F2}"/>
              </a:ext>
            </a:extLst>
          </p:cNvPr>
          <p:cNvSpPr txBox="1"/>
          <p:nvPr/>
        </p:nvSpPr>
        <p:spPr>
          <a:xfrm>
            <a:off x="6186000" y="2691727"/>
            <a:ext cx="5535490" cy="1277273"/>
          </a:xfrm>
          <a:prstGeom prst="rect">
            <a:avLst/>
          </a:prstGeom>
          <a:noFill/>
        </p:spPr>
        <p:txBody>
          <a:bodyPr wrap="none" rtlCol="0">
            <a:spAutoFit/>
          </a:bodyPr>
          <a:lstStyle/>
          <a:p>
            <a:pPr>
              <a:tabLst>
                <a:tab pos="2154238" algn="l"/>
              </a:tabLst>
            </a:pPr>
            <a:r>
              <a:rPr lang="en-US" altLang="ja-JP" sz="1700" b="1" u="sng" dirty="0" smtClean="0">
                <a:solidFill>
                  <a:srgbClr val="0000FF"/>
                </a:solidFill>
              </a:rPr>
              <a:t>Problems to be solved</a:t>
            </a:r>
            <a:endParaRPr lang="en-US" altLang="ja-JP" sz="1700" b="1" u="sng" dirty="0">
              <a:solidFill>
                <a:srgbClr val="0000FF"/>
              </a:solidFill>
            </a:endParaRPr>
          </a:p>
          <a:p>
            <a:pPr>
              <a:tabLst>
                <a:tab pos="2154238" algn="l"/>
              </a:tabLst>
            </a:pPr>
            <a:r>
              <a:rPr lang="en-US" altLang="ja-JP" sz="1500" dirty="0">
                <a:solidFill>
                  <a:prstClr val="black"/>
                </a:solidFill>
              </a:rPr>
              <a:t>+</a:t>
            </a:r>
            <a:r>
              <a:rPr lang="ja-JP" altLang="en-US" sz="1500" dirty="0">
                <a:solidFill>
                  <a:prstClr val="black"/>
                </a:solidFill>
              </a:rPr>
              <a:t> </a:t>
            </a:r>
            <a:r>
              <a:rPr lang="en-US" altLang="ja-JP" sz="1500" dirty="0" smtClean="0">
                <a:solidFill>
                  <a:prstClr val="black"/>
                </a:solidFill>
              </a:rPr>
              <a:t>Dark silicon </a:t>
            </a:r>
            <a:r>
              <a:rPr lang="ja-JP" altLang="en-US" sz="1500" dirty="0" smtClean="0">
                <a:solidFill>
                  <a:prstClr val="black"/>
                </a:solidFill>
              </a:rPr>
              <a:t>→ </a:t>
            </a:r>
            <a:r>
              <a:rPr lang="en-US" altLang="ja-JP" sz="1500" dirty="0" smtClean="0">
                <a:solidFill>
                  <a:prstClr val="black"/>
                </a:solidFill>
              </a:rPr>
              <a:t>efficient transistor usage </a:t>
            </a:r>
            <a:r>
              <a:rPr lang="en-US" altLang="ja-JP" sz="1500" dirty="0" smtClean="0">
                <a:solidFill>
                  <a:srgbClr val="C00000"/>
                </a:solidFill>
              </a:rPr>
              <a:t>(specialization)</a:t>
            </a:r>
            <a:r>
              <a:rPr lang="en-US" altLang="ja-JP" sz="1500" dirty="0">
                <a:solidFill>
                  <a:srgbClr val="FF0000"/>
                </a:solidFill>
              </a:rPr>
              <a:t/>
            </a:r>
            <a:br>
              <a:rPr lang="en-US" altLang="ja-JP" sz="1500" dirty="0">
                <a:solidFill>
                  <a:srgbClr val="FF0000"/>
                </a:solidFill>
              </a:rPr>
            </a:br>
            <a:r>
              <a:rPr lang="en-US" altLang="ja-JP" sz="1500" dirty="0">
                <a:solidFill>
                  <a:prstClr val="black"/>
                </a:solidFill>
              </a:rPr>
              <a:t>+ </a:t>
            </a:r>
            <a:r>
              <a:rPr lang="en-US" altLang="ja-JP" sz="1500" dirty="0" smtClean="0">
                <a:solidFill>
                  <a:prstClr val="black"/>
                </a:solidFill>
              </a:rPr>
              <a:t>data latency increase </a:t>
            </a:r>
            <a:r>
              <a:rPr lang="ja-JP" altLang="en-US" sz="1500" dirty="0" smtClean="0">
                <a:solidFill>
                  <a:prstClr val="black"/>
                </a:solidFill>
              </a:rPr>
              <a:t>→ </a:t>
            </a:r>
            <a:r>
              <a:rPr lang="en-US" altLang="ja-JP" sz="1500" dirty="0" smtClean="0">
                <a:solidFill>
                  <a:prstClr val="black"/>
                </a:solidFill>
              </a:rPr>
              <a:t>eliminate instruction cycle, </a:t>
            </a:r>
          </a:p>
          <a:p>
            <a:pPr>
              <a:tabLst>
                <a:tab pos="2154238" algn="l"/>
              </a:tabLst>
            </a:pPr>
            <a:r>
              <a:rPr lang="en-US" altLang="ja-JP" sz="1500" dirty="0">
                <a:solidFill>
                  <a:prstClr val="black"/>
                </a:solidFill>
              </a:rPr>
              <a:t> </a:t>
            </a:r>
            <a:r>
              <a:rPr lang="en-US" altLang="ja-JP" sz="1500" dirty="0" smtClean="0">
                <a:solidFill>
                  <a:prstClr val="black"/>
                </a:solidFill>
              </a:rPr>
              <a:t>      local synchronization, minimize data movement</a:t>
            </a:r>
          </a:p>
          <a:p>
            <a:pPr>
              <a:tabLst>
                <a:tab pos="2154238" algn="l"/>
              </a:tabLst>
            </a:pPr>
            <a:r>
              <a:rPr lang="en-US" altLang="ja-JP" sz="1500" dirty="0" smtClean="0">
                <a:solidFill>
                  <a:prstClr val="black"/>
                </a:solidFill>
              </a:rPr>
              <a:t>+ productivity </a:t>
            </a:r>
            <a:r>
              <a:rPr lang="ja-JP" altLang="en-US" sz="1500" dirty="0" smtClean="0">
                <a:solidFill>
                  <a:srgbClr val="FF0000"/>
                </a:solidFill>
              </a:rPr>
              <a:t>→ </a:t>
            </a:r>
            <a:r>
              <a:rPr lang="en-US" altLang="ja-JP" sz="1500" dirty="0" smtClean="0">
                <a:solidFill>
                  <a:srgbClr val="FF0000"/>
                </a:solidFill>
              </a:rPr>
              <a:t>new programming model</a:t>
            </a:r>
            <a:endParaRPr lang="en-US" altLang="ja-JP" sz="1500" dirty="0">
              <a:solidFill>
                <a:srgbClr val="FF0000"/>
              </a:solidFill>
            </a:endParaRPr>
          </a:p>
        </p:txBody>
      </p:sp>
      <p:sp>
        <p:nvSpPr>
          <p:cNvPr id="43" name="テキスト ボックス 42">
            <a:extLst>
              <a:ext uri="{FF2B5EF4-FFF2-40B4-BE49-F238E27FC236}">
                <a16:creationId xmlns="" xmlns:a16="http://schemas.microsoft.com/office/drawing/2014/main" id="{FD338BCD-8F30-4F18-AB11-06AD43BB8485}"/>
              </a:ext>
            </a:extLst>
          </p:cNvPr>
          <p:cNvSpPr txBox="1"/>
          <p:nvPr/>
        </p:nvSpPr>
        <p:spPr>
          <a:xfrm>
            <a:off x="6186000" y="4059000"/>
            <a:ext cx="5625000" cy="1738938"/>
          </a:xfrm>
          <a:prstGeom prst="rect">
            <a:avLst/>
          </a:prstGeom>
          <a:solidFill>
            <a:srgbClr val="FFFFF5"/>
          </a:solidFill>
          <a:effectLst>
            <a:outerShdw blurRad="50800" dist="38100" dir="2700000" algn="tl" rotWithShape="0">
              <a:prstClr val="black">
                <a:alpha val="40000"/>
              </a:prstClr>
            </a:outerShdw>
          </a:effectLst>
        </p:spPr>
        <p:txBody>
          <a:bodyPr wrap="square" rtlCol="0">
            <a:spAutoFit/>
          </a:bodyPr>
          <a:lstStyle/>
          <a:p>
            <a:pPr>
              <a:tabLst>
                <a:tab pos="2239963" algn="l"/>
              </a:tabLst>
            </a:pPr>
            <a:r>
              <a:rPr lang="en-US" altLang="ja-JP" sz="1700" b="1" u="sng" dirty="0" smtClean="0">
                <a:solidFill>
                  <a:prstClr val="black"/>
                </a:solidFill>
              </a:rPr>
              <a:t>Specialized computation via dataflow</a:t>
            </a:r>
            <a:endParaRPr lang="en-US" altLang="ja-JP" sz="1700" u="sng" dirty="0">
              <a:solidFill>
                <a:prstClr val="black"/>
              </a:solidFill>
            </a:endParaRPr>
          </a:p>
          <a:p>
            <a:pPr>
              <a:tabLst>
                <a:tab pos="2239963" algn="l"/>
              </a:tabLst>
            </a:pPr>
            <a:r>
              <a:rPr lang="en-US" altLang="ja-JP" sz="1500" dirty="0">
                <a:solidFill>
                  <a:prstClr val="black"/>
                </a:solidFill>
              </a:rPr>
              <a:t>+</a:t>
            </a:r>
            <a:r>
              <a:rPr lang="ja-JP" altLang="en-US" sz="1500" dirty="0">
                <a:solidFill>
                  <a:prstClr val="black"/>
                </a:solidFill>
              </a:rPr>
              <a:t> </a:t>
            </a:r>
            <a:r>
              <a:rPr lang="en-US" altLang="ja-JP" sz="1500" dirty="0" smtClean="0">
                <a:solidFill>
                  <a:prstClr val="black"/>
                </a:solidFill>
              </a:rPr>
              <a:t>direct implementation of fine-gran dataflow</a:t>
            </a:r>
            <a:r>
              <a:rPr lang="en-US" altLang="ja-JP" sz="1500" dirty="0">
                <a:solidFill>
                  <a:prstClr val="black"/>
                </a:solidFill>
              </a:rPr>
              <a:t/>
            </a:r>
            <a:br>
              <a:rPr lang="en-US" altLang="ja-JP" sz="1500" dirty="0">
                <a:solidFill>
                  <a:prstClr val="black"/>
                </a:solidFill>
              </a:rPr>
            </a:br>
            <a:r>
              <a:rPr lang="ja-JP" altLang="en-US" sz="1500" dirty="0">
                <a:solidFill>
                  <a:prstClr val="black"/>
                </a:solidFill>
              </a:rPr>
              <a:t>　　</a:t>
            </a:r>
            <a:r>
              <a:rPr lang="en-US" altLang="ja-JP" sz="1500" dirty="0" smtClean="0">
                <a:solidFill>
                  <a:prstClr val="black"/>
                </a:solidFill>
              </a:rPr>
              <a:t>(dataflow graph on FPGA</a:t>
            </a:r>
            <a:r>
              <a:rPr lang="ja-JP" altLang="en-US" sz="1500" dirty="0" smtClean="0">
                <a:solidFill>
                  <a:prstClr val="black"/>
                </a:solidFill>
              </a:rPr>
              <a:t>）</a:t>
            </a:r>
            <a:endParaRPr lang="en-US" altLang="ja-JP" sz="1500" dirty="0" smtClean="0">
              <a:solidFill>
                <a:prstClr val="black"/>
              </a:solidFill>
            </a:endParaRPr>
          </a:p>
          <a:p>
            <a:pPr>
              <a:tabLst>
                <a:tab pos="2239963" algn="l"/>
              </a:tabLst>
            </a:pPr>
            <a:r>
              <a:rPr lang="en-US" altLang="ja-JP" sz="1500" b="1" dirty="0" smtClean="0">
                <a:solidFill>
                  <a:prstClr val="black"/>
                </a:solidFill>
              </a:rPr>
              <a:t>Issues:</a:t>
            </a:r>
          </a:p>
          <a:p>
            <a:pPr>
              <a:tabLst>
                <a:tab pos="2239963" algn="l"/>
              </a:tabLst>
            </a:pPr>
            <a:r>
              <a:rPr lang="en-US" altLang="ja-JP" sz="1500" dirty="0" smtClean="0">
                <a:solidFill>
                  <a:srgbClr val="FF0000"/>
                </a:solidFill>
              </a:rPr>
              <a:t>+</a:t>
            </a:r>
            <a:r>
              <a:rPr lang="ja-JP" altLang="en-US" sz="1500" dirty="0" smtClean="0">
                <a:solidFill>
                  <a:srgbClr val="FF0000"/>
                </a:solidFill>
              </a:rPr>
              <a:t> </a:t>
            </a:r>
            <a:r>
              <a:rPr lang="en-US" altLang="ja-JP" sz="1500" dirty="0" smtClean="0">
                <a:solidFill>
                  <a:srgbClr val="FF0000"/>
                </a:solidFill>
              </a:rPr>
              <a:t>what is the appropriate FPGA</a:t>
            </a:r>
            <a:br>
              <a:rPr lang="en-US" altLang="ja-JP" sz="1500" dirty="0" smtClean="0">
                <a:solidFill>
                  <a:srgbClr val="FF0000"/>
                </a:solidFill>
              </a:rPr>
            </a:br>
            <a:r>
              <a:rPr lang="en-US" altLang="ja-JP" sz="1500" dirty="0" smtClean="0">
                <a:solidFill>
                  <a:srgbClr val="FF0000"/>
                </a:solidFill>
              </a:rPr>
              <a:t>architecture?</a:t>
            </a:r>
            <a:r>
              <a:rPr lang="ja-JP" altLang="en-US" sz="1500" dirty="0" smtClean="0">
                <a:solidFill>
                  <a:srgbClr val="FF0000"/>
                </a:solidFill>
              </a:rPr>
              <a:t>具現化</a:t>
            </a:r>
            <a:r>
              <a:rPr lang="ja-JP" altLang="en-US" sz="1500" dirty="0">
                <a:solidFill>
                  <a:srgbClr val="FF0000"/>
                </a:solidFill>
              </a:rPr>
              <a:t>のための計算機構は</a:t>
            </a:r>
            <a:r>
              <a:rPr lang="en-US" altLang="ja-JP" sz="1500" dirty="0">
                <a:solidFill>
                  <a:srgbClr val="FF0000"/>
                </a:solidFill>
              </a:rPr>
              <a:t>?</a:t>
            </a:r>
          </a:p>
          <a:p>
            <a:pPr>
              <a:tabLst>
                <a:tab pos="2239963" algn="l"/>
              </a:tabLst>
            </a:pPr>
            <a:r>
              <a:rPr lang="en-US" altLang="ja-JP" sz="1500" dirty="0" smtClean="0">
                <a:solidFill>
                  <a:srgbClr val="FF0000"/>
                </a:solidFill>
              </a:rPr>
              <a:t>+ programming model?</a:t>
            </a:r>
            <a:endParaRPr lang="en-US" altLang="ja-JP" sz="1500" dirty="0">
              <a:solidFill>
                <a:srgbClr val="FF0000"/>
              </a:solidFill>
            </a:endParaRPr>
          </a:p>
        </p:txBody>
      </p:sp>
      <p:pic>
        <p:nvPicPr>
          <p:cNvPr id="79" name="図 78">
            <a:extLst>
              <a:ext uri="{FF2B5EF4-FFF2-40B4-BE49-F238E27FC236}">
                <a16:creationId xmlns="" xmlns:a16="http://schemas.microsoft.com/office/drawing/2014/main" id="{1BE9A6AD-56CB-4B28-9222-04EB6B34E8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76000" y="4374000"/>
            <a:ext cx="1890000" cy="1778338"/>
          </a:xfrm>
          <a:prstGeom prst="rect">
            <a:avLst/>
          </a:prstGeom>
          <a:effectLst>
            <a:outerShdw blurRad="50800" dist="38100" dir="5400000" algn="t" rotWithShape="0">
              <a:prstClr val="black">
                <a:alpha val="40000"/>
              </a:prstClr>
            </a:outerShdw>
          </a:effectLst>
        </p:spPr>
      </p:pic>
      <p:sp>
        <p:nvSpPr>
          <p:cNvPr id="80" name="テキスト ボックス 79">
            <a:extLst>
              <a:ext uri="{FF2B5EF4-FFF2-40B4-BE49-F238E27FC236}">
                <a16:creationId xmlns="" xmlns:a16="http://schemas.microsoft.com/office/drawing/2014/main" id="{D835ECDF-6A37-403D-8B0C-43E376C7C377}"/>
              </a:ext>
            </a:extLst>
          </p:cNvPr>
          <p:cNvSpPr txBox="1"/>
          <p:nvPr/>
        </p:nvSpPr>
        <p:spPr>
          <a:xfrm>
            <a:off x="9355352" y="5724000"/>
            <a:ext cx="1313181" cy="523220"/>
          </a:xfrm>
          <a:prstGeom prst="rect">
            <a:avLst/>
          </a:prstGeom>
          <a:noFill/>
        </p:spPr>
        <p:txBody>
          <a:bodyPr wrap="none" rtlCol="0">
            <a:spAutoFit/>
          </a:bodyPr>
          <a:lstStyle/>
          <a:p>
            <a:pPr algn="ctr"/>
            <a:r>
              <a:rPr lang="en-US" altLang="ja-JP" sz="1400" b="1" dirty="0" smtClean="0">
                <a:solidFill>
                  <a:prstClr val="black"/>
                </a:solidFill>
              </a:rPr>
              <a:t>Dataflow</a:t>
            </a:r>
            <a:endParaRPr lang="en-US" altLang="ja-JP" sz="1400" dirty="0">
              <a:solidFill>
                <a:prstClr val="black"/>
              </a:solidFill>
            </a:endParaRPr>
          </a:p>
          <a:p>
            <a:pPr algn="ctr"/>
            <a:r>
              <a:rPr lang="en-US" altLang="ja-JP" sz="1400" b="1" dirty="0" smtClean="0">
                <a:solidFill>
                  <a:prstClr val="black"/>
                </a:solidFill>
              </a:rPr>
              <a:t>Computation</a:t>
            </a:r>
          </a:p>
        </p:txBody>
      </p:sp>
      <p:sp>
        <p:nvSpPr>
          <p:cNvPr id="81" name="吹き出し: 四角形 80">
            <a:extLst>
              <a:ext uri="{FF2B5EF4-FFF2-40B4-BE49-F238E27FC236}">
                <a16:creationId xmlns="" xmlns:a16="http://schemas.microsoft.com/office/drawing/2014/main" id="{01BE83F1-BAE0-4215-BEA7-BEB8DA8681B5}"/>
              </a:ext>
            </a:extLst>
          </p:cNvPr>
          <p:cNvSpPr/>
          <p:nvPr/>
        </p:nvSpPr>
        <p:spPr>
          <a:xfrm>
            <a:off x="9201000" y="5094000"/>
            <a:ext cx="945000" cy="585000"/>
          </a:xfrm>
          <a:prstGeom prst="wedgeRectCallout">
            <a:avLst>
              <a:gd name="adj1" fmla="val 48842"/>
              <a:gd name="adj2" fmla="val -76640"/>
            </a:avLst>
          </a:prstGeom>
          <a:solidFill>
            <a:srgbClr val="FFF5FF"/>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ja-JP" altLang="en-US" sz="1100" dirty="0">
                <a:solidFill>
                  <a:srgbClr val="FF0000"/>
                </a:solidFill>
              </a:rPr>
              <a:t>各演算は入力のみに依存し実行 </a:t>
            </a:r>
            <a:r>
              <a:rPr lang="en-US" altLang="ja-JP" sz="1100" dirty="0">
                <a:solidFill>
                  <a:srgbClr val="FF0000"/>
                </a:solidFill>
              </a:rPr>
              <a:t>(</a:t>
            </a:r>
            <a:r>
              <a:rPr lang="ja-JP" altLang="en-US" sz="1100" dirty="0">
                <a:solidFill>
                  <a:srgbClr val="FF0000"/>
                </a:solidFill>
              </a:rPr>
              <a:t>局所的</a:t>
            </a:r>
            <a:r>
              <a:rPr lang="en-US" altLang="ja-JP" sz="1100" dirty="0">
                <a:solidFill>
                  <a:srgbClr val="FF0000"/>
                </a:solidFill>
              </a:rPr>
              <a:t>)</a:t>
            </a:r>
            <a:endParaRPr lang="ja-JP" altLang="en-US" sz="1100" dirty="0">
              <a:solidFill>
                <a:srgbClr val="FF0000"/>
              </a:solidFill>
            </a:endParaRPr>
          </a:p>
        </p:txBody>
      </p:sp>
      <p:grpSp>
        <p:nvGrpSpPr>
          <p:cNvPr id="117" name="グループ化 116">
            <a:extLst>
              <a:ext uri="{FF2B5EF4-FFF2-40B4-BE49-F238E27FC236}">
                <a16:creationId xmlns="" xmlns:a16="http://schemas.microsoft.com/office/drawing/2014/main" id="{A9E3078E-D065-4D39-83DD-A3C3EE966F43}"/>
              </a:ext>
            </a:extLst>
          </p:cNvPr>
          <p:cNvGrpSpPr/>
          <p:nvPr/>
        </p:nvGrpSpPr>
        <p:grpSpPr>
          <a:xfrm>
            <a:off x="581678" y="1674000"/>
            <a:ext cx="5514322" cy="2430000"/>
            <a:chOff x="581678" y="1674000"/>
            <a:chExt cx="5514322" cy="2430000"/>
          </a:xfrm>
        </p:grpSpPr>
        <p:sp>
          <p:nvSpPr>
            <p:cNvPr id="111" name="四角形: 角を丸くする 110">
              <a:extLst>
                <a:ext uri="{FF2B5EF4-FFF2-40B4-BE49-F238E27FC236}">
                  <a16:creationId xmlns="" xmlns:a16="http://schemas.microsoft.com/office/drawing/2014/main" id="{CC782AA2-4F82-4406-9BD2-432A726304BA}"/>
                </a:ext>
              </a:extLst>
            </p:cNvPr>
            <p:cNvSpPr/>
            <p:nvPr/>
          </p:nvSpPr>
          <p:spPr>
            <a:xfrm>
              <a:off x="3441000" y="1674000"/>
              <a:ext cx="2520000" cy="2430000"/>
            </a:xfrm>
            <a:prstGeom prst="roundRect">
              <a:avLst>
                <a:gd name="adj" fmla="val 8843"/>
              </a:avLst>
            </a:prstGeom>
            <a:solidFill>
              <a:srgbClr val="FFF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4" name="楕円 83">
              <a:extLst>
                <a:ext uri="{FF2B5EF4-FFF2-40B4-BE49-F238E27FC236}">
                  <a16:creationId xmlns="" xmlns:a16="http://schemas.microsoft.com/office/drawing/2014/main" id="{8C7E0686-D127-46A0-A1F8-64C13D89FF2B}"/>
                </a:ext>
              </a:extLst>
            </p:cNvPr>
            <p:cNvSpPr/>
            <p:nvPr/>
          </p:nvSpPr>
          <p:spPr>
            <a:xfrm>
              <a:off x="4214700" y="3173448"/>
              <a:ext cx="756300" cy="540000"/>
            </a:xfrm>
            <a:prstGeom prst="ellipse">
              <a:avLst/>
            </a:prstGeom>
            <a:solidFill>
              <a:srgbClr val="FFFFF0"/>
            </a:solidFill>
            <a:ln w="19050"/>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200" dirty="0" err="1" smtClean="0">
                  <a:solidFill>
                    <a:prstClr val="black"/>
                  </a:solidFill>
                </a:rPr>
                <a:t>Approx</a:t>
              </a:r>
              <a:r>
                <a:rPr lang="en-US" altLang="ja-JP" sz="1200" dirty="0" smtClean="0">
                  <a:solidFill>
                    <a:prstClr val="black"/>
                  </a:solidFill>
                </a:rPr>
                <a:t/>
              </a:r>
              <a:br>
                <a:rPr lang="en-US" altLang="ja-JP" sz="1200" dirty="0" smtClean="0">
                  <a:solidFill>
                    <a:prstClr val="black"/>
                  </a:solidFill>
                </a:rPr>
              </a:br>
              <a:r>
                <a:rPr lang="en-US" altLang="ja-JP" sz="1200" dirty="0" smtClean="0">
                  <a:solidFill>
                    <a:prstClr val="black"/>
                  </a:solidFill>
                </a:rPr>
                <a:t>comp.</a:t>
              </a:r>
              <a:endParaRPr lang="ja-JP" altLang="en-US" sz="1200" dirty="0">
                <a:solidFill>
                  <a:prstClr val="black"/>
                </a:solidFill>
              </a:endParaRPr>
            </a:p>
          </p:txBody>
        </p:sp>
        <p:sp>
          <p:nvSpPr>
            <p:cNvPr id="55" name="楕円 54">
              <a:extLst>
                <a:ext uri="{FF2B5EF4-FFF2-40B4-BE49-F238E27FC236}">
                  <a16:creationId xmlns="" xmlns:a16="http://schemas.microsoft.com/office/drawing/2014/main" id="{0A4657C6-479A-4F4F-9017-D7400893A188}"/>
                </a:ext>
              </a:extLst>
            </p:cNvPr>
            <p:cNvSpPr/>
            <p:nvPr/>
          </p:nvSpPr>
          <p:spPr>
            <a:xfrm>
              <a:off x="4836000" y="1899000"/>
              <a:ext cx="990000" cy="540000"/>
            </a:xfrm>
            <a:prstGeom prst="ellipse">
              <a:avLst/>
            </a:prstGeom>
            <a:solidFill>
              <a:srgbClr val="FFFFF0"/>
            </a:solidFill>
            <a:ln w="19050"/>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100" dirty="0" smtClean="0">
                  <a:solidFill>
                    <a:prstClr val="black"/>
                  </a:solidFill>
                </a:rPr>
                <a:t>Quantum annealing</a:t>
              </a:r>
              <a:endParaRPr lang="ja-JP" altLang="en-US" sz="1100" dirty="0">
                <a:solidFill>
                  <a:prstClr val="black"/>
                </a:solidFill>
              </a:endParaRPr>
            </a:p>
          </p:txBody>
        </p:sp>
        <p:sp>
          <p:nvSpPr>
            <p:cNvPr id="44" name="楕円 43">
              <a:extLst>
                <a:ext uri="{FF2B5EF4-FFF2-40B4-BE49-F238E27FC236}">
                  <a16:creationId xmlns="" xmlns:a16="http://schemas.microsoft.com/office/drawing/2014/main" id="{5651BA77-F97D-40C9-894A-1D4D55276A21}"/>
                </a:ext>
              </a:extLst>
            </p:cNvPr>
            <p:cNvSpPr/>
            <p:nvPr/>
          </p:nvSpPr>
          <p:spPr>
            <a:xfrm>
              <a:off x="1998711" y="2304000"/>
              <a:ext cx="765000" cy="540000"/>
            </a:xfrm>
            <a:prstGeom prst="ellipse">
              <a:avLst/>
            </a:prstGeom>
            <a:solidFill>
              <a:srgbClr val="F5FFFF"/>
            </a:solidFill>
            <a:ln w="19050"/>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200" dirty="0" smtClean="0">
                  <a:solidFill>
                    <a:prstClr val="black"/>
                  </a:solidFill>
                </a:rPr>
                <a:t>GPU</a:t>
              </a:r>
              <a:endParaRPr lang="ja-JP" altLang="en-US" sz="1200" dirty="0">
                <a:solidFill>
                  <a:prstClr val="black"/>
                </a:solidFill>
              </a:endParaRPr>
            </a:p>
          </p:txBody>
        </p:sp>
        <p:sp>
          <p:nvSpPr>
            <p:cNvPr id="38" name="テキスト ボックス 37">
              <a:extLst>
                <a:ext uri="{FF2B5EF4-FFF2-40B4-BE49-F238E27FC236}">
                  <a16:creationId xmlns="" xmlns:a16="http://schemas.microsoft.com/office/drawing/2014/main" id="{F875BC76-8006-4394-B9D2-B8BD66E0BFE0}"/>
                </a:ext>
              </a:extLst>
            </p:cNvPr>
            <p:cNvSpPr txBox="1"/>
            <p:nvPr/>
          </p:nvSpPr>
          <p:spPr>
            <a:xfrm>
              <a:off x="633823" y="3796223"/>
              <a:ext cx="2642070" cy="307777"/>
            </a:xfrm>
            <a:prstGeom prst="rect">
              <a:avLst/>
            </a:prstGeom>
            <a:noFill/>
          </p:spPr>
          <p:txBody>
            <a:bodyPr wrap="none" rtlCol="0">
              <a:spAutoFit/>
            </a:bodyPr>
            <a:lstStyle/>
            <a:p>
              <a:pPr algn="ctr"/>
              <a:r>
                <a:rPr lang="en-US" altLang="ja-JP" sz="1400" b="1" dirty="0" smtClean="0">
                  <a:solidFill>
                    <a:prstClr val="black"/>
                  </a:solidFill>
                </a:rPr>
                <a:t>Von Neumann to Many Core</a:t>
              </a:r>
              <a:endParaRPr lang="en-US" altLang="ja-JP" sz="1400" b="1" dirty="0">
                <a:solidFill>
                  <a:prstClr val="black"/>
                </a:solidFill>
              </a:endParaRPr>
            </a:p>
          </p:txBody>
        </p:sp>
        <p:sp>
          <p:nvSpPr>
            <p:cNvPr id="51" name="楕円 50">
              <a:extLst>
                <a:ext uri="{FF2B5EF4-FFF2-40B4-BE49-F238E27FC236}">
                  <a16:creationId xmlns="" xmlns:a16="http://schemas.microsoft.com/office/drawing/2014/main" id="{296F3DA6-5BCB-4161-8CCA-E52952474420}"/>
                </a:ext>
              </a:extLst>
            </p:cNvPr>
            <p:cNvSpPr/>
            <p:nvPr/>
          </p:nvSpPr>
          <p:spPr>
            <a:xfrm>
              <a:off x="2046000" y="2844000"/>
              <a:ext cx="765000" cy="540000"/>
            </a:xfrm>
            <a:prstGeom prst="ellipse">
              <a:avLst/>
            </a:prstGeom>
            <a:solidFill>
              <a:srgbClr val="F5FFFF"/>
            </a:solidFill>
            <a:ln w="19050"/>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200" dirty="0" err="1" smtClean="0">
                  <a:solidFill>
                    <a:prstClr val="black"/>
                  </a:solidFill>
                </a:rPr>
                <a:t>Muti</a:t>
              </a:r>
              <a:r>
                <a:rPr lang="en-US" altLang="ja-JP" sz="1200" dirty="0" smtClean="0">
                  <a:solidFill>
                    <a:prstClr val="black"/>
                  </a:solidFill>
                </a:rPr>
                <a:t>-core</a:t>
              </a:r>
              <a:endParaRPr lang="ja-JP" altLang="en-US" sz="1200" dirty="0">
                <a:solidFill>
                  <a:prstClr val="black"/>
                </a:solidFill>
              </a:endParaRPr>
            </a:p>
          </p:txBody>
        </p:sp>
        <p:sp>
          <p:nvSpPr>
            <p:cNvPr id="53" name="テキスト ボックス 52">
              <a:extLst>
                <a:ext uri="{FF2B5EF4-FFF2-40B4-BE49-F238E27FC236}">
                  <a16:creationId xmlns="" xmlns:a16="http://schemas.microsoft.com/office/drawing/2014/main" id="{70D433A7-7F81-44C8-BC61-3BCE293424D8}"/>
                </a:ext>
              </a:extLst>
            </p:cNvPr>
            <p:cNvSpPr txBox="1"/>
            <p:nvPr/>
          </p:nvSpPr>
          <p:spPr>
            <a:xfrm>
              <a:off x="3645482" y="3796223"/>
              <a:ext cx="2111475" cy="307777"/>
            </a:xfrm>
            <a:prstGeom prst="rect">
              <a:avLst/>
            </a:prstGeom>
            <a:noFill/>
          </p:spPr>
          <p:txBody>
            <a:bodyPr wrap="none" rtlCol="0">
              <a:spAutoFit/>
            </a:bodyPr>
            <a:lstStyle/>
            <a:p>
              <a:pPr algn="ctr"/>
              <a:r>
                <a:rPr lang="en-US" altLang="ja-JP" sz="1400" b="1" dirty="0" smtClean="0">
                  <a:solidFill>
                    <a:prstClr val="black"/>
                  </a:solidFill>
                </a:rPr>
                <a:t>Post-Moore Cambrian</a:t>
              </a:r>
              <a:endParaRPr lang="en-US" altLang="ja-JP" sz="1400" b="1" dirty="0">
                <a:solidFill>
                  <a:prstClr val="black"/>
                </a:solidFill>
              </a:endParaRPr>
            </a:p>
          </p:txBody>
        </p:sp>
        <p:sp>
          <p:nvSpPr>
            <p:cNvPr id="54" name="楕円 53">
              <a:extLst>
                <a:ext uri="{FF2B5EF4-FFF2-40B4-BE49-F238E27FC236}">
                  <a16:creationId xmlns="" xmlns:a16="http://schemas.microsoft.com/office/drawing/2014/main" id="{E9360E5C-1902-46C2-AC52-3D48BB3E6F1D}"/>
                </a:ext>
              </a:extLst>
            </p:cNvPr>
            <p:cNvSpPr/>
            <p:nvPr/>
          </p:nvSpPr>
          <p:spPr>
            <a:xfrm>
              <a:off x="4476000" y="1719000"/>
              <a:ext cx="585000" cy="540000"/>
            </a:xfrm>
            <a:prstGeom prst="ellipse">
              <a:avLst/>
            </a:prstGeom>
            <a:solidFill>
              <a:srgbClr val="FFFFF0"/>
            </a:solidFill>
            <a:ln w="19050"/>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200" dirty="0" smtClean="0">
                  <a:solidFill>
                    <a:prstClr val="black"/>
                  </a:solidFill>
                </a:rPr>
                <a:t>quantum</a:t>
              </a:r>
              <a:endParaRPr lang="ja-JP" altLang="en-US" sz="1200" dirty="0">
                <a:solidFill>
                  <a:prstClr val="black"/>
                </a:solidFill>
              </a:endParaRPr>
            </a:p>
          </p:txBody>
        </p:sp>
        <p:sp>
          <p:nvSpPr>
            <p:cNvPr id="56" name="楕円 55">
              <a:extLst>
                <a:ext uri="{FF2B5EF4-FFF2-40B4-BE49-F238E27FC236}">
                  <a16:creationId xmlns="" xmlns:a16="http://schemas.microsoft.com/office/drawing/2014/main" id="{D13AE9FC-AA77-48D0-90B8-1099729F37CD}"/>
                </a:ext>
              </a:extLst>
            </p:cNvPr>
            <p:cNvSpPr/>
            <p:nvPr/>
          </p:nvSpPr>
          <p:spPr>
            <a:xfrm>
              <a:off x="3486000" y="2979000"/>
              <a:ext cx="675000" cy="540000"/>
            </a:xfrm>
            <a:prstGeom prst="ellipse">
              <a:avLst/>
            </a:prstGeom>
            <a:solidFill>
              <a:srgbClr val="FFFFF0"/>
            </a:solidFill>
            <a:ln w="19050"/>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200" dirty="0" smtClean="0">
                  <a:solidFill>
                    <a:prstClr val="black"/>
                  </a:solidFill>
                </a:rPr>
                <a:t>ML</a:t>
              </a:r>
              <a:endParaRPr lang="ja-JP" altLang="en-US" sz="1200" dirty="0">
                <a:solidFill>
                  <a:prstClr val="black"/>
                </a:solidFill>
              </a:endParaRPr>
            </a:p>
          </p:txBody>
        </p:sp>
        <p:sp>
          <p:nvSpPr>
            <p:cNvPr id="57" name="楕円 56">
              <a:extLst>
                <a:ext uri="{FF2B5EF4-FFF2-40B4-BE49-F238E27FC236}">
                  <a16:creationId xmlns="" xmlns:a16="http://schemas.microsoft.com/office/drawing/2014/main" id="{284C68ED-C731-4F3B-B493-63E467099EDF}"/>
                </a:ext>
              </a:extLst>
            </p:cNvPr>
            <p:cNvSpPr/>
            <p:nvPr/>
          </p:nvSpPr>
          <p:spPr>
            <a:xfrm>
              <a:off x="3756000" y="2124000"/>
              <a:ext cx="855000" cy="540000"/>
            </a:xfrm>
            <a:prstGeom prst="ellipse">
              <a:avLst/>
            </a:prstGeom>
            <a:solidFill>
              <a:srgbClr val="FFFFF0"/>
            </a:solidFill>
            <a:ln w="19050"/>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100" dirty="0" smtClean="0">
                  <a:solidFill>
                    <a:prstClr val="black"/>
                  </a:solidFill>
                </a:rPr>
                <a:t>NVM</a:t>
              </a:r>
              <a:endParaRPr lang="ja-JP" altLang="en-US" sz="1100" dirty="0">
                <a:solidFill>
                  <a:prstClr val="black"/>
                </a:solidFill>
              </a:endParaRPr>
            </a:p>
          </p:txBody>
        </p:sp>
        <p:sp>
          <p:nvSpPr>
            <p:cNvPr id="58" name="楕円 57">
              <a:extLst>
                <a:ext uri="{FF2B5EF4-FFF2-40B4-BE49-F238E27FC236}">
                  <a16:creationId xmlns="" xmlns:a16="http://schemas.microsoft.com/office/drawing/2014/main" id="{D8477778-F3D3-493F-99CD-7A90C44E8266}"/>
                </a:ext>
              </a:extLst>
            </p:cNvPr>
            <p:cNvSpPr/>
            <p:nvPr/>
          </p:nvSpPr>
          <p:spPr>
            <a:xfrm>
              <a:off x="4521000" y="2484000"/>
              <a:ext cx="990000" cy="675000"/>
            </a:xfrm>
            <a:prstGeom prst="ellipse">
              <a:avLst/>
            </a:prstGeom>
            <a:solidFill>
              <a:srgbClr val="FFFFE1"/>
            </a:solid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300" b="1" dirty="0" smtClean="0">
                  <a:solidFill>
                    <a:prstClr val="black"/>
                  </a:solidFill>
                </a:rPr>
                <a:t>Specialization</a:t>
              </a:r>
              <a:endParaRPr lang="ja-JP" altLang="en-US" sz="1300" b="1" dirty="0">
                <a:solidFill>
                  <a:prstClr val="black"/>
                </a:solidFill>
              </a:endParaRPr>
            </a:p>
          </p:txBody>
        </p:sp>
        <p:cxnSp>
          <p:nvCxnSpPr>
            <p:cNvPr id="59" name="コネクタ: 曲線 58">
              <a:extLst>
                <a:ext uri="{FF2B5EF4-FFF2-40B4-BE49-F238E27FC236}">
                  <a16:creationId xmlns="" xmlns:a16="http://schemas.microsoft.com/office/drawing/2014/main" id="{A3A9B4F6-BD12-437B-AD20-CDCDBE3DB7D1}"/>
                </a:ext>
              </a:extLst>
            </p:cNvPr>
            <p:cNvCxnSpPr>
              <a:cxnSpLocks/>
              <a:stCxn id="39" idx="6"/>
              <a:endCxn id="58" idx="2"/>
            </p:cNvCxnSpPr>
            <p:nvPr/>
          </p:nvCxnSpPr>
          <p:spPr>
            <a:xfrm>
              <a:off x="3396000" y="2799000"/>
              <a:ext cx="1125000" cy="22500"/>
            </a:xfrm>
            <a:prstGeom prst="curvedConnector3">
              <a:avLst>
                <a:gd name="adj1" fmla="val 50000"/>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0" name="コネクタ: 曲線 69">
              <a:extLst>
                <a:ext uri="{FF2B5EF4-FFF2-40B4-BE49-F238E27FC236}">
                  <a16:creationId xmlns="" xmlns:a16="http://schemas.microsoft.com/office/drawing/2014/main" id="{00682F22-D383-4E94-8AB7-ED12F741FFC7}"/>
                </a:ext>
              </a:extLst>
            </p:cNvPr>
            <p:cNvCxnSpPr>
              <a:cxnSpLocks/>
              <a:endCxn id="56" idx="2"/>
            </p:cNvCxnSpPr>
            <p:nvPr/>
          </p:nvCxnSpPr>
          <p:spPr>
            <a:xfrm rot="16200000" flipH="1">
              <a:off x="3137250" y="2900250"/>
              <a:ext cx="270000" cy="427500"/>
            </a:xfrm>
            <a:prstGeom prst="curvedConnector2">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4" name="コネクタ: 曲線 73">
              <a:extLst>
                <a:ext uri="{FF2B5EF4-FFF2-40B4-BE49-F238E27FC236}">
                  <a16:creationId xmlns="" xmlns:a16="http://schemas.microsoft.com/office/drawing/2014/main" id="{7ACA7EF5-1433-40D4-88D5-5E4166A5D7C7}"/>
                </a:ext>
              </a:extLst>
            </p:cNvPr>
            <p:cNvCxnSpPr>
              <a:cxnSpLocks/>
              <a:endCxn id="57" idx="2"/>
            </p:cNvCxnSpPr>
            <p:nvPr/>
          </p:nvCxnSpPr>
          <p:spPr>
            <a:xfrm rot="5400000" flipH="1" flipV="1">
              <a:off x="3261000" y="2124000"/>
              <a:ext cx="225000" cy="765000"/>
            </a:xfrm>
            <a:prstGeom prst="curvedConnector2">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コネクタ: 曲線 76">
              <a:extLst>
                <a:ext uri="{FF2B5EF4-FFF2-40B4-BE49-F238E27FC236}">
                  <a16:creationId xmlns="" xmlns:a16="http://schemas.microsoft.com/office/drawing/2014/main" id="{1D1F0320-5AA8-4CC9-9110-A726980B44CA}"/>
                </a:ext>
              </a:extLst>
            </p:cNvPr>
            <p:cNvCxnSpPr>
              <a:cxnSpLocks/>
              <a:endCxn id="54" idx="2"/>
            </p:cNvCxnSpPr>
            <p:nvPr/>
          </p:nvCxnSpPr>
          <p:spPr>
            <a:xfrm rot="5400000" flipH="1" flipV="1">
              <a:off x="3328500" y="1561500"/>
              <a:ext cx="720000" cy="1575000"/>
            </a:xfrm>
            <a:prstGeom prst="curvedConnector2">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1" name="コネクタ: 曲線 90">
              <a:extLst>
                <a:ext uri="{FF2B5EF4-FFF2-40B4-BE49-F238E27FC236}">
                  <a16:creationId xmlns="" xmlns:a16="http://schemas.microsoft.com/office/drawing/2014/main" id="{A877C6E7-11CF-4110-A084-0ADAB305B27D}"/>
                </a:ext>
              </a:extLst>
            </p:cNvPr>
            <p:cNvCxnSpPr>
              <a:cxnSpLocks/>
              <a:endCxn id="84" idx="3"/>
            </p:cNvCxnSpPr>
            <p:nvPr/>
          </p:nvCxnSpPr>
          <p:spPr>
            <a:xfrm>
              <a:off x="2954700" y="2903447"/>
              <a:ext cx="1370758" cy="730920"/>
            </a:xfrm>
            <a:prstGeom prst="curvedConnector4">
              <a:avLst>
                <a:gd name="adj1" fmla="val 45960"/>
                <a:gd name="adj2" fmla="val 131276"/>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9" name="楕円 38">
              <a:extLst>
                <a:ext uri="{FF2B5EF4-FFF2-40B4-BE49-F238E27FC236}">
                  <a16:creationId xmlns="" xmlns:a16="http://schemas.microsoft.com/office/drawing/2014/main" id="{7D08344C-D794-4176-AFD7-294D626433A6}"/>
                </a:ext>
              </a:extLst>
            </p:cNvPr>
            <p:cNvSpPr/>
            <p:nvPr/>
          </p:nvSpPr>
          <p:spPr>
            <a:xfrm>
              <a:off x="2631000" y="2529000"/>
              <a:ext cx="765000" cy="540000"/>
            </a:xfrm>
            <a:prstGeom prst="ellipse">
              <a:avLst/>
            </a:prstGeom>
            <a:solidFill>
              <a:srgbClr val="F5FFFF"/>
            </a:solid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200" dirty="0" smtClean="0">
                  <a:solidFill>
                    <a:prstClr val="black"/>
                  </a:solidFill>
                </a:rPr>
                <a:t>Many-Core</a:t>
              </a:r>
              <a:endParaRPr lang="ja-JP" altLang="en-US" sz="1200" dirty="0">
                <a:solidFill>
                  <a:prstClr val="black"/>
                </a:solidFill>
              </a:endParaRPr>
            </a:p>
          </p:txBody>
        </p:sp>
        <p:cxnSp>
          <p:nvCxnSpPr>
            <p:cNvPr id="8" name="コネクタ: 曲線 7">
              <a:extLst>
                <a:ext uri="{FF2B5EF4-FFF2-40B4-BE49-F238E27FC236}">
                  <a16:creationId xmlns="" xmlns:a16="http://schemas.microsoft.com/office/drawing/2014/main" id="{1B3007BC-FC21-4DFB-B9ED-2AAF95F90871}"/>
                </a:ext>
              </a:extLst>
            </p:cNvPr>
            <p:cNvCxnSpPr>
              <a:cxnSpLocks/>
            </p:cNvCxnSpPr>
            <p:nvPr/>
          </p:nvCxnSpPr>
          <p:spPr>
            <a:xfrm rot="5400000" flipH="1" flipV="1">
              <a:off x="1790654" y="2310024"/>
              <a:ext cx="439081" cy="1507032"/>
            </a:xfrm>
            <a:prstGeom prst="curvedConnector2">
              <a:avLst/>
            </a:prstGeom>
            <a:ln w="3810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2" name="楕円 51">
              <a:extLst>
                <a:ext uri="{FF2B5EF4-FFF2-40B4-BE49-F238E27FC236}">
                  <a16:creationId xmlns="" xmlns:a16="http://schemas.microsoft.com/office/drawing/2014/main" id="{455E64BF-006E-460A-89AE-FC1B3BEE5042}"/>
                </a:ext>
              </a:extLst>
            </p:cNvPr>
            <p:cNvSpPr/>
            <p:nvPr/>
          </p:nvSpPr>
          <p:spPr>
            <a:xfrm>
              <a:off x="1236000" y="2484000"/>
              <a:ext cx="675000" cy="540000"/>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lnSpc>
                  <a:spcPct val="95000"/>
                </a:lnSpc>
              </a:pPr>
              <a:r>
                <a:rPr lang="en-US" altLang="ja-JP" sz="1100" dirty="0" smtClean="0">
                  <a:solidFill>
                    <a:prstClr val="black"/>
                  </a:solidFill>
                </a:rPr>
                <a:t>Super-scalar</a:t>
              </a:r>
              <a:endParaRPr lang="ja-JP" altLang="en-US" sz="1100" dirty="0">
                <a:solidFill>
                  <a:prstClr val="black"/>
                </a:solidFill>
              </a:endParaRPr>
            </a:p>
          </p:txBody>
        </p:sp>
        <p:sp>
          <p:nvSpPr>
            <p:cNvPr id="110" name="正方形/長方形 109">
              <a:extLst>
                <a:ext uri="{FF2B5EF4-FFF2-40B4-BE49-F238E27FC236}">
                  <a16:creationId xmlns="" xmlns:a16="http://schemas.microsoft.com/office/drawing/2014/main" id="{B645BEA8-629D-4FD0-B9D5-888439594E13}"/>
                </a:ext>
              </a:extLst>
            </p:cNvPr>
            <p:cNvSpPr/>
            <p:nvPr/>
          </p:nvSpPr>
          <p:spPr>
            <a:xfrm>
              <a:off x="5196000" y="2979000"/>
              <a:ext cx="900000" cy="253916"/>
            </a:xfrm>
            <a:prstGeom prst="rect">
              <a:avLst/>
            </a:prstGeom>
          </p:spPr>
          <p:txBody>
            <a:bodyPr wrap="square">
              <a:spAutoFit/>
            </a:bodyPr>
            <a:lstStyle/>
            <a:p>
              <a:pPr algn="ctr"/>
              <a:r>
                <a:rPr lang="en-US" altLang="ja-JP" sz="1050" b="1" dirty="0" smtClean="0">
                  <a:solidFill>
                    <a:srgbClr val="FF0000"/>
                  </a:solidFill>
                </a:rPr>
                <a:t>FPGA</a:t>
              </a:r>
              <a:endParaRPr lang="en-US" altLang="ja-JP" sz="1050" b="1" dirty="0">
                <a:solidFill>
                  <a:srgbClr val="FF0000"/>
                </a:solidFill>
              </a:endParaRPr>
            </a:p>
          </p:txBody>
        </p:sp>
        <p:sp>
          <p:nvSpPr>
            <p:cNvPr id="3" name="楕円 2">
              <a:extLst>
                <a:ext uri="{FF2B5EF4-FFF2-40B4-BE49-F238E27FC236}">
                  <a16:creationId xmlns="" xmlns:a16="http://schemas.microsoft.com/office/drawing/2014/main" id="{DA7B5F2E-7108-4BCE-A429-EB8976B0CFD8}"/>
                </a:ext>
              </a:extLst>
            </p:cNvPr>
            <p:cNvSpPr/>
            <p:nvPr/>
          </p:nvSpPr>
          <p:spPr>
            <a:xfrm>
              <a:off x="581678" y="3151615"/>
              <a:ext cx="1059322" cy="540000"/>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 tIns="36000" rIns="18000" bIns="18000" rtlCol="0" anchor="ctr"/>
            <a:lstStyle/>
            <a:p>
              <a:pPr algn="ctr"/>
              <a:r>
                <a:rPr lang="en-US" altLang="ja-JP" sz="1200" dirty="0" smtClean="0">
                  <a:solidFill>
                    <a:prstClr val="black"/>
                  </a:solidFill>
                </a:rPr>
                <a:t>Von Neumann</a:t>
              </a:r>
              <a:endParaRPr lang="ja-JP" altLang="en-US" sz="1200" dirty="0">
                <a:solidFill>
                  <a:prstClr val="black"/>
                </a:solidFill>
              </a:endParaRPr>
            </a:p>
          </p:txBody>
        </p:sp>
      </p:grpSp>
      <p:sp>
        <p:nvSpPr>
          <p:cNvPr id="45" name="正方形/長方形 44"/>
          <p:cNvSpPr/>
          <p:nvPr/>
        </p:nvSpPr>
        <p:spPr>
          <a:xfrm>
            <a:off x="-18394" y="-14005"/>
            <a:ext cx="4755764" cy="48711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err="1" smtClean="0">
                <a:solidFill>
                  <a:srgbClr val="C00000"/>
                </a:solidFill>
              </a:rPr>
              <a:t>Kentaro</a:t>
            </a:r>
            <a:r>
              <a:rPr lang="en-US" altLang="ja-JP" sz="2000" b="1" dirty="0" smtClean="0">
                <a:solidFill>
                  <a:srgbClr val="C00000"/>
                </a:solidFill>
              </a:rPr>
              <a:t> Sano (Riken-CCS)</a:t>
            </a:r>
            <a:endParaRPr lang="ja-JP" altLang="en-US" sz="2000" b="1" dirty="0">
              <a:solidFill>
                <a:srgbClr val="C00000"/>
              </a:solidFill>
            </a:endParaRPr>
          </a:p>
        </p:txBody>
      </p:sp>
    </p:spTree>
    <p:extLst>
      <p:ext uri="{BB962C8B-B14F-4D97-AF65-F5344CB8AC3E}">
        <p14:creationId xmlns:p14="http://schemas.microsoft.com/office/powerpoint/2010/main" val="13370121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 name="正方形/長方形 523"/>
          <p:cNvSpPr/>
          <p:nvPr/>
        </p:nvSpPr>
        <p:spPr>
          <a:xfrm flipH="1">
            <a:off x="7084962" y="3103138"/>
            <a:ext cx="4660858" cy="2726752"/>
          </a:xfrm>
          <a:prstGeom prst="rect">
            <a:avLst/>
          </a:prstGeom>
          <a:gradFill flip="none" rotWithShape="1">
            <a:gsLst>
              <a:gs pos="0">
                <a:srgbClr val="FF0000"/>
              </a:gs>
              <a:gs pos="31000">
                <a:schemeClr val="accent6">
                  <a:lumMod val="75000"/>
                </a:schemeClr>
              </a:gs>
              <a:gs pos="48000">
                <a:srgbClr val="FFFF00"/>
              </a:gs>
              <a:gs pos="65000">
                <a:srgbClr val="008000"/>
              </a:gs>
              <a:gs pos="79000">
                <a:srgbClr val="0000FF"/>
              </a:gs>
              <a:gs pos="93000">
                <a:srgbClr val="660066"/>
              </a:gs>
            </a:gsLst>
            <a:lin ang="0" scaled="1"/>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700" dirty="0">
              <a:solidFill>
                <a:prstClr val="white"/>
              </a:solidFill>
              <a:latin typeface="メイリオ"/>
              <a:ea typeface="メイリオ"/>
              <a:cs typeface="メイリオ"/>
            </a:endParaRPr>
          </a:p>
        </p:txBody>
      </p:sp>
      <p:sp>
        <p:nvSpPr>
          <p:cNvPr id="57" name="正方形/長方形 56"/>
          <p:cNvSpPr/>
          <p:nvPr/>
        </p:nvSpPr>
        <p:spPr>
          <a:xfrm>
            <a:off x="566370" y="5908920"/>
            <a:ext cx="4651111" cy="772249"/>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dirty="0" smtClean="0">
                <a:solidFill>
                  <a:prstClr val="white"/>
                </a:solidFill>
              </a:rPr>
              <a:t>Transistor Lithography Scaling</a:t>
            </a:r>
          </a:p>
          <a:p>
            <a:pPr algn="ctr"/>
            <a:r>
              <a:rPr lang="en-US" altLang="ja-JP" dirty="0" smtClean="0">
                <a:solidFill>
                  <a:prstClr val="white"/>
                </a:solidFill>
              </a:rPr>
              <a:t>(CMOS</a:t>
            </a:r>
            <a:r>
              <a:rPr lang="ja-JP" altLang="en-US" dirty="0" smtClean="0">
                <a:solidFill>
                  <a:prstClr val="white"/>
                </a:solidFill>
              </a:rPr>
              <a:t> </a:t>
            </a:r>
            <a:r>
              <a:rPr lang="en-US" altLang="ja-JP" dirty="0" smtClean="0">
                <a:solidFill>
                  <a:prstClr val="white"/>
                </a:solidFill>
              </a:rPr>
              <a:t>Logic Circuits, DRAM/SRAM)</a:t>
            </a:r>
            <a:endParaRPr lang="ja-JP" altLang="en-US" dirty="0">
              <a:solidFill>
                <a:prstClr val="white"/>
              </a:solidFill>
            </a:endParaRPr>
          </a:p>
        </p:txBody>
      </p:sp>
      <p:sp>
        <p:nvSpPr>
          <p:cNvPr id="50" name="テキスト ボックス 49"/>
          <p:cNvSpPr txBox="1"/>
          <p:nvPr/>
        </p:nvSpPr>
        <p:spPr>
          <a:xfrm>
            <a:off x="679085" y="5527511"/>
            <a:ext cx="4463081" cy="338554"/>
          </a:xfrm>
          <a:prstGeom prst="rect">
            <a:avLst/>
          </a:prstGeom>
          <a:noFill/>
        </p:spPr>
        <p:txBody>
          <a:bodyPr wrap="none" rtlCol="0">
            <a:spAutoFit/>
          </a:bodyPr>
          <a:lstStyle/>
          <a:p>
            <a:r>
              <a:rPr lang="en-US" altLang="ja-JP" sz="1600" dirty="0" smtClean="0">
                <a:solidFill>
                  <a:prstClr val="black"/>
                </a:solidFill>
              </a:rPr>
              <a:t>Loosely Coupled with Electronic Interconnect</a:t>
            </a:r>
            <a:endParaRPr lang="ja-JP" altLang="en-US" sz="1600" dirty="0">
              <a:solidFill>
                <a:prstClr val="black"/>
              </a:solidFill>
            </a:endParaRPr>
          </a:p>
        </p:txBody>
      </p:sp>
      <p:grpSp>
        <p:nvGrpSpPr>
          <p:cNvPr id="52" name="図形グループ 51"/>
          <p:cNvGrpSpPr/>
          <p:nvPr/>
        </p:nvGrpSpPr>
        <p:grpSpPr>
          <a:xfrm>
            <a:off x="1203482" y="4741834"/>
            <a:ext cx="993646" cy="809928"/>
            <a:chOff x="2953790" y="4856588"/>
            <a:chExt cx="993646" cy="809928"/>
          </a:xfrm>
        </p:grpSpPr>
        <p:sp>
          <p:nvSpPr>
            <p:cNvPr id="26" name="四角形: 角を丸くする 25"/>
            <p:cNvSpPr/>
            <p:nvPr/>
          </p:nvSpPr>
          <p:spPr>
            <a:xfrm>
              <a:off x="2953790" y="4856588"/>
              <a:ext cx="993646" cy="8099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dirty="0">
                <a:solidFill>
                  <a:prstClr val="white"/>
                </a:solidFill>
              </a:endParaRPr>
            </a:p>
          </p:txBody>
        </p:sp>
        <p:sp>
          <p:nvSpPr>
            <p:cNvPr id="32" name="楕円 31"/>
            <p:cNvSpPr/>
            <p:nvPr/>
          </p:nvSpPr>
          <p:spPr>
            <a:xfrm>
              <a:off x="3048001" y="4981119"/>
              <a:ext cx="382385" cy="34082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 name="楕円 32"/>
            <p:cNvSpPr/>
            <p:nvPr/>
          </p:nvSpPr>
          <p:spPr>
            <a:xfrm>
              <a:off x="3466413" y="4992203"/>
              <a:ext cx="382385" cy="34082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 name="テキスト ボックス 58"/>
            <p:cNvSpPr txBox="1"/>
            <p:nvPr/>
          </p:nvSpPr>
          <p:spPr>
            <a:xfrm>
              <a:off x="3018581" y="5283566"/>
              <a:ext cx="694421" cy="369332"/>
            </a:xfrm>
            <a:prstGeom prst="rect">
              <a:avLst/>
            </a:prstGeom>
            <a:noFill/>
          </p:spPr>
          <p:txBody>
            <a:bodyPr wrap="none" rtlCol="0">
              <a:spAutoFit/>
            </a:bodyPr>
            <a:lstStyle/>
            <a:p>
              <a:r>
                <a:rPr lang="en-US" altLang="ja-JP" dirty="0" smtClean="0">
                  <a:solidFill>
                    <a:prstClr val="black"/>
                  </a:solidFill>
                </a:rPr>
                <a:t>Data</a:t>
              </a:r>
              <a:endParaRPr lang="ja-JP" altLang="en-US" dirty="0">
                <a:solidFill>
                  <a:prstClr val="black"/>
                </a:solidFill>
              </a:endParaRPr>
            </a:p>
          </p:txBody>
        </p:sp>
      </p:grpSp>
      <p:grpSp>
        <p:nvGrpSpPr>
          <p:cNvPr id="65" name="図形グループ 64"/>
          <p:cNvGrpSpPr/>
          <p:nvPr/>
        </p:nvGrpSpPr>
        <p:grpSpPr>
          <a:xfrm>
            <a:off x="3398251" y="4739785"/>
            <a:ext cx="993646" cy="809928"/>
            <a:chOff x="2953790" y="4856588"/>
            <a:chExt cx="993646" cy="809928"/>
          </a:xfrm>
        </p:grpSpPr>
        <p:sp>
          <p:nvSpPr>
            <p:cNvPr id="66" name="四角形: 角を丸くする 25"/>
            <p:cNvSpPr/>
            <p:nvPr/>
          </p:nvSpPr>
          <p:spPr>
            <a:xfrm>
              <a:off x="2953790" y="4856588"/>
              <a:ext cx="993646" cy="8099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dirty="0">
                <a:solidFill>
                  <a:prstClr val="white"/>
                </a:solidFill>
              </a:endParaRPr>
            </a:p>
          </p:txBody>
        </p:sp>
        <p:sp>
          <p:nvSpPr>
            <p:cNvPr id="67" name="楕円 31"/>
            <p:cNvSpPr/>
            <p:nvPr/>
          </p:nvSpPr>
          <p:spPr>
            <a:xfrm>
              <a:off x="3048001" y="4981119"/>
              <a:ext cx="382385" cy="34082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8" name="楕円 32"/>
            <p:cNvSpPr/>
            <p:nvPr/>
          </p:nvSpPr>
          <p:spPr>
            <a:xfrm>
              <a:off x="3466413" y="4992203"/>
              <a:ext cx="382385" cy="34082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9" name="テキスト ボックス 68"/>
            <p:cNvSpPr txBox="1"/>
            <p:nvPr/>
          </p:nvSpPr>
          <p:spPr>
            <a:xfrm>
              <a:off x="3082097" y="5283974"/>
              <a:ext cx="694421" cy="369332"/>
            </a:xfrm>
            <a:prstGeom prst="rect">
              <a:avLst/>
            </a:prstGeom>
            <a:noFill/>
          </p:spPr>
          <p:txBody>
            <a:bodyPr wrap="none" rtlCol="0">
              <a:spAutoFit/>
            </a:bodyPr>
            <a:lstStyle/>
            <a:p>
              <a:r>
                <a:rPr lang="en-US" altLang="ja-JP" dirty="0" smtClean="0">
                  <a:solidFill>
                    <a:prstClr val="black"/>
                  </a:solidFill>
                </a:rPr>
                <a:t>Data</a:t>
              </a:r>
              <a:endParaRPr lang="ja-JP" altLang="en-US" dirty="0">
                <a:solidFill>
                  <a:prstClr val="black"/>
                </a:solidFill>
              </a:endParaRPr>
            </a:p>
          </p:txBody>
        </p:sp>
      </p:grpSp>
      <p:cxnSp>
        <p:nvCxnSpPr>
          <p:cNvPr id="58" name="直線矢印コネクタ 57"/>
          <p:cNvCxnSpPr/>
          <p:nvPr/>
        </p:nvCxnSpPr>
        <p:spPr>
          <a:xfrm flipV="1">
            <a:off x="2178033" y="5144749"/>
            <a:ext cx="1201123" cy="2049"/>
          </a:xfrm>
          <a:prstGeom prst="straightConnector1">
            <a:avLst/>
          </a:prstGeom>
          <a:ln w="28575" cmpd="sng">
            <a:headEnd type="arrow"/>
            <a:tailEnd type="arrow"/>
          </a:ln>
        </p:spPr>
        <p:style>
          <a:lnRef idx="2">
            <a:schemeClr val="accent1"/>
          </a:lnRef>
          <a:fillRef idx="0">
            <a:schemeClr val="accent1"/>
          </a:fillRef>
          <a:effectRef idx="1">
            <a:schemeClr val="accent1"/>
          </a:effectRef>
          <a:fontRef idx="minor">
            <a:schemeClr val="tx1"/>
          </a:fontRef>
        </p:style>
      </p:cxnSp>
      <p:sp>
        <p:nvSpPr>
          <p:cNvPr id="86" name="正方形/長方形 85"/>
          <p:cNvSpPr/>
          <p:nvPr/>
        </p:nvSpPr>
        <p:spPr>
          <a:xfrm>
            <a:off x="564306" y="3094502"/>
            <a:ext cx="4653175" cy="276293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altLang="ja-JP" dirty="0" smtClean="0">
              <a:solidFill>
                <a:prstClr val="black"/>
              </a:solidFill>
            </a:endParaRPr>
          </a:p>
        </p:txBody>
      </p:sp>
      <p:sp>
        <p:nvSpPr>
          <p:cNvPr id="87" name="正方形/長方形 86"/>
          <p:cNvSpPr/>
          <p:nvPr/>
        </p:nvSpPr>
        <p:spPr>
          <a:xfrm>
            <a:off x="562241" y="2390898"/>
            <a:ext cx="4653175" cy="63496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altLang="ja-JP" sz="1600" dirty="0" smtClean="0">
                <a:solidFill>
                  <a:prstClr val="white"/>
                </a:solidFill>
              </a:rPr>
              <a:t>Hardware/Software System APIs</a:t>
            </a:r>
          </a:p>
          <a:p>
            <a:pPr algn="ctr"/>
            <a:r>
              <a:rPr lang="en-US" altLang="ja-JP" sz="1600" dirty="0" smtClean="0">
                <a:solidFill>
                  <a:prstClr val="white"/>
                </a:solidFill>
              </a:rPr>
              <a:t>Flops-Centric Massively Parallel Architecture</a:t>
            </a:r>
          </a:p>
        </p:txBody>
      </p:sp>
      <p:sp>
        <p:nvSpPr>
          <p:cNvPr id="88" name="正方形/長方形 87"/>
          <p:cNvSpPr/>
          <p:nvPr/>
        </p:nvSpPr>
        <p:spPr>
          <a:xfrm>
            <a:off x="560175" y="1841743"/>
            <a:ext cx="4653175" cy="48051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altLang="ja-JP" dirty="0" smtClean="0">
                <a:solidFill>
                  <a:prstClr val="black"/>
                </a:solidFill>
              </a:rPr>
              <a:t>Flops-Centric Monolithic System Software</a:t>
            </a:r>
          </a:p>
        </p:txBody>
      </p:sp>
      <p:sp>
        <p:nvSpPr>
          <p:cNvPr id="89" name="正方形/長方形 88"/>
          <p:cNvSpPr/>
          <p:nvPr/>
        </p:nvSpPr>
        <p:spPr>
          <a:xfrm>
            <a:off x="6992473" y="5894908"/>
            <a:ext cx="4778317" cy="789410"/>
          </a:xfrm>
          <a:prstGeom prst="rect">
            <a:avLst/>
          </a:prstGeom>
          <a:solidFill>
            <a:srgbClr val="0000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dirty="0" smtClean="0">
                <a:solidFill>
                  <a:prstClr val="white"/>
                </a:solidFill>
              </a:rPr>
              <a:t>Novel Devices + CMOS (Dark Silicon)</a:t>
            </a:r>
          </a:p>
          <a:p>
            <a:pPr algn="ctr"/>
            <a:r>
              <a:rPr lang="en-US" altLang="ja-JP" dirty="0" smtClean="0">
                <a:solidFill>
                  <a:prstClr val="white"/>
                </a:solidFill>
              </a:rPr>
              <a:t>(</a:t>
            </a:r>
            <a:r>
              <a:rPr lang="en-US" altLang="ja-JP" dirty="0" err="1" smtClean="0">
                <a:solidFill>
                  <a:prstClr val="white"/>
                </a:solidFill>
              </a:rPr>
              <a:t>Nanophotonics</a:t>
            </a:r>
            <a:r>
              <a:rPr lang="en-US" altLang="ja-JP" dirty="0" smtClean="0">
                <a:solidFill>
                  <a:prstClr val="white"/>
                </a:solidFill>
              </a:rPr>
              <a:t>, Non-Volatile Devices etc.)</a:t>
            </a:r>
            <a:endParaRPr lang="ja-JP" altLang="en-US" dirty="0">
              <a:solidFill>
                <a:prstClr val="white"/>
              </a:solidFill>
            </a:endParaRPr>
          </a:p>
        </p:txBody>
      </p:sp>
      <p:sp>
        <p:nvSpPr>
          <p:cNvPr id="90" name="テキスト ボックス 89"/>
          <p:cNvSpPr txBox="1"/>
          <p:nvPr/>
        </p:nvSpPr>
        <p:spPr>
          <a:xfrm>
            <a:off x="7309751" y="5376534"/>
            <a:ext cx="4359343" cy="523220"/>
          </a:xfrm>
          <a:prstGeom prst="rect">
            <a:avLst/>
          </a:prstGeom>
          <a:solidFill>
            <a:schemeClr val="accent4"/>
          </a:solidFill>
        </p:spPr>
        <p:txBody>
          <a:bodyPr wrap="square" rtlCol="0">
            <a:spAutoFit/>
          </a:bodyPr>
          <a:lstStyle/>
          <a:p>
            <a:pPr algn="ctr"/>
            <a:r>
              <a:rPr lang="en-US" altLang="ja-JP" sz="1400" dirty="0" smtClean="0">
                <a:solidFill>
                  <a:prstClr val="black"/>
                </a:solidFill>
              </a:rPr>
              <a:t>Ultra Tightly Coupled w/Aggressive </a:t>
            </a:r>
            <a:br>
              <a:rPr lang="en-US" altLang="ja-JP" sz="1400" dirty="0" smtClean="0">
                <a:solidFill>
                  <a:prstClr val="black"/>
                </a:solidFill>
              </a:rPr>
            </a:br>
            <a:r>
              <a:rPr lang="en-US" altLang="ja-JP" sz="1400" dirty="0" smtClean="0">
                <a:solidFill>
                  <a:prstClr val="black"/>
                </a:solidFill>
              </a:rPr>
              <a:t>3-D+Photonic Switching Interconnected</a:t>
            </a:r>
            <a:endParaRPr lang="ja-JP" altLang="en-US" sz="1400" dirty="0">
              <a:solidFill>
                <a:prstClr val="black"/>
              </a:solidFill>
            </a:endParaRPr>
          </a:p>
        </p:txBody>
      </p:sp>
      <p:sp>
        <p:nvSpPr>
          <p:cNvPr id="109" name="正方形/長方形 108"/>
          <p:cNvSpPr/>
          <p:nvPr/>
        </p:nvSpPr>
        <p:spPr>
          <a:xfrm>
            <a:off x="7115550" y="2398149"/>
            <a:ext cx="4653175" cy="632910"/>
          </a:xfrm>
          <a:prstGeom prst="rect">
            <a:avLst/>
          </a:prstGeom>
          <a:solidFill>
            <a:srgbClr val="0000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altLang="ja-JP" sz="1600" dirty="0">
                <a:solidFill>
                  <a:prstClr val="white"/>
                </a:solidFill>
              </a:rPr>
              <a:t>Hardware/Software System APIs</a:t>
            </a:r>
          </a:p>
          <a:p>
            <a:pPr algn="ctr"/>
            <a:r>
              <a:rPr lang="en-US" altLang="ja-JP" sz="1600" dirty="0" smtClean="0">
                <a:solidFill>
                  <a:prstClr val="white"/>
                </a:solidFill>
              </a:rPr>
              <a:t>“Cambrian” Heterogeneous Architecture</a:t>
            </a:r>
            <a:endParaRPr lang="en-US" altLang="ja-JP" sz="1600" dirty="0">
              <a:solidFill>
                <a:prstClr val="white"/>
              </a:solidFill>
            </a:endParaRPr>
          </a:p>
        </p:txBody>
      </p:sp>
      <p:sp>
        <p:nvSpPr>
          <p:cNvPr id="110" name="正方形/長方形 109"/>
          <p:cNvSpPr/>
          <p:nvPr/>
        </p:nvSpPr>
        <p:spPr>
          <a:xfrm>
            <a:off x="7113484" y="1829784"/>
            <a:ext cx="4653175" cy="47845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altLang="ja-JP" dirty="0" smtClean="0">
                <a:solidFill>
                  <a:prstClr val="black"/>
                </a:solidFill>
              </a:rPr>
              <a:t>Cambrian Heterogeneous System Software</a:t>
            </a:r>
          </a:p>
        </p:txBody>
      </p:sp>
      <p:sp>
        <p:nvSpPr>
          <p:cNvPr id="113" name="楕円 32"/>
          <p:cNvSpPr/>
          <p:nvPr/>
        </p:nvSpPr>
        <p:spPr>
          <a:xfrm>
            <a:off x="75509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14" name="楕円 32"/>
          <p:cNvSpPr/>
          <p:nvPr/>
        </p:nvSpPr>
        <p:spPr>
          <a:xfrm>
            <a:off x="77033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15" name="楕円 32"/>
          <p:cNvSpPr/>
          <p:nvPr/>
        </p:nvSpPr>
        <p:spPr>
          <a:xfrm>
            <a:off x="78557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16" name="楕円 32"/>
          <p:cNvSpPr/>
          <p:nvPr/>
        </p:nvSpPr>
        <p:spPr>
          <a:xfrm>
            <a:off x="80081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17" name="楕円 32"/>
          <p:cNvSpPr/>
          <p:nvPr/>
        </p:nvSpPr>
        <p:spPr>
          <a:xfrm>
            <a:off x="81605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18" name="楕円 32"/>
          <p:cNvSpPr/>
          <p:nvPr/>
        </p:nvSpPr>
        <p:spPr>
          <a:xfrm>
            <a:off x="83129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19" name="楕円 32"/>
          <p:cNvSpPr/>
          <p:nvPr/>
        </p:nvSpPr>
        <p:spPr>
          <a:xfrm>
            <a:off x="84653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0" name="楕円 32"/>
          <p:cNvSpPr/>
          <p:nvPr/>
        </p:nvSpPr>
        <p:spPr>
          <a:xfrm>
            <a:off x="86177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1" name="楕円 32"/>
          <p:cNvSpPr/>
          <p:nvPr/>
        </p:nvSpPr>
        <p:spPr>
          <a:xfrm>
            <a:off x="87701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2" name="楕円 32"/>
          <p:cNvSpPr/>
          <p:nvPr/>
        </p:nvSpPr>
        <p:spPr>
          <a:xfrm>
            <a:off x="89225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3" name="楕円 32"/>
          <p:cNvSpPr/>
          <p:nvPr/>
        </p:nvSpPr>
        <p:spPr>
          <a:xfrm>
            <a:off x="90749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4" name="楕円 32"/>
          <p:cNvSpPr/>
          <p:nvPr/>
        </p:nvSpPr>
        <p:spPr>
          <a:xfrm>
            <a:off x="92273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5" name="楕円 32"/>
          <p:cNvSpPr/>
          <p:nvPr/>
        </p:nvSpPr>
        <p:spPr>
          <a:xfrm>
            <a:off x="93797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6" name="楕円 32"/>
          <p:cNvSpPr/>
          <p:nvPr/>
        </p:nvSpPr>
        <p:spPr>
          <a:xfrm>
            <a:off x="95321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7" name="楕円 32"/>
          <p:cNvSpPr/>
          <p:nvPr/>
        </p:nvSpPr>
        <p:spPr>
          <a:xfrm>
            <a:off x="96845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8" name="楕円 32"/>
          <p:cNvSpPr/>
          <p:nvPr/>
        </p:nvSpPr>
        <p:spPr>
          <a:xfrm>
            <a:off x="98369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29" name="楕円 32"/>
          <p:cNvSpPr/>
          <p:nvPr/>
        </p:nvSpPr>
        <p:spPr>
          <a:xfrm>
            <a:off x="99893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1" name="楕円 32"/>
          <p:cNvSpPr/>
          <p:nvPr/>
        </p:nvSpPr>
        <p:spPr>
          <a:xfrm>
            <a:off x="101417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3" name="楕円 32"/>
          <p:cNvSpPr/>
          <p:nvPr/>
        </p:nvSpPr>
        <p:spPr>
          <a:xfrm>
            <a:off x="102941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4" name="楕円 32"/>
          <p:cNvSpPr/>
          <p:nvPr/>
        </p:nvSpPr>
        <p:spPr>
          <a:xfrm>
            <a:off x="104465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5" name="楕円 32"/>
          <p:cNvSpPr/>
          <p:nvPr/>
        </p:nvSpPr>
        <p:spPr>
          <a:xfrm>
            <a:off x="105989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6" name="楕円 32"/>
          <p:cNvSpPr/>
          <p:nvPr/>
        </p:nvSpPr>
        <p:spPr>
          <a:xfrm>
            <a:off x="107513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7" name="楕円 32"/>
          <p:cNvSpPr/>
          <p:nvPr/>
        </p:nvSpPr>
        <p:spPr>
          <a:xfrm>
            <a:off x="109037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8" name="楕円 32"/>
          <p:cNvSpPr/>
          <p:nvPr/>
        </p:nvSpPr>
        <p:spPr>
          <a:xfrm>
            <a:off x="110561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9" name="楕円 32"/>
          <p:cNvSpPr/>
          <p:nvPr/>
        </p:nvSpPr>
        <p:spPr>
          <a:xfrm>
            <a:off x="11208586" y="39019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19" name="楕円 32"/>
          <p:cNvSpPr/>
          <p:nvPr/>
        </p:nvSpPr>
        <p:spPr>
          <a:xfrm>
            <a:off x="73985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0" name="楕円 32"/>
          <p:cNvSpPr/>
          <p:nvPr/>
        </p:nvSpPr>
        <p:spPr>
          <a:xfrm>
            <a:off x="75509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1" name="楕円 32"/>
          <p:cNvSpPr/>
          <p:nvPr/>
        </p:nvSpPr>
        <p:spPr>
          <a:xfrm>
            <a:off x="77033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2" name="楕円 32"/>
          <p:cNvSpPr/>
          <p:nvPr/>
        </p:nvSpPr>
        <p:spPr>
          <a:xfrm>
            <a:off x="78557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3" name="楕円 32"/>
          <p:cNvSpPr/>
          <p:nvPr/>
        </p:nvSpPr>
        <p:spPr>
          <a:xfrm>
            <a:off x="80081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4" name="楕円 32"/>
          <p:cNvSpPr/>
          <p:nvPr/>
        </p:nvSpPr>
        <p:spPr>
          <a:xfrm>
            <a:off x="81605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5" name="楕円 32"/>
          <p:cNvSpPr/>
          <p:nvPr/>
        </p:nvSpPr>
        <p:spPr>
          <a:xfrm>
            <a:off x="83129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6" name="楕円 32"/>
          <p:cNvSpPr/>
          <p:nvPr/>
        </p:nvSpPr>
        <p:spPr>
          <a:xfrm>
            <a:off x="84653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7" name="楕円 32"/>
          <p:cNvSpPr/>
          <p:nvPr/>
        </p:nvSpPr>
        <p:spPr>
          <a:xfrm>
            <a:off x="86177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8" name="楕円 32"/>
          <p:cNvSpPr/>
          <p:nvPr/>
        </p:nvSpPr>
        <p:spPr>
          <a:xfrm>
            <a:off x="87701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9" name="楕円 32"/>
          <p:cNvSpPr/>
          <p:nvPr/>
        </p:nvSpPr>
        <p:spPr>
          <a:xfrm>
            <a:off x="89225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0" name="楕円 32"/>
          <p:cNvSpPr/>
          <p:nvPr/>
        </p:nvSpPr>
        <p:spPr>
          <a:xfrm>
            <a:off x="90749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1" name="楕円 32"/>
          <p:cNvSpPr/>
          <p:nvPr/>
        </p:nvSpPr>
        <p:spPr>
          <a:xfrm>
            <a:off x="92273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2" name="楕円 32"/>
          <p:cNvSpPr/>
          <p:nvPr/>
        </p:nvSpPr>
        <p:spPr>
          <a:xfrm>
            <a:off x="93797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3" name="楕円 32"/>
          <p:cNvSpPr/>
          <p:nvPr/>
        </p:nvSpPr>
        <p:spPr>
          <a:xfrm>
            <a:off x="95321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4" name="楕円 32"/>
          <p:cNvSpPr/>
          <p:nvPr/>
        </p:nvSpPr>
        <p:spPr>
          <a:xfrm>
            <a:off x="96845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5" name="楕円 32"/>
          <p:cNvSpPr/>
          <p:nvPr/>
        </p:nvSpPr>
        <p:spPr>
          <a:xfrm>
            <a:off x="98369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6" name="楕円 32"/>
          <p:cNvSpPr/>
          <p:nvPr/>
        </p:nvSpPr>
        <p:spPr>
          <a:xfrm>
            <a:off x="99893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7" name="楕円 32"/>
          <p:cNvSpPr/>
          <p:nvPr/>
        </p:nvSpPr>
        <p:spPr>
          <a:xfrm>
            <a:off x="101417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8" name="楕円 32"/>
          <p:cNvSpPr/>
          <p:nvPr/>
        </p:nvSpPr>
        <p:spPr>
          <a:xfrm>
            <a:off x="102941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9" name="楕円 32"/>
          <p:cNvSpPr/>
          <p:nvPr/>
        </p:nvSpPr>
        <p:spPr>
          <a:xfrm>
            <a:off x="104465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0" name="楕円 32"/>
          <p:cNvSpPr/>
          <p:nvPr/>
        </p:nvSpPr>
        <p:spPr>
          <a:xfrm>
            <a:off x="105989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1" name="楕円 32"/>
          <p:cNvSpPr/>
          <p:nvPr/>
        </p:nvSpPr>
        <p:spPr>
          <a:xfrm>
            <a:off x="107513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2" name="楕円 32"/>
          <p:cNvSpPr/>
          <p:nvPr/>
        </p:nvSpPr>
        <p:spPr>
          <a:xfrm>
            <a:off x="109037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3" name="楕円 32"/>
          <p:cNvSpPr/>
          <p:nvPr/>
        </p:nvSpPr>
        <p:spPr>
          <a:xfrm>
            <a:off x="110561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4" name="楕円 32"/>
          <p:cNvSpPr/>
          <p:nvPr/>
        </p:nvSpPr>
        <p:spPr>
          <a:xfrm>
            <a:off x="112085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5" name="楕円 32"/>
          <p:cNvSpPr/>
          <p:nvPr/>
        </p:nvSpPr>
        <p:spPr>
          <a:xfrm>
            <a:off x="11360986" y="40543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8" name="楕円 32"/>
          <p:cNvSpPr/>
          <p:nvPr/>
        </p:nvSpPr>
        <p:spPr>
          <a:xfrm>
            <a:off x="72461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9" name="楕円 32"/>
          <p:cNvSpPr/>
          <p:nvPr/>
        </p:nvSpPr>
        <p:spPr>
          <a:xfrm>
            <a:off x="73985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0" name="楕円 32"/>
          <p:cNvSpPr/>
          <p:nvPr/>
        </p:nvSpPr>
        <p:spPr>
          <a:xfrm>
            <a:off x="75509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1" name="楕円 32"/>
          <p:cNvSpPr/>
          <p:nvPr/>
        </p:nvSpPr>
        <p:spPr>
          <a:xfrm>
            <a:off x="77033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2" name="楕円 32"/>
          <p:cNvSpPr/>
          <p:nvPr/>
        </p:nvSpPr>
        <p:spPr>
          <a:xfrm>
            <a:off x="78557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3" name="楕円 32"/>
          <p:cNvSpPr/>
          <p:nvPr/>
        </p:nvSpPr>
        <p:spPr>
          <a:xfrm>
            <a:off x="80081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4" name="楕円 32"/>
          <p:cNvSpPr/>
          <p:nvPr/>
        </p:nvSpPr>
        <p:spPr>
          <a:xfrm>
            <a:off x="81605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5" name="楕円 32"/>
          <p:cNvSpPr/>
          <p:nvPr/>
        </p:nvSpPr>
        <p:spPr>
          <a:xfrm>
            <a:off x="83129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6" name="楕円 32"/>
          <p:cNvSpPr/>
          <p:nvPr/>
        </p:nvSpPr>
        <p:spPr>
          <a:xfrm>
            <a:off x="84653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7" name="楕円 32"/>
          <p:cNvSpPr/>
          <p:nvPr/>
        </p:nvSpPr>
        <p:spPr>
          <a:xfrm>
            <a:off x="86177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8" name="楕円 32"/>
          <p:cNvSpPr/>
          <p:nvPr/>
        </p:nvSpPr>
        <p:spPr>
          <a:xfrm>
            <a:off x="87701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9" name="楕円 32"/>
          <p:cNvSpPr/>
          <p:nvPr/>
        </p:nvSpPr>
        <p:spPr>
          <a:xfrm>
            <a:off x="89225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0" name="楕円 32"/>
          <p:cNvSpPr/>
          <p:nvPr/>
        </p:nvSpPr>
        <p:spPr>
          <a:xfrm>
            <a:off x="90749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1" name="楕円 32"/>
          <p:cNvSpPr/>
          <p:nvPr/>
        </p:nvSpPr>
        <p:spPr>
          <a:xfrm>
            <a:off x="92273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2" name="楕円 32"/>
          <p:cNvSpPr/>
          <p:nvPr/>
        </p:nvSpPr>
        <p:spPr>
          <a:xfrm>
            <a:off x="93797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3" name="楕円 32"/>
          <p:cNvSpPr/>
          <p:nvPr/>
        </p:nvSpPr>
        <p:spPr>
          <a:xfrm>
            <a:off x="95321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4" name="楕円 32"/>
          <p:cNvSpPr/>
          <p:nvPr/>
        </p:nvSpPr>
        <p:spPr>
          <a:xfrm>
            <a:off x="96845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5" name="楕円 32"/>
          <p:cNvSpPr/>
          <p:nvPr/>
        </p:nvSpPr>
        <p:spPr>
          <a:xfrm>
            <a:off x="98369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6" name="楕円 32"/>
          <p:cNvSpPr/>
          <p:nvPr/>
        </p:nvSpPr>
        <p:spPr>
          <a:xfrm>
            <a:off x="99893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7" name="楕円 32"/>
          <p:cNvSpPr/>
          <p:nvPr/>
        </p:nvSpPr>
        <p:spPr>
          <a:xfrm>
            <a:off x="101417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8" name="楕円 32"/>
          <p:cNvSpPr/>
          <p:nvPr/>
        </p:nvSpPr>
        <p:spPr>
          <a:xfrm>
            <a:off x="102941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9" name="楕円 32"/>
          <p:cNvSpPr/>
          <p:nvPr/>
        </p:nvSpPr>
        <p:spPr>
          <a:xfrm>
            <a:off x="104465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0" name="楕円 32"/>
          <p:cNvSpPr/>
          <p:nvPr/>
        </p:nvSpPr>
        <p:spPr>
          <a:xfrm>
            <a:off x="105989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1" name="楕円 32"/>
          <p:cNvSpPr/>
          <p:nvPr/>
        </p:nvSpPr>
        <p:spPr>
          <a:xfrm>
            <a:off x="107513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2" name="楕円 32"/>
          <p:cNvSpPr/>
          <p:nvPr/>
        </p:nvSpPr>
        <p:spPr>
          <a:xfrm>
            <a:off x="109037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3" name="楕円 32"/>
          <p:cNvSpPr/>
          <p:nvPr/>
        </p:nvSpPr>
        <p:spPr>
          <a:xfrm>
            <a:off x="110561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4" name="楕円 32"/>
          <p:cNvSpPr/>
          <p:nvPr/>
        </p:nvSpPr>
        <p:spPr>
          <a:xfrm>
            <a:off x="112085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5" name="楕円 32"/>
          <p:cNvSpPr/>
          <p:nvPr/>
        </p:nvSpPr>
        <p:spPr>
          <a:xfrm>
            <a:off x="113609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6" name="楕円 32"/>
          <p:cNvSpPr/>
          <p:nvPr/>
        </p:nvSpPr>
        <p:spPr>
          <a:xfrm>
            <a:off x="11513386" y="420672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8" name="楕円 32"/>
          <p:cNvSpPr/>
          <p:nvPr/>
        </p:nvSpPr>
        <p:spPr>
          <a:xfrm>
            <a:off x="72461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9" name="楕円 32"/>
          <p:cNvSpPr/>
          <p:nvPr/>
        </p:nvSpPr>
        <p:spPr>
          <a:xfrm>
            <a:off x="73985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0" name="楕円 32"/>
          <p:cNvSpPr/>
          <p:nvPr/>
        </p:nvSpPr>
        <p:spPr>
          <a:xfrm>
            <a:off x="75509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1" name="楕円 32"/>
          <p:cNvSpPr/>
          <p:nvPr/>
        </p:nvSpPr>
        <p:spPr>
          <a:xfrm>
            <a:off x="77033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2" name="楕円 32"/>
          <p:cNvSpPr/>
          <p:nvPr/>
        </p:nvSpPr>
        <p:spPr>
          <a:xfrm>
            <a:off x="78557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3" name="楕円 32"/>
          <p:cNvSpPr/>
          <p:nvPr/>
        </p:nvSpPr>
        <p:spPr>
          <a:xfrm>
            <a:off x="80081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4" name="楕円 32"/>
          <p:cNvSpPr/>
          <p:nvPr/>
        </p:nvSpPr>
        <p:spPr>
          <a:xfrm>
            <a:off x="81605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5" name="楕円 32"/>
          <p:cNvSpPr/>
          <p:nvPr/>
        </p:nvSpPr>
        <p:spPr>
          <a:xfrm>
            <a:off x="83129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6" name="楕円 32"/>
          <p:cNvSpPr/>
          <p:nvPr/>
        </p:nvSpPr>
        <p:spPr>
          <a:xfrm>
            <a:off x="84653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7" name="楕円 32"/>
          <p:cNvSpPr/>
          <p:nvPr/>
        </p:nvSpPr>
        <p:spPr>
          <a:xfrm>
            <a:off x="86177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8" name="楕円 32"/>
          <p:cNvSpPr/>
          <p:nvPr/>
        </p:nvSpPr>
        <p:spPr>
          <a:xfrm>
            <a:off x="87701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9" name="楕円 32"/>
          <p:cNvSpPr/>
          <p:nvPr/>
        </p:nvSpPr>
        <p:spPr>
          <a:xfrm>
            <a:off x="89225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0" name="楕円 32"/>
          <p:cNvSpPr/>
          <p:nvPr/>
        </p:nvSpPr>
        <p:spPr>
          <a:xfrm>
            <a:off x="90749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1" name="楕円 32"/>
          <p:cNvSpPr/>
          <p:nvPr/>
        </p:nvSpPr>
        <p:spPr>
          <a:xfrm>
            <a:off x="92273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2" name="楕円 32"/>
          <p:cNvSpPr/>
          <p:nvPr/>
        </p:nvSpPr>
        <p:spPr>
          <a:xfrm>
            <a:off x="93797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3" name="楕円 32"/>
          <p:cNvSpPr/>
          <p:nvPr/>
        </p:nvSpPr>
        <p:spPr>
          <a:xfrm>
            <a:off x="95321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4" name="楕円 32"/>
          <p:cNvSpPr/>
          <p:nvPr/>
        </p:nvSpPr>
        <p:spPr>
          <a:xfrm>
            <a:off x="96845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5" name="楕円 32"/>
          <p:cNvSpPr/>
          <p:nvPr/>
        </p:nvSpPr>
        <p:spPr>
          <a:xfrm>
            <a:off x="98369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6" name="楕円 32"/>
          <p:cNvSpPr/>
          <p:nvPr/>
        </p:nvSpPr>
        <p:spPr>
          <a:xfrm>
            <a:off x="99893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7" name="楕円 32"/>
          <p:cNvSpPr/>
          <p:nvPr/>
        </p:nvSpPr>
        <p:spPr>
          <a:xfrm>
            <a:off x="101417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8" name="楕円 32"/>
          <p:cNvSpPr/>
          <p:nvPr/>
        </p:nvSpPr>
        <p:spPr>
          <a:xfrm>
            <a:off x="102941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9" name="楕円 32"/>
          <p:cNvSpPr/>
          <p:nvPr/>
        </p:nvSpPr>
        <p:spPr>
          <a:xfrm>
            <a:off x="104465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00" name="楕円 32"/>
          <p:cNvSpPr/>
          <p:nvPr/>
        </p:nvSpPr>
        <p:spPr>
          <a:xfrm>
            <a:off x="105989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01" name="楕円 32"/>
          <p:cNvSpPr/>
          <p:nvPr/>
        </p:nvSpPr>
        <p:spPr>
          <a:xfrm>
            <a:off x="107513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02" name="楕円 32"/>
          <p:cNvSpPr/>
          <p:nvPr/>
        </p:nvSpPr>
        <p:spPr>
          <a:xfrm>
            <a:off x="109037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03" name="楕円 32"/>
          <p:cNvSpPr/>
          <p:nvPr/>
        </p:nvSpPr>
        <p:spPr>
          <a:xfrm>
            <a:off x="110561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04" name="楕円 32"/>
          <p:cNvSpPr/>
          <p:nvPr/>
        </p:nvSpPr>
        <p:spPr>
          <a:xfrm>
            <a:off x="112085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05" name="楕円 32"/>
          <p:cNvSpPr/>
          <p:nvPr/>
        </p:nvSpPr>
        <p:spPr>
          <a:xfrm>
            <a:off x="11266310" y="4730717"/>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06" name="楕円 32"/>
          <p:cNvSpPr/>
          <p:nvPr/>
        </p:nvSpPr>
        <p:spPr>
          <a:xfrm>
            <a:off x="11513386" y="47195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09" name="楕円 32"/>
          <p:cNvSpPr/>
          <p:nvPr/>
        </p:nvSpPr>
        <p:spPr>
          <a:xfrm>
            <a:off x="73985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0" name="楕円 32"/>
          <p:cNvSpPr/>
          <p:nvPr/>
        </p:nvSpPr>
        <p:spPr>
          <a:xfrm>
            <a:off x="75509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1" name="楕円 32"/>
          <p:cNvSpPr/>
          <p:nvPr/>
        </p:nvSpPr>
        <p:spPr>
          <a:xfrm>
            <a:off x="77033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2" name="楕円 32"/>
          <p:cNvSpPr/>
          <p:nvPr/>
        </p:nvSpPr>
        <p:spPr>
          <a:xfrm>
            <a:off x="78557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3" name="楕円 32"/>
          <p:cNvSpPr/>
          <p:nvPr/>
        </p:nvSpPr>
        <p:spPr>
          <a:xfrm>
            <a:off x="80081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4" name="楕円 32"/>
          <p:cNvSpPr/>
          <p:nvPr/>
        </p:nvSpPr>
        <p:spPr>
          <a:xfrm>
            <a:off x="81605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5" name="楕円 32"/>
          <p:cNvSpPr/>
          <p:nvPr/>
        </p:nvSpPr>
        <p:spPr>
          <a:xfrm>
            <a:off x="83129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6" name="楕円 32"/>
          <p:cNvSpPr/>
          <p:nvPr/>
        </p:nvSpPr>
        <p:spPr>
          <a:xfrm>
            <a:off x="84653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7" name="楕円 32"/>
          <p:cNvSpPr/>
          <p:nvPr/>
        </p:nvSpPr>
        <p:spPr>
          <a:xfrm>
            <a:off x="86177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8" name="楕円 32"/>
          <p:cNvSpPr/>
          <p:nvPr/>
        </p:nvSpPr>
        <p:spPr>
          <a:xfrm>
            <a:off x="87701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19" name="楕円 32"/>
          <p:cNvSpPr/>
          <p:nvPr/>
        </p:nvSpPr>
        <p:spPr>
          <a:xfrm>
            <a:off x="89225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0" name="楕円 32"/>
          <p:cNvSpPr/>
          <p:nvPr/>
        </p:nvSpPr>
        <p:spPr>
          <a:xfrm>
            <a:off x="90749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1" name="楕円 32"/>
          <p:cNvSpPr/>
          <p:nvPr/>
        </p:nvSpPr>
        <p:spPr>
          <a:xfrm>
            <a:off x="92273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2" name="楕円 32"/>
          <p:cNvSpPr/>
          <p:nvPr/>
        </p:nvSpPr>
        <p:spPr>
          <a:xfrm>
            <a:off x="93797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3" name="楕円 32"/>
          <p:cNvSpPr/>
          <p:nvPr/>
        </p:nvSpPr>
        <p:spPr>
          <a:xfrm>
            <a:off x="95321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4" name="楕円 32"/>
          <p:cNvSpPr/>
          <p:nvPr/>
        </p:nvSpPr>
        <p:spPr>
          <a:xfrm>
            <a:off x="96845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5" name="楕円 32"/>
          <p:cNvSpPr/>
          <p:nvPr/>
        </p:nvSpPr>
        <p:spPr>
          <a:xfrm>
            <a:off x="98369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6" name="楕円 32"/>
          <p:cNvSpPr/>
          <p:nvPr/>
        </p:nvSpPr>
        <p:spPr>
          <a:xfrm>
            <a:off x="99893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7" name="楕円 32"/>
          <p:cNvSpPr/>
          <p:nvPr/>
        </p:nvSpPr>
        <p:spPr>
          <a:xfrm>
            <a:off x="101417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8" name="楕円 32"/>
          <p:cNvSpPr/>
          <p:nvPr/>
        </p:nvSpPr>
        <p:spPr>
          <a:xfrm>
            <a:off x="102941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29" name="楕円 32"/>
          <p:cNvSpPr/>
          <p:nvPr/>
        </p:nvSpPr>
        <p:spPr>
          <a:xfrm>
            <a:off x="104465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30" name="楕円 32"/>
          <p:cNvSpPr/>
          <p:nvPr/>
        </p:nvSpPr>
        <p:spPr>
          <a:xfrm>
            <a:off x="105989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31" name="楕円 32"/>
          <p:cNvSpPr/>
          <p:nvPr/>
        </p:nvSpPr>
        <p:spPr>
          <a:xfrm>
            <a:off x="107513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32" name="楕円 32"/>
          <p:cNvSpPr/>
          <p:nvPr/>
        </p:nvSpPr>
        <p:spPr>
          <a:xfrm>
            <a:off x="109037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33" name="楕円 32"/>
          <p:cNvSpPr/>
          <p:nvPr/>
        </p:nvSpPr>
        <p:spPr>
          <a:xfrm>
            <a:off x="110561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34" name="楕円 32"/>
          <p:cNvSpPr/>
          <p:nvPr/>
        </p:nvSpPr>
        <p:spPr>
          <a:xfrm>
            <a:off x="112085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35" name="楕円 32"/>
          <p:cNvSpPr/>
          <p:nvPr/>
        </p:nvSpPr>
        <p:spPr>
          <a:xfrm>
            <a:off x="11360986" y="48719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0" name="楕円 32"/>
          <p:cNvSpPr/>
          <p:nvPr/>
        </p:nvSpPr>
        <p:spPr>
          <a:xfrm>
            <a:off x="75509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1" name="楕円 32"/>
          <p:cNvSpPr/>
          <p:nvPr/>
        </p:nvSpPr>
        <p:spPr>
          <a:xfrm>
            <a:off x="77033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2" name="楕円 32"/>
          <p:cNvSpPr/>
          <p:nvPr/>
        </p:nvSpPr>
        <p:spPr>
          <a:xfrm>
            <a:off x="78557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3" name="楕円 32"/>
          <p:cNvSpPr/>
          <p:nvPr/>
        </p:nvSpPr>
        <p:spPr>
          <a:xfrm>
            <a:off x="80081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4" name="楕円 32"/>
          <p:cNvSpPr/>
          <p:nvPr/>
        </p:nvSpPr>
        <p:spPr>
          <a:xfrm>
            <a:off x="81605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5" name="楕円 32"/>
          <p:cNvSpPr/>
          <p:nvPr/>
        </p:nvSpPr>
        <p:spPr>
          <a:xfrm>
            <a:off x="83129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6" name="楕円 32"/>
          <p:cNvSpPr/>
          <p:nvPr/>
        </p:nvSpPr>
        <p:spPr>
          <a:xfrm>
            <a:off x="84653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7" name="楕円 32"/>
          <p:cNvSpPr/>
          <p:nvPr/>
        </p:nvSpPr>
        <p:spPr>
          <a:xfrm>
            <a:off x="86177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8" name="楕円 32"/>
          <p:cNvSpPr/>
          <p:nvPr/>
        </p:nvSpPr>
        <p:spPr>
          <a:xfrm>
            <a:off x="87701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49" name="楕円 32"/>
          <p:cNvSpPr/>
          <p:nvPr/>
        </p:nvSpPr>
        <p:spPr>
          <a:xfrm>
            <a:off x="89225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0" name="楕円 32"/>
          <p:cNvSpPr/>
          <p:nvPr/>
        </p:nvSpPr>
        <p:spPr>
          <a:xfrm>
            <a:off x="90749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1" name="楕円 32"/>
          <p:cNvSpPr/>
          <p:nvPr/>
        </p:nvSpPr>
        <p:spPr>
          <a:xfrm>
            <a:off x="92273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2" name="楕円 32"/>
          <p:cNvSpPr/>
          <p:nvPr/>
        </p:nvSpPr>
        <p:spPr>
          <a:xfrm>
            <a:off x="93797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3" name="楕円 32"/>
          <p:cNvSpPr/>
          <p:nvPr/>
        </p:nvSpPr>
        <p:spPr>
          <a:xfrm>
            <a:off x="95321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4" name="楕円 32"/>
          <p:cNvSpPr/>
          <p:nvPr/>
        </p:nvSpPr>
        <p:spPr>
          <a:xfrm>
            <a:off x="96845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5" name="楕円 32"/>
          <p:cNvSpPr/>
          <p:nvPr/>
        </p:nvSpPr>
        <p:spPr>
          <a:xfrm>
            <a:off x="98369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6" name="楕円 32"/>
          <p:cNvSpPr/>
          <p:nvPr/>
        </p:nvSpPr>
        <p:spPr>
          <a:xfrm>
            <a:off x="99893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7" name="楕円 32"/>
          <p:cNvSpPr/>
          <p:nvPr/>
        </p:nvSpPr>
        <p:spPr>
          <a:xfrm>
            <a:off x="101417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8" name="楕円 32"/>
          <p:cNvSpPr/>
          <p:nvPr/>
        </p:nvSpPr>
        <p:spPr>
          <a:xfrm>
            <a:off x="102941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59" name="楕円 32"/>
          <p:cNvSpPr/>
          <p:nvPr/>
        </p:nvSpPr>
        <p:spPr>
          <a:xfrm>
            <a:off x="104465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60" name="楕円 32"/>
          <p:cNvSpPr/>
          <p:nvPr/>
        </p:nvSpPr>
        <p:spPr>
          <a:xfrm>
            <a:off x="105989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61" name="楕円 32"/>
          <p:cNvSpPr/>
          <p:nvPr/>
        </p:nvSpPr>
        <p:spPr>
          <a:xfrm>
            <a:off x="107513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62" name="楕円 32"/>
          <p:cNvSpPr/>
          <p:nvPr/>
        </p:nvSpPr>
        <p:spPr>
          <a:xfrm>
            <a:off x="109037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63" name="楕円 32"/>
          <p:cNvSpPr/>
          <p:nvPr/>
        </p:nvSpPr>
        <p:spPr>
          <a:xfrm>
            <a:off x="110561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64" name="楕円 32"/>
          <p:cNvSpPr/>
          <p:nvPr/>
        </p:nvSpPr>
        <p:spPr>
          <a:xfrm>
            <a:off x="11208586" y="50243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75" name="楕円 32"/>
          <p:cNvSpPr/>
          <p:nvPr/>
        </p:nvSpPr>
        <p:spPr>
          <a:xfrm>
            <a:off x="77143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76" name="楕円 32"/>
          <p:cNvSpPr/>
          <p:nvPr/>
        </p:nvSpPr>
        <p:spPr>
          <a:xfrm>
            <a:off x="78667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77" name="楕円 32"/>
          <p:cNvSpPr/>
          <p:nvPr/>
        </p:nvSpPr>
        <p:spPr>
          <a:xfrm>
            <a:off x="80191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78" name="楕円 32"/>
          <p:cNvSpPr/>
          <p:nvPr/>
        </p:nvSpPr>
        <p:spPr>
          <a:xfrm>
            <a:off x="81715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79" name="楕円 32"/>
          <p:cNvSpPr/>
          <p:nvPr/>
        </p:nvSpPr>
        <p:spPr>
          <a:xfrm>
            <a:off x="83239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0" name="楕円 32"/>
          <p:cNvSpPr/>
          <p:nvPr/>
        </p:nvSpPr>
        <p:spPr>
          <a:xfrm>
            <a:off x="84763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1" name="楕円 32"/>
          <p:cNvSpPr/>
          <p:nvPr/>
        </p:nvSpPr>
        <p:spPr>
          <a:xfrm>
            <a:off x="86287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2" name="楕円 32"/>
          <p:cNvSpPr/>
          <p:nvPr/>
        </p:nvSpPr>
        <p:spPr>
          <a:xfrm>
            <a:off x="87811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3" name="楕円 32"/>
          <p:cNvSpPr/>
          <p:nvPr/>
        </p:nvSpPr>
        <p:spPr>
          <a:xfrm>
            <a:off x="89335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4" name="楕円 32"/>
          <p:cNvSpPr/>
          <p:nvPr/>
        </p:nvSpPr>
        <p:spPr>
          <a:xfrm>
            <a:off x="90859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5" name="楕円 32"/>
          <p:cNvSpPr/>
          <p:nvPr/>
        </p:nvSpPr>
        <p:spPr>
          <a:xfrm>
            <a:off x="92383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6" name="楕円 32"/>
          <p:cNvSpPr/>
          <p:nvPr/>
        </p:nvSpPr>
        <p:spPr>
          <a:xfrm>
            <a:off x="93907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7" name="楕円 32"/>
          <p:cNvSpPr/>
          <p:nvPr/>
        </p:nvSpPr>
        <p:spPr>
          <a:xfrm>
            <a:off x="95431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8" name="楕円 32"/>
          <p:cNvSpPr/>
          <p:nvPr/>
        </p:nvSpPr>
        <p:spPr>
          <a:xfrm>
            <a:off x="96955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89" name="楕円 32"/>
          <p:cNvSpPr/>
          <p:nvPr/>
        </p:nvSpPr>
        <p:spPr>
          <a:xfrm>
            <a:off x="98479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90" name="楕円 32"/>
          <p:cNvSpPr/>
          <p:nvPr/>
        </p:nvSpPr>
        <p:spPr>
          <a:xfrm>
            <a:off x="100003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91" name="楕円 32"/>
          <p:cNvSpPr/>
          <p:nvPr/>
        </p:nvSpPr>
        <p:spPr>
          <a:xfrm>
            <a:off x="101527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92" name="楕円 32"/>
          <p:cNvSpPr/>
          <p:nvPr/>
        </p:nvSpPr>
        <p:spPr>
          <a:xfrm>
            <a:off x="103051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93" name="楕円 32"/>
          <p:cNvSpPr/>
          <p:nvPr/>
        </p:nvSpPr>
        <p:spPr>
          <a:xfrm>
            <a:off x="104575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94" name="楕円 32"/>
          <p:cNvSpPr/>
          <p:nvPr/>
        </p:nvSpPr>
        <p:spPr>
          <a:xfrm>
            <a:off x="106099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95" name="楕円 32"/>
          <p:cNvSpPr/>
          <p:nvPr/>
        </p:nvSpPr>
        <p:spPr>
          <a:xfrm>
            <a:off x="107623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96" name="楕円 32"/>
          <p:cNvSpPr/>
          <p:nvPr/>
        </p:nvSpPr>
        <p:spPr>
          <a:xfrm>
            <a:off x="109147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497" name="楕円 32"/>
          <p:cNvSpPr/>
          <p:nvPr/>
        </p:nvSpPr>
        <p:spPr>
          <a:xfrm>
            <a:off x="11067148" y="3741326"/>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0" name="楕円 32"/>
          <p:cNvSpPr/>
          <p:nvPr/>
        </p:nvSpPr>
        <p:spPr>
          <a:xfrm>
            <a:off x="77184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1" name="楕円 32"/>
          <p:cNvSpPr/>
          <p:nvPr/>
        </p:nvSpPr>
        <p:spPr>
          <a:xfrm>
            <a:off x="78708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2" name="楕円 32"/>
          <p:cNvSpPr/>
          <p:nvPr/>
        </p:nvSpPr>
        <p:spPr>
          <a:xfrm>
            <a:off x="80232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3" name="楕円 32"/>
          <p:cNvSpPr/>
          <p:nvPr/>
        </p:nvSpPr>
        <p:spPr>
          <a:xfrm>
            <a:off x="81756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4" name="楕円 32"/>
          <p:cNvSpPr/>
          <p:nvPr/>
        </p:nvSpPr>
        <p:spPr>
          <a:xfrm>
            <a:off x="83280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5" name="楕円 32"/>
          <p:cNvSpPr/>
          <p:nvPr/>
        </p:nvSpPr>
        <p:spPr>
          <a:xfrm>
            <a:off x="84804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6" name="楕円 32"/>
          <p:cNvSpPr/>
          <p:nvPr/>
        </p:nvSpPr>
        <p:spPr>
          <a:xfrm>
            <a:off x="86328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7" name="楕円 32"/>
          <p:cNvSpPr/>
          <p:nvPr/>
        </p:nvSpPr>
        <p:spPr>
          <a:xfrm>
            <a:off x="87852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8" name="楕円 32"/>
          <p:cNvSpPr/>
          <p:nvPr/>
        </p:nvSpPr>
        <p:spPr>
          <a:xfrm>
            <a:off x="89376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09" name="楕円 32"/>
          <p:cNvSpPr/>
          <p:nvPr/>
        </p:nvSpPr>
        <p:spPr>
          <a:xfrm>
            <a:off x="90900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0" name="楕円 32"/>
          <p:cNvSpPr/>
          <p:nvPr/>
        </p:nvSpPr>
        <p:spPr>
          <a:xfrm>
            <a:off x="92424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1" name="楕円 32"/>
          <p:cNvSpPr/>
          <p:nvPr/>
        </p:nvSpPr>
        <p:spPr>
          <a:xfrm>
            <a:off x="93948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2" name="楕円 32"/>
          <p:cNvSpPr/>
          <p:nvPr/>
        </p:nvSpPr>
        <p:spPr>
          <a:xfrm>
            <a:off x="95472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3" name="楕円 32"/>
          <p:cNvSpPr/>
          <p:nvPr/>
        </p:nvSpPr>
        <p:spPr>
          <a:xfrm>
            <a:off x="96996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4" name="楕円 32"/>
          <p:cNvSpPr/>
          <p:nvPr/>
        </p:nvSpPr>
        <p:spPr>
          <a:xfrm>
            <a:off x="98520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5" name="楕円 32"/>
          <p:cNvSpPr/>
          <p:nvPr/>
        </p:nvSpPr>
        <p:spPr>
          <a:xfrm>
            <a:off x="100044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6" name="楕円 32"/>
          <p:cNvSpPr/>
          <p:nvPr/>
        </p:nvSpPr>
        <p:spPr>
          <a:xfrm>
            <a:off x="101568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7" name="楕円 32"/>
          <p:cNvSpPr/>
          <p:nvPr/>
        </p:nvSpPr>
        <p:spPr>
          <a:xfrm>
            <a:off x="103092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8" name="楕円 32"/>
          <p:cNvSpPr/>
          <p:nvPr/>
        </p:nvSpPr>
        <p:spPr>
          <a:xfrm>
            <a:off x="104616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9" name="楕円 32"/>
          <p:cNvSpPr/>
          <p:nvPr/>
        </p:nvSpPr>
        <p:spPr>
          <a:xfrm>
            <a:off x="106140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20" name="楕円 32"/>
          <p:cNvSpPr/>
          <p:nvPr/>
        </p:nvSpPr>
        <p:spPr>
          <a:xfrm>
            <a:off x="107664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21" name="楕円 32"/>
          <p:cNvSpPr/>
          <p:nvPr/>
        </p:nvSpPr>
        <p:spPr>
          <a:xfrm>
            <a:off x="109188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22" name="楕円 32"/>
          <p:cNvSpPr/>
          <p:nvPr/>
        </p:nvSpPr>
        <p:spPr>
          <a:xfrm>
            <a:off x="11071282" y="5176703"/>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25" name="テキスト ボックス 524"/>
          <p:cNvSpPr txBox="1"/>
          <p:nvPr/>
        </p:nvSpPr>
        <p:spPr>
          <a:xfrm>
            <a:off x="7344172" y="3177193"/>
            <a:ext cx="4144083" cy="369332"/>
          </a:xfrm>
          <a:prstGeom prst="rect">
            <a:avLst/>
          </a:prstGeom>
          <a:solidFill>
            <a:schemeClr val="bg1"/>
          </a:solidFill>
        </p:spPr>
        <p:txBody>
          <a:bodyPr wrap="none" rtlCol="0">
            <a:spAutoFit/>
          </a:bodyPr>
          <a:lstStyle/>
          <a:p>
            <a:r>
              <a:rPr lang="en-US" altLang="ja-JP" dirty="0" smtClean="0">
                <a:solidFill>
                  <a:srgbClr val="0000FF"/>
                </a:solidFill>
              </a:rPr>
              <a:t>Heterogeneous CPUs + Holistic Data</a:t>
            </a:r>
            <a:endParaRPr lang="en-US" altLang="ja-JP" dirty="0">
              <a:solidFill>
                <a:srgbClr val="0000FF"/>
              </a:solidFill>
            </a:endParaRPr>
          </a:p>
        </p:txBody>
      </p:sp>
      <p:grpSp>
        <p:nvGrpSpPr>
          <p:cNvPr id="527" name="図形グループ 526"/>
          <p:cNvGrpSpPr/>
          <p:nvPr/>
        </p:nvGrpSpPr>
        <p:grpSpPr>
          <a:xfrm>
            <a:off x="1201417" y="3658635"/>
            <a:ext cx="993646" cy="809928"/>
            <a:chOff x="2953790" y="4856588"/>
            <a:chExt cx="993646" cy="809928"/>
          </a:xfrm>
        </p:grpSpPr>
        <p:sp>
          <p:nvSpPr>
            <p:cNvPr id="528" name="四角形: 角を丸くする 25"/>
            <p:cNvSpPr/>
            <p:nvPr/>
          </p:nvSpPr>
          <p:spPr>
            <a:xfrm>
              <a:off x="2953790" y="4856588"/>
              <a:ext cx="993646" cy="8099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dirty="0">
                <a:solidFill>
                  <a:prstClr val="white"/>
                </a:solidFill>
              </a:endParaRPr>
            </a:p>
          </p:txBody>
        </p:sp>
        <p:sp>
          <p:nvSpPr>
            <p:cNvPr id="529" name="楕円 31"/>
            <p:cNvSpPr/>
            <p:nvPr/>
          </p:nvSpPr>
          <p:spPr>
            <a:xfrm>
              <a:off x="3048001" y="4979070"/>
              <a:ext cx="382385" cy="34082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00" dirty="0">
                <a:solidFill>
                  <a:prstClr val="white"/>
                </a:solidFill>
              </a:endParaRPr>
            </a:p>
          </p:txBody>
        </p:sp>
        <p:sp>
          <p:nvSpPr>
            <p:cNvPr id="530" name="楕円 32"/>
            <p:cNvSpPr/>
            <p:nvPr/>
          </p:nvSpPr>
          <p:spPr>
            <a:xfrm>
              <a:off x="3466413" y="4992203"/>
              <a:ext cx="382385" cy="34082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31" name="テキスト ボックス 530"/>
            <p:cNvSpPr txBox="1"/>
            <p:nvPr/>
          </p:nvSpPr>
          <p:spPr>
            <a:xfrm>
              <a:off x="3081064" y="5284736"/>
              <a:ext cx="694421" cy="369332"/>
            </a:xfrm>
            <a:prstGeom prst="rect">
              <a:avLst/>
            </a:prstGeom>
            <a:noFill/>
          </p:spPr>
          <p:txBody>
            <a:bodyPr wrap="none" rtlCol="0">
              <a:spAutoFit/>
            </a:bodyPr>
            <a:lstStyle/>
            <a:p>
              <a:r>
                <a:rPr lang="en-US" altLang="ja-JP" dirty="0" smtClean="0">
                  <a:solidFill>
                    <a:prstClr val="black"/>
                  </a:solidFill>
                </a:rPr>
                <a:t>Data</a:t>
              </a:r>
              <a:endParaRPr lang="ja-JP" altLang="en-US" dirty="0">
                <a:solidFill>
                  <a:prstClr val="black"/>
                </a:solidFill>
              </a:endParaRPr>
            </a:p>
          </p:txBody>
        </p:sp>
      </p:grpSp>
      <p:grpSp>
        <p:nvGrpSpPr>
          <p:cNvPr id="532" name="図形グループ 531"/>
          <p:cNvGrpSpPr/>
          <p:nvPr/>
        </p:nvGrpSpPr>
        <p:grpSpPr>
          <a:xfrm>
            <a:off x="3396186" y="3656586"/>
            <a:ext cx="993646" cy="809928"/>
            <a:chOff x="2953790" y="4856588"/>
            <a:chExt cx="993646" cy="809928"/>
          </a:xfrm>
        </p:grpSpPr>
        <p:sp>
          <p:nvSpPr>
            <p:cNvPr id="533" name="四角形: 角を丸くする 25"/>
            <p:cNvSpPr/>
            <p:nvPr/>
          </p:nvSpPr>
          <p:spPr>
            <a:xfrm>
              <a:off x="2953790" y="4856588"/>
              <a:ext cx="993646" cy="8099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dirty="0">
                <a:solidFill>
                  <a:prstClr val="white"/>
                </a:solidFill>
              </a:endParaRPr>
            </a:p>
          </p:txBody>
        </p:sp>
        <p:sp>
          <p:nvSpPr>
            <p:cNvPr id="534" name="楕円 31"/>
            <p:cNvSpPr/>
            <p:nvPr/>
          </p:nvSpPr>
          <p:spPr>
            <a:xfrm>
              <a:off x="3048001" y="4981119"/>
              <a:ext cx="382385" cy="34082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35" name="楕円 32"/>
            <p:cNvSpPr/>
            <p:nvPr/>
          </p:nvSpPr>
          <p:spPr>
            <a:xfrm>
              <a:off x="3466413" y="4992203"/>
              <a:ext cx="382385" cy="34082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36" name="テキスト ボックス 535"/>
            <p:cNvSpPr txBox="1"/>
            <p:nvPr/>
          </p:nvSpPr>
          <p:spPr>
            <a:xfrm>
              <a:off x="3087395" y="5283974"/>
              <a:ext cx="694421" cy="369332"/>
            </a:xfrm>
            <a:prstGeom prst="rect">
              <a:avLst/>
            </a:prstGeom>
            <a:noFill/>
          </p:spPr>
          <p:txBody>
            <a:bodyPr wrap="none" rtlCol="0">
              <a:spAutoFit/>
            </a:bodyPr>
            <a:lstStyle/>
            <a:p>
              <a:r>
                <a:rPr lang="en-US" altLang="ja-JP" dirty="0" smtClean="0">
                  <a:solidFill>
                    <a:prstClr val="black"/>
                  </a:solidFill>
                </a:rPr>
                <a:t>Data</a:t>
              </a:r>
              <a:endParaRPr lang="ja-JP" altLang="en-US" dirty="0">
                <a:solidFill>
                  <a:prstClr val="black"/>
                </a:solidFill>
              </a:endParaRPr>
            </a:p>
          </p:txBody>
        </p:sp>
      </p:grpSp>
      <p:cxnSp>
        <p:nvCxnSpPr>
          <p:cNvPr id="537" name="直線矢印コネクタ 536"/>
          <p:cNvCxnSpPr>
            <a:stCxn id="528" idx="3"/>
            <a:endCxn id="533" idx="1"/>
          </p:cNvCxnSpPr>
          <p:nvPr/>
        </p:nvCxnSpPr>
        <p:spPr>
          <a:xfrm flipV="1">
            <a:off x="2195063" y="4061550"/>
            <a:ext cx="1201123" cy="2049"/>
          </a:xfrm>
          <a:prstGeom prst="straightConnector1">
            <a:avLst/>
          </a:prstGeom>
          <a:ln w="28575"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538" name="直線矢印コネクタ 537"/>
          <p:cNvCxnSpPr>
            <a:stCxn id="528" idx="2"/>
            <a:endCxn id="26" idx="0"/>
          </p:cNvCxnSpPr>
          <p:nvPr/>
        </p:nvCxnSpPr>
        <p:spPr>
          <a:xfrm>
            <a:off x="1698240" y="4468563"/>
            <a:ext cx="2065" cy="273271"/>
          </a:xfrm>
          <a:prstGeom prst="straightConnector1">
            <a:avLst/>
          </a:prstGeom>
          <a:ln w="28575"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541" name="直線矢印コネクタ 540"/>
          <p:cNvCxnSpPr>
            <a:stCxn id="533" idx="2"/>
            <a:endCxn id="66" idx="0"/>
          </p:cNvCxnSpPr>
          <p:nvPr/>
        </p:nvCxnSpPr>
        <p:spPr>
          <a:xfrm>
            <a:off x="3893009" y="4466514"/>
            <a:ext cx="2065" cy="273271"/>
          </a:xfrm>
          <a:prstGeom prst="straightConnector1">
            <a:avLst/>
          </a:prstGeom>
          <a:ln w="28575"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544" name="直線矢印コネクタ 543"/>
          <p:cNvCxnSpPr/>
          <p:nvPr/>
        </p:nvCxnSpPr>
        <p:spPr>
          <a:xfrm>
            <a:off x="2197127" y="4450095"/>
            <a:ext cx="1167068" cy="343221"/>
          </a:xfrm>
          <a:prstGeom prst="straightConnector1">
            <a:avLst/>
          </a:prstGeom>
          <a:ln w="28575"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547" name="直線矢印コネクタ 546"/>
          <p:cNvCxnSpPr/>
          <p:nvPr/>
        </p:nvCxnSpPr>
        <p:spPr>
          <a:xfrm flipH="1">
            <a:off x="2229387" y="4430884"/>
            <a:ext cx="1167068" cy="343221"/>
          </a:xfrm>
          <a:prstGeom prst="straightConnector1">
            <a:avLst/>
          </a:prstGeom>
          <a:ln w="28575" cmpd="sng">
            <a:headEnd type="arrow"/>
            <a:tailEnd type="arrow"/>
          </a:ln>
        </p:spPr>
        <p:style>
          <a:lnRef idx="2">
            <a:schemeClr val="accent1"/>
          </a:lnRef>
          <a:fillRef idx="0">
            <a:schemeClr val="accent1"/>
          </a:fillRef>
          <a:effectRef idx="1">
            <a:schemeClr val="accent1"/>
          </a:effectRef>
          <a:fontRef idx="minor">
            <a:schemeClr val="tx1"/>
          </a:fontRef>
        </p:style>
      </p:cxnSp>
      <p:sp>
        <p:nvSpPr>
          <p:cNvPr id="548" name="テキスト ボックス 547"/>
          <p:cNvSpPr txBox="1"/>
          <p:nvPr/>
        </p:nvSpPr>
        <p:spPr>
          <a:xfrm>
            <a:off x="617370" y="3138420"/>
            <a:ext cx="4370107" cy="646331"/>
          </a:xfrm>
          <a:prstGeom prst="rect">
            <a:avLst/>
          </a:prstGeom>
          <a:noFill/>
        </p:spPr>
        <p:txBody>
          <a:bodyPr wrap="none" rtlCol="0">
            <a:spAutoFit/>
          </a:bodyPr>
          <a:lstStyle/>
          <a:p>
            <a:pPr algn="ctr"/>
            <a:r>
              <a:rPr lang="en-US" altLang="ja-JP" dirty="0" smtClean="0">
                <a:solidFill>
                  <a:srgbClr val="FF0000"/>
                </a:solidFill>
              </a:rPr>
              <a:t>Homogeneous General Purpose Nodes </a:t>
            </a:r>
            <a:br>
              <a:rPr lang="en-US" altLang="ja-JP" dirty="0" smtClean="0">
                <a:solidFill>
                  <a:srgbClr val="FF0000"/>
                </a:solidFill>
              </a:rPr>
            </a:br>
            <a:r>
              <a:rPr lang="en-US" altLang="ja-JP" dirty="0" smtClean="0">
                <a:solidFill>
                  <a:srgbClr val="FF0000"/>
                </a:solidFill>
              </a:rPr>
              <a:t>+ Localized Data</a:t>
            </a:r>
            <a:endParaRPr lang="en-US" altLang="ja-JP" dirty="0">
              <a:solidFill>
                <a:srgbClr val="FF0000"/>
              </a:solidFill>
            </a:endParaRPr>
          </a:p>
        </p:txBody>
      </p:sp>
      <p:sp>
        <p:nvSpPr>
          <p:cNvPr id="549" name="四角形: 角を丸くする 25"/>
          <p:cNvSpPr/>
          <p:nvPr/>
        </p:nvSpPr>
        <p:spPr>
          <a:xfrm>
            <a:off x="8803700" y="3790243"/>
            <a:ext cx="1506195" cy="470442"/>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smtClean="0">
                <a:solidFill>
                  <a:prstClr val="black"/>
                </a:solidFill>
              </a:rPr>
              <a:t>Reconfigurable</a:t>
            </a:r>
            <a:br>
              <a:rPr lang="en-US" altLang="ja-JP" sz="1400" dirty="0" smtClean="0">
                <a:solidFill>
                  <a:prstClr val="black"/>
                </a:solidFill>
              </a:rPr>
            </a:br>
            <a:r>
              <a:rPr lang="en-US" altLang="ja-JP" sz="1400" dirty="0" smtClean="0">
                <a:solidFill>
                  <a:prstClr val="black"/>
                </a:solidFill>
              </a:rPr>
              <a:t>Dataflow</a:t>
            </a:r>
            <a:endParaRPr lang="en-US" altLang="ja-JP" sz="1400" dirty="0">
              <a:solidFill>
                <a:prstClr val="black"/>
              </a:solidFill>
            </a:endParaRPr>
          </a:p>
        </p:txBody>
      </p:sp>
      <p:sp>
        <p:nvSpPr>
          <p:cNvPr id="550" name="四角形: 角を丸くする 25"/>
          <p:cNvSpPr/>
          <p:nvPr/>
        </p:nvSpPr>
        <p:spPr>
          <a:xfrm>
            <a:off x="10365510" y="4081980"/>
            <a:ext cx="995442" cy="46334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solidFill>
                  <a:prstClr val="black"/>
                </a:solidFill>
              </a:rPr>
              <a:t>Optical</a:t>
            </a:r>
            <a:br>
              <a:rPr lang="en-US" altLang="ja-JP" sz="1200" dirty="0" smtClean="0">
                <a:solidFill>
                  <a:prstClr val="black"/>
                </a:solidFill>
              </a:rPr>
            </a:br>
            <a:r>
              <a:rPr lang="en-US" altLang="ja-JP" sz="1200" dirty="0" smtClean="0">
                <a:solidFill>
                  <a:prstClr val="black"/>
                </a:solidFill>
              </a:rPr>
              <a:t>Computing</a:t>
            </a:r>
          </a:p>
        </p:txBody>
      </p:sp>
      <p:sp>
        <p:nvSpPr>
          <p:cNvPr id="551" name="四角形: 角を丸くする 25"/>
          <p:cNvSpPr/>
          <p:nvPr/>
        </p:nvSpPr>
        <p:spPr>
          <a:xfrm>
            <a:off x="8803700" y="4322235"/>
            <a:ext cx="1493159" cy="394705"/>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solidFill>
                  <a:prstClr val="black"/>
                </a:solidFill>
              </a:rPr>
              <a:t>DNN&amp;</a:t>
            </a:r>
            <a:br>
              <a:rPr lang="en-US" altLang="ja-JP" sz="1200" dirty="0" smtClean="0">
                <a:solidFill>
                  <a:prstClr val="black"/>
                </a:solidFill>
              </a:rPr>
            </a:br>
            <a:r>
              <a:rPr lang="en-US" altLang="ja-JP" sz="1200" dirty="0" smtClean="0">
                <a:solidFill>
                  <a:prstClr val="black"/>
                </a:solidFill>
              </a:rPr>
              <a:t>Neuromorphic</a:t>
            </a:r>
          </a:p>
        </p:txBody>
      </p:sp>
      <p:sp>
        <p:nvSpPr>
          <p:cNvPr id="552" name="四角形: 角を丸くする 25"/>
          <p:cNvSpPr/>
          <p:nvPr/>
        </p:nvSpPr>
        <p:spPr>
          <a:xfrm>
            <a:off x="7602306" y="4075833"/>
            <a:ext cx="1139583" cy="46799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solidFill>
                  <a:prstClr val="black"/>
                </a:solidFill>
              </a:rPr>
              <a:t>Massive BW</a:t>
            </a:r>
          </a:p>
          <a:p>
            <a:pPr algn="ctr"/>
            <a:r>
              <a:rPr lang="en-US" altLang="ja-JP" sz="1200" dirty="0" smtClean="0">
                <a:solidFill>
                  <a:prstClr val="black"/>
                </a:solidFill>
              </a:rPr>
              <a:t>3-D Package</a:t>
            </a:r>
          </a:p>
        </p:txBody>
      </p:sp>
      <p:sp>
        <p:nvSpPr>
          <p:cNvPr id="553" name="四角形: 角を丸くする 25"/>
          <p:cNvSpPr/>
          <p:nvPr/>
        </p:nvSpPr>
        <p:spPr>
          <a:xfrm>
            <a:off x="10363445" y="4577602"/>
            <a:ext cx="1012502" cy="46334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solidFill>
                  <a:prstClr val="black"/>
                </a:solidFill>
              </a:rPr>
              <a:t>Quantum</a:t>
            </a:r>
            <a:br>
              <a:rPr lang="en-US" altLang="ja-JP" sz="1200" dirty="0" smtClean="0">
                <a:solidFill>
                  <a:prstClr val="black"/>
                </a:solidFill>
              </a:rPr>
            </a:br>
            <a:r>
              <a:rPr lang="en-US" altLang="ja-JP" sz="1200" dirty="0" smtClean="0">
                <a:solidFill>
                  <a:prstClr val="black"/>
                </a:solidFill>
              </a:rPr>
              <a:t>Computing</a:t>
            </a:r>
          </a:p>
        </p:txBody>
      </p:sp>
      <p:sp>
        <p:nvSpPr>
          <p:cNvPr id="554" name="四角形: 角を丸くする 25"/>
          <p:cNvSpPr/>
          <p:nvPr/>
        </p:nvSpPr>
        <p:spPr>
          <a:xfrm>
            <a:off x="8801635" y="4749214"/>
            <a:ext cx="1506195" cy="470442"/>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smtClean="0">
                <a:solidFill>
                  <a:prstClr val="black"/>
                </a:solidFill>
              </a:rPr>
              <a:t>Low Precision</a:t>
            </a:r>
            <a:br>
              <a:rPr lang="en-US" altLang="ja-JP" sz="1400" dirty="0" smtClean="0">
                <a:solidFill>
                  <a:prstClr val="black"/>
                </a:solidFill>
              </a:rPr>
            </a:br>
            <a:r>
              <a:rPr lang="en-US" altLang="ja-JP" sz="1400" dirty="0" smtClean="0">
                <a:solidFill>
                  <a:prstClr val="black"/>
                </a:solidFill>
              </a:rPr>
              <a:t>Error-Prone</a:t>
            </a:r>
          </a:p>
        </p:txBody>
      </p:sp>
      <p:sp>
        <p:nvSpPr>
          <p:cNvPr id="555" name="四角形: 角を丸くする 25"/>
          <p:cNvSpPr/>
          <p:nvPr/>
        </p:nvSpPr>
        <p:spPr>
          <a:xfrm>
            <a:off x="7617403" y="4571455"/>
            <a:ext cx="1139583" cy="46799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smtClean="0">
                <a:solidFill>
                  <a:prstClr val="black"/>
                </a:solidFill>
              </a:rPr>
              <a:t>Non-Volatile</a:t>
            </a:r>
            <a:br>
              <a:rPr lang="en-US" altLang="ja-JP" sz="1200" dirty="0" smtClean="0">
                <a:solidFill>
                  <a:prstClr val="black"/>
                </a:solidFill>
              </a:rPr>
            </a:br>
            <a:r>
              <a:rPr lang="en-US" altLang="ja-JP" sz="1200" dirty="0" smtClean="0">
                <a:solidFill>
                  <a:prstClr val="black"/>
                </a:solidFill>
              </a:rPr>
              <a:t>Memory</a:t>
            </a:r>
          </a:p>
        </p:txBody>
      </p:sp>
      <p:sp>
        <p:nvSpPr>
          <p:cNvPr id="557" name="楕円 32"/>
          <p:cNvSpPr/>
          <p:nvPr/>
        </p:nvSpPr>
        <p:spPr>
          <a:xfrm>
            <a:off x="78646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58" name="楕円 32"/>
          <p:cNvSpPr/>
          <p:nvPr/>
        </p:nvSpPr>
        <p:spPr>
          <a:xfrm>
            <a:off x="80170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59" name="楕円 32"/>
          <p:cNvSpPr/>
          <p:nvPr/>
        </p:nvSpPr>
        <p:spPr>
          <a:xfrm>
            <a:off x="81694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0" name="楕円 32"/>
          <p:cNvSpPr/>
          <p:nvPr/>
        </p:nvSpPr>
        <p:spPr>
          <a:xfrm>
            <a:off x="83218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1" name="楕円 32"/>
          <p:cNvSpPr/>
          <p:nvPr/>
        </p:nvSpPr>
        <p:spPr>
          <a:xfrm>
            <a:off x="84742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2" name="楕円 32"/>
          <p:cNvSpPr/>
          <p:nvPr/>
        </p:nvSpPr>
        <p:spPr>
          <a:xfrm>
            <a:off x="86266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3" name="楕円 32"/>
          <p:cNvSpPr/>
          <p:nvPr/>
        </p:nvSpPr>
        <p:spPr>
          <a:xfrm>
            <a:off x="87790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4" name="楕円 32"/>
          <p:cNvSpPr/>
          <p:nvPr/>
        </p:nvSpPr>
        <p:spPr>
          <a:xfrm>
            <a:off x="89314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5" name="楕円 32"/>
          <p:cNvSpPr/>
          <p:nvPr/>
        </p:nvSpPr>
        <p:spPr>
          <a:xfrm>
            <a:off x="90838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6" name="楕円 32"/>
          <p:cNvSpPr/>
          <p:nvPr/>
        </p:nvSpPr>
        <p:spPr>
          <a:xfrm>
            <a:off x="92362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7" name="楕円 32"/>
          <p:cNvSpPr/>
          <p:nvPr/>
        </p:nvSpPr>
        <p:spPr>
          <a:xfrm>
            <a:off x="93886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8" name="楕円 32"/>
          <p:cNvSpPr/>
          <p:nvPr/>
        </p:nvSpPr>
        <p:spPr>
          <a:xfrm>
            <a:off x="95410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69" name="楕円 32"/>
          <p:cNvSpPr/>
          <p:nvPr/>
        </p:nvSpPr>
        <p:spPr>
          <a:xfrm>
            <a:off x="96934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70" name="楕円 32"/>
          <p:cNvSpPr/>
          <p:nvPr/>
        </p:nvSpPr>
        <p:spPr>
          <a:xfrm>
            <a:off x="98458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71" name="楕円 32"/>
          <p:cNvSpPr/>
          <p:nvPr/>
        </p:nvSpPr>
        <p:spPr>
          <a:xfrm>
            <a:off x="99982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72" name="楕円 32"/>
          <p:cNvSpPr/>
          <p:nvPr/>
        </p:nvSpPr>
        <p:spPr>
          <a:xfrm>
            <a:off x="101506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73" name="楕円 32"/>
          <p:cNvSpPr/>
          <p:nvPr/>
        </p:nvSpPr>
        <p:spPr>
          <a:xfrm>
            <a:off x="103030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74" name="楕円 32"/>
          <p:cNvSpPr/>
          <p:nvPr/>
        </p:nvSpPr>
        <p:spPr>
          <a:xfrm>
            <a:off x="104554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75" name="楕円 32"/>
          <p:cNvSpPr/>
          <p:nvPr/>
        </p:nvSpPr>
        <p:spPr>
          <a:xfrm>
            <a:off x="106078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76" name="楕円 32"/>
          <p:cNvSpPr/>
          <p:nvPr/>
        </p:nvSpPr>
        <p:spPr>
          <a:xfrm>
            <a:off x="107602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77" name="楕円 32"/>
          <p:cNvSpPr/>
          <p:nvPr/>
        </p:nvSpPr>
        <p:spPr>
          <a:xfrm>
            <a:off x="10912681" y="3601989"/>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0" name="楕円 32"/>
          <p:cNvSpPr/>
          <p:nvPr/>
        </p:nvSpPr>
        <p:spPr>
          <a:xfrm>
            <a:off x="78688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1" name="楕円 32"/>
          <p:cNvSpPr/>
          <p:nvPr/>
        </p:nvSpPr>
        <p:spPr>
          <a:xfrm>
            <a:off x="80212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2" name="楕円 32"/>
          <p:cNvSpPr/>
          <p:nvPr/>
        </p:nvSpPr>
        <p:spPr>
          <a:xfrm>
            <a:off x="81736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3" name="楕円 32"/>
          <p:cNvSpPr/>
          <p:nvPr/>
        </p:nvSpPr>
        <p:spPr>
          <a:xfrm>
            <a:off x="83260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4" name="楕円 32"/>
          <p:cNvSpPr/>
          <p:nvPr/>
        </p:nvSpPr>
        <p:spPr>
          <a:xfrm>
            <a:off x="84784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5" name="楕円 32"/>
          <p:cNvSpPr/>
          <p:nvPr/>
        </p:nvSpPr>
        <p:spPr>
          <a:xfrm>
            <a:off x="86308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6" name="楕円 32"/>
          <p:cNvSpPr/>
          <p:nvPr/>
        </p:nvSpPr>
        <p:spPr>
          <a:xfrm>
            <a:off x="87832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7" name="楕円 32"/>
          <p:cNvSpPr/>
          <p:nvPr/>
        </p:nvSpPr>
        <p:spPr>
          <a:xfrm>
            <a:off x="89356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8" name="楕円 32"/>
          <p:cNvSpPr/>
          <p:nvPr/>
        </p:nvSpPr>
        <p:spPr>
          <a:xfrm>
            <a:off x="90880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89" name="楕円 32"/>
          <p:cNvSpPr/>
          <p:nvPr/>
        </p:nvSpPr>
        <p:spPr>
          <a:xfrm>
            <a:off x="92404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0" name="楕円 32"/>
          <p:cNvSpPr/>
          <p:nvPr/>
        </p:nvSpPr>
        <p:spPr>
          <a:xfrm>
            <a:off x="93928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1" name="楕円 32"/>
          <p:cNvSpPr/>
          <p:nvPr/>
        </p:nvSpPr>
        <p:spPr>
          <a:xfrm>
            <a:off x="95452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2" name="楕円 32"/>
          <p:cNvSpPr/>
          <p:nvPr/>
        </p:nvSpPr>
        <p:spPr>
          <a:xfrm>
            <a:off x="96976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3" name="楕円 32"/>
          <p:cNvSpPr/>
          <p:nvPr/>
        </p:nvSpPr>
        <p:spPr>
          <a:xfrm>
            <a:off x="98500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4" name="楕円 32"/>
          <p:cNvSpPr/>
          <p:nvPr/>
        </p:nvSpPr>
        <p:spPr>
          <a:xfrm>
            <a:off x="100024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5" name="楕円 32"/>
          <p:cNvSpPr/>
          <p:nvPr/>
        </p:nvSpPr>
        <p:spPr>
          <a:xfrm>
            <a:off x="101548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6" name="楕円 32"/>
          <p:cNvSpPr/>
          <p:nvPr/>
        </p:nvSpPr>
        <p:spPr>
          <a:xfrm>
            <a:off x="103072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7" name="楕円 32"/>
          <p:cNvSpPr/>
          <p:nvPr/>
        </p:nvSpPr>
        <p:spPr>
          <a:xfrm>
            <a:off x="104596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8" name="楕円 32"/>
          <p:cNvSpPr/>
          <p:nvPr/>
        </p:nvSpPr>
        <p:spPr>
          <a:xfrm>
            <a:off x="106120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99" name="楕円 32"/>
          <p:cNvSpPr/>
          <p:nvPr/>
        </p:nvSpPr>
        <p:spPr>
          <a:xfrm>
            <a:off x="107644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00" name="楕円 32"/>
          <p:cNvSpPr/>
          <p:nvPr/>
        </p:nvSpPr>
        <p:spPr>
          <a:xfrm>
            <a:off x="10916815" y="5311942"/>
            <a:ext cx="109637" cy="92746"/>
          </a:xfrm>
          <a:prstGeom prst="ellipse">
            <a:avLst/>
          </a:prstGeom>
          <a:solidFill>
            <a:schemeClr val="accent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02" name="正方形/長方形 601"/>
          <p:cNvSpPr/>
          <p:nvPr/>
        </p:nvSpPr>
        <p:spPr>
          <a:xfrm>
            <a:off x="540948" y="1290539"/>
            <a:ext cx="4653175" cy="48051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altLang="ja-JP" dirty="0" smtClean="0">
                <a:solidFill>
                  <a:prstClr val="black"/>
                </a:solidFill>
              </a:rPr>
              <a:t>Flops-Centric Monolithic Algorithms and Apps</a:t>
            </a:r>
          </a:p>
        </p:txBody>
      </p:sp>
      <p:sp>
        <p:nvSpPr>
          <p:cNvPr id="603" name="正方形/長方形 602"/>
          <p:cNvSpPr/>
          <p:nvPr/>
        </p:nvSpPr>
        <p:spPr>
          <a:xfrm>
            <a:off x="7094257" y="1278580"/>
            <a:ext cx="4653175" cy="47845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altLang="ja-JP" dirty="0" smtClean="0">
                <a:solidFill>
                  <a:prstClr val="black"/>
                </a:solidFill>
              </a:rPr>
              <a:t>Cambrian Heterogeneous Algorithms and Apps</a:t>
            </a:r>
          </a:p>
        </p:txBody>
      </p:sp>
      <p:sp>
        <p:nvSpPr>
          <p:cNvPr id="604" name="右矢印 603"/>
          <p:cNvSpPr/>
          <p:nvPr/>
        </p:nvSpPr>
        <p:spPr>
          <a:xfrm>
            <a:off x="5717313" y="2763530"/>
            <a:ext cx="722227" cy="181907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white"/>
              </a:solidFill>
            </a:endParaRPr>
          </a:p>
        </p:txBody>
      </p:sp>
      <p:sp>
        <p:nvSpPr>
          <p:cNvPr id="3" name="テキスト ボックス 2"/>
          <p:cNvSpPr txBox="1"/>
          <p:nvPr/>
        </p:nvSpPr>
        <p:spPr>
          <a:xfrm>
            <a:off x="568366" y="3503612"/>
            <a:ext cx="932010" cy="523220"/>
          </a:xfrm>
          <a:prstGeom prst="rect">
            <a:avLst/>
          </a:prstGeom>
          <a:noFill/>
        </p:spPr>
        <p:txBody>
          <a:bodyPr wrap="square" rtlCol="0">
            <a:spAutoFit/>
          </a:bodyPr>
          <a:lstStyle/>
          <a:p>
            <a:pPr algn="ctr"/>
            <a:r>
              <a:rPr lang="en-US" altLang="ja-JP" sz="1400" dirty="0" smtClean="0">
                <a:solidFill>
                  <a:prstClr val="black"/>
                </a:solidFill>
              </a:rPr>
              <a:t>Compute Nodes</a:t>
            </a:r>
            <a:endParaRPr lang="ja-JP" altLang="en-US" sz="1400" dirty="0">
              <a:solidFill>
                <a:prstClr val="black"/>
              </a:solidFill>
            </a:endParaRPr>
          </a:p>
        </p:txBody>
      </p:sp>
      <p:pic>
        <p:nvPicPr>
          <p:cNvPr id="1026" name="Picture 2" descr="http://jpn.nec.com/pcserver/rack/images/rack_pic_07.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96925" y="3783708"/>
            <a:ext cx="797411" cy="598058"/>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1317253" y="3854235"/>
            <a:ext cx="755335" cy="253916"/>
          </a:xfrm>
          <a:prstGeom prst="rect">
            <a:avLst/>
          </a:prstGeom>
          <a:noFill/>
        </p:spPr>
        <p:txBody>
          <a:bodyPr wrap="none" rtlCol="0">
            <a:spAutoFit/>
          </a:bodyPr>
          <a:lstStyle/>
          <a:p>
            <a:r>
              <a:rPr lang="en-US" altLang="ja-JP" sz="1050" dirty="0" smtClean="0">
                <a:solidFill>
                  <a:prstClr val="black"/>
                </a:solidFill>
              </a:rPr>
              <a:t>Gen CPU</a:t>
            </a:r>
            <a:endParaRPr lang="ja-JP" altLang="en-US" sz="1050" dirty="0">
              <a:solidFill>
                <a:prstClr val="black"/>
              </a:solidFill>
            </a:endParaRPr>
          </a:p>
        </p:txBody>
      </p:sp>
      <p:sp>
        <p:nvSpPr>
          <p:cNvPr id="312" name="テキスト ボックス 311"/>
          <p:cNvSpPr txBox="1"/>
          <p:nvPr/>
        </p:nvSpPr>
        <p:spPr>
          <a:xfrm>
            <a:off x="3535067" y="3844336"/>
            <a:ext cx="755335" cy="253916"/>
          </a:xfrm>
          <a:prstGeom prst="rect">
            <a:avLst/>
          </a:prstGeom>
          <a:noFill/>
        </p:spPr>
        <p:txBody>
          <a:bodyPr wrap="none" rtlCol="0">
            <a:spAutoFit/>
          </a:bodyPr>
          <a:lstStyle/>
          <a:p>
            <a:r>
              <a:rPr lang="en-US" altLang="ja-JP" sz="1050" dirty="0" smtClean="0">
                <a:solidFill>
                  <a:prstClr val="black"/>
                </a:solidFill>
              </a:rPr>
              <a:t>Gen CPU</a:t>
            </a:r>
            <a:endParaRPr lang="ja-JP" altLang="en-US" sz="1050" dirty="0">
              <a:solidFill>
                <a:prstClr val="black"/>
              </a:solidFill>
            </a:endParaRPr>
          </a:p>
        </p:txBody>
      </p:sp>
      <p:sp>
        <p:nvSpPr>
          <p:cNvPr id="313" name="テキスト ボックス 312"/>
          <p:cNvSpPr txBox="1"/>
          <p:nvPr/>
        </p:nvSpPr>
        <p:spPr>
          <a:xfrm>
            <a:off x="1336700" y="4936737"/>
            <a:ext cx="760144" cy="261610"/>
          </a:xfrm>
          <a:prstGeom prst="rect">
            <a:avLst/>
          </a:prstGeom>
          <a:noFill/>
        </p:spPr>
        <p:txBody>
          <a:bodyPr wrap="none" rtlCol="0">
            <a:spAutoFit/>
          </a:bodyPr>
          <a:lstStyle/>
          <a:p>
            <a:r>
              <a:rPr lang="ja-JP" altLang="en-US" sz="1050" dirty="0" smtClean="0">
                <a:solidFill>
                  <a:prstClr val="black"/>
                </a:solidFill>
              </a:rPr>
              <a:t>汎用</a:t>
            </a:r>
            <a:r>
              <a:rPr lang="en-US" altLang="ja-JP" sz="1050" dirty="0" smtClean="0">
                <a:solidFill>
                  <a:prstClr val="black"/>
                </a:solidFill>
              </a:rPr>
              <a:t>CPU</a:t>
            </a:r>
            <a:endParaRPr lang="ja-JP" altLang="en-US" sz="1050" dirty="0">
              <a:solidFill>
                <a:prstClr val="black"/>
              </a:solidFill>
            </a:endParaRPr>
          </a:p>
        </p:txBody>
      </p:sp>
      <p:sp>
        <p:nvSpPr>
          <p:cNvPr id="315" name="テキスト ボックス 314"/>
          <p:cNvSpPr txBox="1"/>
          <p:nvPr/>
        </p:nvSpPr>
        <p:spPr>
          <a:xfrm>
            <a:off x="3528432" y="4919691"/>
            <a:ext cx="755335" cy="253916"/>
          </a:xfrm>
          <a:prstGeom prst="rect">
            <a:avLst/>
          </a:prstGeom>
          <a:noFill/>
        </p:spPr>
        <p:txBody>
          <a:bodyPr wrap="none" rtlCol="0">
            <a:spAutoFit/>
          </a:bodyPr>
          <a:lstStyle/>
          <a:p>
            <a:r>
              <a:rPr lang="en-US" altLang="ja-JP" sz="1050" dirty="0" smtClean="0">
                <a:solidFill>
                  <a:prstClr val="black"/>
                </a:solidFill>
              </a:rPr>
              <a:t>Gen CPU</a:t>
            </a:r>
            <a:endParaRPr lang="ja-JP" altLang="en-US" sz="1050" dirty="0">
              <a:solidFill>
                <a:prstClr val="black"/>
              </a:solidFill>
            </a:endParaRPr>
          </a:p>
        </p:txBody>
      </p:sp>
      <p:sp>
        <p:nvSpPr>
          <p:cNvPr id="5" name="テキスト ボックス 4"/>
          <p:cNvSpPr txBox="1"/>
          <p:nvPr/>
        </p:nvSpPr>
        <p:spPr>
          <a:xfrm>
            <a:off x="5134271" y="3197089"/>
            <a:ext cx="1858202" cy="923330"/>
          </a:xfrm>
          <a:prstGeom prst="rect">
            <a:avLst/>
          </a:prstGeom>
          <a:noFill/>
        </p:spPr>
        <p:txBody>
          <a:bodyPr wrap="none" rtlCol="0">
            <a:spAutoFit/>
          </a:bodyPr>
          <a:lstStyle/>
          <a:p>
            <a:pPr algn="ctr"/>
            <a:r>
              <a:rPr lang="en-US" altLang="ja-JP" b="1" dirty="0" smtClean="0">
                <a:solidFill>
                  <a:prstClr val="black"/>
                </a:solidFill>
              </a:rPr>
              <a:t>~2025</a:t>
            </a:r>
            <a:br>
              <a:rPr lang="en-US" altLang="ja-JP" b="1" dirty="0" smtClean="0">
                <a:solidFill>
                  <a:prstClr val="black"/>
                </a:solidFill>
              </a:rPr>
            </a:br>
            <a:r>
              <a:rPr lang="en-US" altLang="ja-JP" b="1" dirty="0" smtClean="0">
                <a:solidFill>
                  <a:prstClr val="black"/>
                </a:solidFill>
              </a:rPr>
              <a:t>M-P Extinction</a:t>
            </a:r>
            <a:br>
              <a:rPr lang="en-US" altLang="ja-JP" b="1" dirty="0" smtClean="0">
                <a:solidFill>
                  <a:prstClr val="black"/>
                </a:solidFill>
              </a:rPr>
            </a:br>
            <a:r>
              <a:rPr lang="en-US" altLang="ja-JP" b="1" dirty="0" smtClean="0">
                <a:solidFill>
                  <a:prstClr val="black"/>
                </a:solidFill>
              </a:rPr>
              <a:t>Event </a:t>
            </a:r>
            <a:endParaRPr lang="ja-JP" altLang="en-US" b="1" dirty="0">
              <a:solidFill>
                <a:prstClr val="black"/>
              </a:solidFill>
            </a:endParaRPr>
          </a:p>
        </p:txBody>
      </p:sp>
      <p:sp>
        <p:nvSpPr>
          <p:cNvPr id="6" name="テキスト ボックス 5"/>
          <p:cNvSpPr txBox="1"/>
          <p:nvPr/>
        </p:nvSpPr>
        <p:spPr>
          <a:xfrm>
            <a:off x="1260040" y="567060"/>
            <a:ext cx="2286203" cy="461665"/>
          </a:xfrm>
          <a:prstGeom prst="rect">
            <a:avLst/>
          </a:prstGeom>
          <a:noFill/>
        </p:spPr>
        <p:txBody>
          <a:bodyPr wrap="none" rtlCol="0">
            <a:spAutoFit/>
          </a:bodyPr>
          <a:lstStyle/>
          <a:p>
            <a:r>
              <a:rPr lang="en-US" altLang="ja-JP" sz="2400" dirty="0" smtClean="0">
                <a:solidFill>
                  <a:prstClr val="black"/>
                </a:solidFill>
              </a:rPr>
              <a:t>Many Core Era</a:t>
            </a:r>
            <a:endParaRPr lang="ja-JP" altLang="en-US" sz="2400" dirty="0">
              <a:solidFill>
                <a:prstClr val="black"/>
              </a:solidFill>
            </a:endParaRPr>
          </a:p>
        </p:txBody>
      </p:sp>
      <p:sp>
        <p:nvSpPr>
          <p:cNvPr id="318" name="テキスト ボックス 317"/>
          <p:cNvSpPr txBox="1"/>
          <p:nvPr/>
        </p:nvSpPr>
        <p:spPr>
          <a:xfrm>
            <a:off x="7898981" y="232844"/>
            <a:ext cx="1858329" cy="830997"/>
          </a:xfrm>
          <a:prstGeom prst="rect">
            <a:avLst/>
          </a:prstGeom>
          <a:noFill/>
        </p:spPr>
        <p:txBody>
          <a:bodyPr wrap="none" rtlCol="0">
            <a:spAutoFit/>
          </a:bodyPr>
          <a:lstStyle/>
          <a:p>
            <a:r>
              <a:rPr lang="en-US" altLang="ja-JP" sz="2400" dirty="0" smtClean="0">
                <a:solidFill>
                  <a:prstClr val="black"/>
                </a:solidFill>
              </a:rPr>
              <a:t>Post Moore </a:t>
            </a:r>
          </a:p>
          <a:p>
            <a:r>
              <a:rPr lang="en-US" altLang="ja-JP" sz="2400" dirty="0" smtClean="0">
                <a:solidFill>
                  <a:prstClr val="black"/>
                </a:solidFill>
              </a:rPr>
              <a:t>Cambrian Era</a:t>
            </a:r>
            <a:endParaRPr lang="ja-JP" altLang="en-US" sz="2400" dirty="0">
              <a:solidFill>
                <a:prstClr val="black"/>
              </a:solidFill>
            </a:endParaRPr>
          </a:p>
        </p:txBody>
      </p:sp>
      <p:sp>
        <p:nvSpPr>
          <p:cNvPr id="314" name="テキスト ボックス 313"/>
          <p:cNvSpPr txBox="1"/>
          <p:nvPr/>
        </p:nvSpPr>
        <p:spPr>
          <a:xfrm>
            <a:off x="583729" y="4535312"/>
            <a:ext cx="932010" cy="523220"/>
          </a:xfrm>
          <a:prstGeom prst="rect">
            <a:avLst/>
          </a:prstGeom>
          <a:noFill/>
        </p:spPr>
        <p:txBody>
          <a:bodyPr wrap="square" rtlCol="0">
            <a:spAutoFit/>
          </a:bodyPr>
          <a:lstStyle/>
          <a:p>
            <a:pPr algn="ctr"/>
            <a:r>
              <a:rPr lang="en-US" altLang="ja-JP" sz="1400" dirty="0" smtClean="0">
                <a:solidFill>
                  <a:prstClr val="black"/>
                </a:solidFill>
              </a:rPr>
              <a:t>Compute Nodes</a:t>
            </a:r>
            <a:endParaRPr lang="ja-JP" altLang="en-US" sz="1400" dirty="0">
              <a:solidFill>
                <a:prstClr val="black"/>
              </a:solidFill>
            </a:endParaRPr>
          </a:p>
        </p:txBody>
      </p:sp>
      <p:sp>
        <p:nvSpPr>
          <p:cNvPr id="317" name="テキスト ボックス 316"/>
          <p:cNvSpPr txBox="1"/>
          <p:nvPr/>
        </p:nvSpPr>
        <p:spPr>
          <a:xfrm>
            <a:off x="4120619" y="3437012"/>
            <a:ext cx="932010" cy="523220"/>
          </a:xfrm>
          <a:prstGeom prst="rect">
            <a:avLst/>
          </a:prstGeom>
          <a:noFill/>
        </p:spPr>
        <p:txBody>
          <a:bodyPr wrap="square" rtlCol="0">
            <a:spAutoFit/>
          </a:bodyPr>
          <a:lstStyle/>
          <a:p>
            <a:pPr algn="ctr"/>
            <a:r>
              <a:rPr lang="en-US" altLang="ja-JP" sz="1400" dirty="0" smtClean="0">
                <a:solidFill>
                  <a:prstClr val="black"/>
                </a:solidFill>
              </a:rPr>
              <a:t>Compute Nodes</a:t>
            </a:r>
            <a:endParaRPr lang="ja-JP" altLang="en-US" sz="1400" dirty="0">
              <a:solidFill>
                <a:prstClr val="black"/>
              </a:solidFill>
            </a:endParaRPr>
          </a:p>
        </p:txBody>
      </p:sp>
      <p:sp>
        <p:nvSpPr>
          <p:cNvPr id="346" name="テキスト ボックス 345"/>
          <p:cNvSpPr txBox="1"/>
          <p:nvPr/>
        </p:nvSpPr>
        <p:spPr>
          <a:xfrm>
            <a:off x="2804360" y="4492317"/>
            <a:ext cx="932010" cy="523220"/>
          </a:xfrm>
          <a:prstGeom prst="rect">
            <a:avLst/>
          </a:prstGeom>
          <a:noFill/>
        </p:spPr>
        <p:txBody>
          <a:bodyPr wrap="square" rtlCol="0">
            <a:spAutoFit/>
          </a:bodyPr>
          <a:lstStyle/>
          <a:p>
            <a:pPr algn="ctr"/>
            <a:r>
              <a:rPr lang="en-US" altLang="ja-JP" sz="1400" dirty="0" smtClean="0">
                <a:solidFill>
                  <a:prstClr val="black"/>
                </a:solidFill>
              </a:rPr>
              <a:t>Compute Nodes</a:t>
            </a:r>
            <a:endParaRPr lang="ja-JP" altLang="en-US" sz="1400" dirty="0">
              <a:solidFill>
                <a:prstClr val="black"/>
              </a:solidFill>
            </a:endParaRPr>
          </a:p>
        </p:txBody>
      </p:sp>
      <p:pic>
        <p:nvPicPr>
          <p:cNvPr id="347" name="Picture 4" descr="elephant-with-tusks-cartoon-style-clipart-6125.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193323" y="382804"/>
            <a:ext cx="1167629" cy="849185"/>
          </a:xfrm>
          <a:prstGeom prst="rect">
            <a:avLst/>
          </a:prstGeom>
          <a:noFill/>
          <a:extLst>
            <a:ext uri="{909E8E84-426E-40DD-AFC4-6F175D3DCCD1}">
              <a14:hiddenFill xmlns:a14="http://schemas.microsoft.com/office/drawing/2010/main">
                <a:solidFill>
                  <a:srgbClr val="FFFFFF"/>
                </a:solidFill>
              </a14:hiddenFill>
            </a:ext>
          </a:extLst>
        </p:spPr>
      </p:pic>
      <p:pic>
        <p:nvPicPr>
          <p:cNvPr id="377" name="Picture 2" descr="angry-dinosaur-showing-teeth-clipart.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46243" y="142782"/>
            <a:ext cx="1390294" cy="101112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meteor collision に対する画像結果"/>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75217" y="1431444"/>
            <a:ext cx="1737946" cy="130345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No01ネズミイラスト"/>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13157" y="895427"/>
            <a:ext cx="279278" cy="351457"/>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矢印コネクタ 7"/>
          <p:cNvCxnSpPr>
            <a:stCxn id="3074" idx="3"/>
          </p:cNvCxnSpPr>
          <p:nvPr/>
        </p:nvCxnSpPr>
        <p:spPr>
          <a:xfrm flipV="1">
            <a:off x="5092435" y="966087"/>
            <a:ext cx="5100888" cy="105069"/>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p:nvPr/>
        </p:nvCxnSpPr>
        <p:spPr>
          <a:xfrm flipV="1">
            <a:off x="4727643" y="593448"/>
            <a:ext cx="1293778" cy="16200"/>
          </a:xfrm>
          <a:prstGeom prst="straightConnector1">
            <a:avLst/>
          </a:prstGeom>
          <a:ln w="444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5" name="グループ化 14"/>
          <p:cNvGrpSpPr/>
          <p:nvPr/>
        </p:nvGrpSpPr>
        <p:grpSpPr>
          <a:xfrm>
            <a:off x="5924145" y="417673"/>
            <a:ext cx="515395" cy="477754"/>
            <a:chOff x="5924145" y="417673"/>
            <a:chExt cx="515395" cy="477754"/>
          </a:xfrm>
        </p:grpSpPr>
        <p:cxnSp>
          <p:nvCxnSpPr>
            <p:cNvPr id="12" name="直線コネクタ 11"/>
            <p:cNvCxnSpPr/>
            <p:nvPr/>
          </p:nvCxnSpPr>
          <p:spPr>
            <a:xfrm flipV="1">
              <a:off x="5924145" y="417673"/>
              <a:ext cx="515395" cy="466987"/>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6021421" y="447109"/>
              <a:ext cx="418119" cy="44831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9003028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TYLE" val="VCT_Marker"/>
  <p:tag name="DATE" val="12.10.2010 13:26:00"/>
  <p:tag name="VCTMASTER" val="Fujitsu Master 16-9 red"/>
  <p:tag name="VCTORDER" val="1"/>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5_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4_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3_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6_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HPE_Standard_Arial_16x9_v5">
  <a:themeElements>
    <a:clrScheme name="HPE">
      <a:dk1>
        <a:sysClr val="windowText" lastClr="000000"/>
      </a:dk1>
      <a:lt1>
        <a:sysClr val="window" lastClr="FFFFFF"/>
      </a:lt1>
      <a:dk2>
        <a:srgbClr val="808285"/>
      </a:dk2>
      <a:lt2>
        <a:srgbClr val="C6C9CA"/>
      </a:lt2>
      <a:accent1>
        <a:srgbClr val="2AD2C9"/>
      </a:accent1>
      <a:accent2>
        <a:srgbClr val="614767"/>
      </a:accent2>
      <a:accent3>
        <a:srgbClr val="FF8D6D"/>
      </a:accent3>
      <a:accent4>
        <a:srgbClr val="5F7A76"/>
      </a:accent4>
      <a:accent5>
        <a:srgbClr val="C6C9CA"/>
      </a:accent5>
      <a:accent6>
        <a:srgbClr val="808285"/>
      </a:accent6>
      <a:hlink>
        <a:srgbClr val="01A982"/>
      </a:hlink>
      <a:folHlink>
        <a:srgbClr val="01A98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6"/>
        </a:solidFill>
        <a:ln w="19050">
          <a:solidFill>
            <a:schemeClr val="accent6"/>
          </a:solid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custClrLst>
    <a:custClr name="1|169|130">
      <a:srgbClr val="01A982"/>
    </a:custClr>
    <a:custClr name="128|116|110">
      <a:srgbClr val="80746E"/>
    </a:custClr>
    <a:custClr name="66|85|99">
      <a:srgbClr val="425563"/>
    </a:custClr>
  </a:custClrLst>
  <a:extLst>
    <a:ext uri="{05A4C25C-085E-4340-85A3-A5531E510DB2}">
      <thm15:themeFamily xmlns:thm15="http://schemas.microsoft.com/office/thememl/2012/main" name="HPE_Standard_Arial_16x9_v5.potx" id="{6E765CE8-72DF-47CC-8CE6-E2F106A29740}" vid="{F1B02632-9815-49C8-944D-886AB684271D}"/>
    </a:ext>
  </a:extLst>
</a:theme>
</file>

<file path=ppt/theme/theme8.xml><?xml version="1.0" encoding="utf-8"?>
<a:theme xmlns:a="http://schemas.openxmlformats.org/drawingml/2006/main" name="HPE_Standard_Arial_16x9_v2">
  <a:themeElements>
    <a:clrScheme name="HPE">
      <a:dk1>
        <a:sysClr val="windowText" lastClr="000000"/>
      </a:dk1>
      <a:lt1>
        <a:sysClr val="window" lastClr="FFFFFF"/>
      </a:lt1>
      <a:dk2>
        <a:srgbClr val="425563"/>
      </a:dk2>
      <a:lt2>
        <a:srgbClr val="C6C9CA"/>
      </a:lt2>
      <a:accent1>
        <a:srgbClr val="425563"/>
      </a:accent1>
      <a:accent2>
        <a:srgbClr val="2AD2C9"/>
      </a:accent2>
      <a:accent3>
        <a:srgbClr val="FF8D6D"/>
      </a:accent3>
      <a:accent4>
        <a:srgbClr val="5B4767"/>
      </a:accent4>
      <a:accent5>
        <a:srgbClr val="617D78"/>
      </a:accent5>
      <a:accent6>
        <a:srgbClr val="C6C9CA"/>
      </a:accent6>
      <a:hlink>
        <a:srgbClr val="617D78"/>
      </a:hlink>
      <a:folHlink>
        <a:srgbClr val="8787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9050">
          <a:solidFill>
            <a:schemeClr val="accent1"/>
          </a:solid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custClrLst>
    <a:custClr name="0|179|136">
      <a:srgbClr val="00B388"/>
    </a:custClr>
    <a:custClr name="135|123|117">
      <a:srgbClr val="877B75"/>
    </a:custClr>
    <a:custClr name="135|135|135">
      <a:srgbClr val="878787"/>
    </a:custClr>
  </a:custClrLst>
  <a:extLst>
    <a:ext uri="{05A4C25C-085E-4340-85A3-A5531E510DB2}">
      <thm15:themeFamily xmlns:thm15="http://schemas.microsoft.com/office/thememl/2012/main" name="Presentation5" id="{600CA6E2-95A8-4C41-97A6-00BB40548989}" vid="{38AAAE23-F866-4FB4-BDC5-F054094AEA15}"/>
    </a:ext>
  </a:extLst>
</a:theme>
</file>

<file path=ppt/theme/theme9.xml><?xml version="1.0" encoding="utf-8"?>
<a:theme xmlns:a="http://schemas.openxmlformats.org/drawingml/2006/main" name="1_HPE_Standard_Arial_16x9_v5">
  <a:themeElements>
    <a:clrScheme name="HPE">
      <a:dk1>
        <a:sysClr val="windowText" lastClr="000000"/>
      </a:dk1>
      <a:lt1>
        <a:sysClr val="window" lastClr="FFFFFF"/>
      </a:lt1>
      <a:dk2>
        <a:srgbClr val="808285"/>
      </a:dk2>
      <a:lt2>
        <a:srgbClr val="C6C9CA"/>
      </a:lt2>
      <a:accent1>
        <a:srgbClr val="2AD2C9"/>
      </a:accent1>
      <a:accent2>
        <a:srgbClr val="614767"/>
      </a:accent2>
      <a:accent3>
        <a:srgbClr val="FF8D6D"/>
      </a:accent3>
      <a:accent4>
        <a:srgbClr val="5F7A76"/>
      </a:accent4>
      <a:accent5>
        <a:srgbClr val="C6C9CA"/>
      </a:accent5>
      <a:accent6>
        <a:srgbClr val="808285"/>
      </a:accent6>
      <a:hlink>
        <a:srgbClr val="01A982"/>
      </a:hlink>
      <a:folHlink>
        <a:srgbClr val="01A98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6"/>
        </a:solidFill>
        <a:ln w="19050">
          <a:solidFill>
            <a:schemeClr val="accent6"/>
          </a:solid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custClrLst>
    <a:custClr name="1|169|130">
      <a:srgbClr val="01A982"/>
    </a:custClr>
    <a:custClr name="128|116|110">
      <a:srgbClr val="80746E"/>
    </a:custClr>
    <a:custClr name="66|85|99">
      <a:srgbClr val="425563"/>
    </a:custClr>
  </a:custClrLst>
  <a:extLst>
    <a:ext uri="{05A4C25C-085E-4340-85A3-A5531E510DB2}">
      <thm15:themeFamily xmlns:thm15="http://schemas.microsoft.com/office/thememl/2012/main" name="HPE_Standard_Arial_16x9_v5.potx" id="{6E765CE8-72DF-47CC-8CE6-E2F106A29740}" vid="{F1B02632-9815-49C8-944D-886AB684271D}"/>
    </a:ext>
  </a:extLst>
</a:theme>
</file>

<file path=ppt/theme/theme10.xml><?xml version="1.0" encoding="utf-8"?>
<a:theme xmlns:a="http://schemas.openxmlformats.org/drawingml/2006/main" name="3_HPE_Standard_Arial_16x9_v5">
  <a:themeElements>
    <a:clrScheme name="HPE">
      <a:dk1>
        <a:sysClr val="windowText" lastClr="000000"/>
      </a:dk1>
      <a:lt1>
        <a:sysClr val="window" lastClr="FFFFFF"/>
      </a:lt1>
      <a:dk2>
        <a:srgbClr val="808285"/>
      </a:dk2>
      <a:lt2>
        <a:srgbClr val="C6C9CA"/>
      </a:lt2>
      <a:accent1>
        <a:srgbClr val="2AD2C9"/>
      </a:accent1>
      <a:accent2>
        <a:srgbClr val="614767"/>
      </a:accent2>
      <a:accent3>
        <a:srgbClr val="FF8D6D"/>
      </a:accent3>
      <a:accent4>
        <a:srgbClr val="5F7A76"/>
      </a:accent4>
      <a:accent5>
        <a:srgbClr val="C6C9CA"/>
      </a:accent5>
      <a:accent6>
        <a:srgbClr val="808285"/>
      </a:accent6>
      <a:hlink>
        <a:srgbClr val="01A982"/>
      </a:hlink>
      <a:folHlink>
        <a:srgbClr val="01A982"/>
      </a:folHlink>
    </a:clrScheme>
    <a:fontScheme name="Custom 2">
      <a:majorFont>
        <a:latin typeface="MetricHPE"/>
        <a:ea typeface=""/>
        <a:cs typeface=""/>
      </a:majorFont>
      <a:minorFont>
        <a:latin typeface="MetricH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6"/>
        </a:solidFill>
        <a:ln w="19050">
          <a:solidFill>
            <a:schemeClr val="accent6"/>
          </a:solid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custClrLst>
    <a:custClr name="1|169|130">
      <a:srgbClr val="01A982"/>
    </a:custClr>
    <a:custClr name="128|116|110">
      <a:srgbClr val="80746E"/>
    </a:custClr>
    <a:custClr name="66|85|99">
      <a:srgbClr val="425563"/>
    </a:custClr>
  </a:custClrLst>
  <a:extLst>
    <a:ext uri="{05A4C25C-085E-4340-85A3-A5531E510DB2}">
      <thm15:themeFamily xmlns:thm15="http://schemas.microsoft.com/office/thememl/2012/main" name="HPE_Standard_Arial_16x9_v5.potx" id="{6E765CE8-72DF-47CC-8CE6-E2F106A29740}" vid="{F1B02632-9815-49C8-944D-886AB684271D}"/>
    </a:ext>
  </a:extLst>
</a:theme>
</file>

<file path=ppt/theme/theme11.xml><?xml version="1.0" encoding="utf-8"?>
<a:theme xmlns:a="http://schemas.openxmlformats.org/drawingml/2006/main" name="7_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2.xml><?xml version="1.0" encoding="utf-8"?>
<a:theme xmlns:a="http://schemas.openxmlformats.org/drawingml/2006/main" name="8_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3.xml><?xml version="1.0" encoding="utf-8"?>
<a:theme xmlns:a="http://schemas.openxmlformats.org/drawingml/2006/main" name="F_Tool_2_JA_R">
  <a:themeElements>
    <a:clrScheme name="コーポレートカラー_v2">
      <a:dk1>
        <a:srgbClr val="000000"/>
      </a:dk1>
      <a:lt1>
        <a:srgbClr val="FFFFFF"/>
      </a:lt1>
      <a:dk2>
        <a:srgbClr val="000000"/>
      </a:dk2>
      <a:lt2>
        <a:srgbClr val="EEEEEE"/>
      </a:lt2>
      <a:accent1>
        <a:srgbClr val="87867E"/>
      </a:accent1>
      <a:accent2>
        <a:srgbClr val="A30B1A"/>
      </a:accent2>
      <a:accent3>
        <a:srgbClr val="B1B1AC"/>
      </a:accent3>
      <a:accent4>
        <a:srgbClr val="DAD9D6"/>
      </a:accent4>
      <a:accent5>
        <a:srgbClr val="706F67"/>
      </a:accent5>
      <a:accent6>
        <a:srgbClr val="C6C6C0"/>
      </a:accent6>
      <a:hlink>
        <a:srgbClr val="105D9C"/>
      </a:hlink>
      <a:folHlink>
        <a:srgbClr val="4B4595"/>
      </a:folHlink>
    </a:clrScheme>
    <a:fontScheme name="F_Tool_2_JA_R">
      <a:majorFont>
        <a:latin typeface="Arial"/>
        <a:ea typeface="ＭＳ Ｐゴシック"/>
        <a:cs typeface=""/>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DAD9D6"/>
        </a:solidFill>
        <a:ln w="9525" cap="flat" cmpd="sng" algn="ctr">
          <a:solidFill>
            <a:srgbClr val="B1B1AC"/>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marL="0" marR="0" indent="0" algn="ctr" defTabSz="914400" rtl="0" eaLnBrk="1" fontAlgn="ctr" latinLnBrk="0" hangingPunct="1">
          <a:lnSpc>
            <a:spcPct val="100000"/>
          </a:lnSpc>
          <a:spcBef>
            <a:spcPct val="0"/>
          </a:spcBef>
          <a:spcAft>
            <a:spcPct val="0"/>
          </a:spcAft>
          <a:buClrTx/>
          <a:buSzTx/>
          <a:buFontTx/>
          <a:buNone/>
          <a:tabLst/>
          <a:defRPr kumimoji="1" sz="1800" b="0" i="0" u="none" strike="noStrike" cap="none" normalizeH="0" baseline="0" dirty="0" err="1" smtClean="0">
            <a:ln>
              <a:noFill/>
            </a:ln>
            <a:effectLst/>
            <a:latin typeface="+mj-lt"/>
            <a:ea typeface="+mn-ea"/>
          </a:defRPr>
        </a:defPPr>
      </a:lstStyle>
    </a:spDef>
    <a:lnDef>
      <a:spPr bwMode="auto">
        <a:xfrm>
          <a:off x="0" y="0"/>
          <a:ext cx="1" cy="1"/>
        </a:xfrm>
        <a:custGeom>
          <a:avLst/>
          <a:gdLst/>
          <a:ahLst/>
          <a:cxnLst/>
          <a:rect l="0" t="0" r="0" b="0"/>
          <a:pathLst/>
        </a:custGeom>
        <a:gradFill rotWithShape="0">
          <a:gsLst>
            <a:gs pos="0">
              <a:srgbClr val="FFFFFF"/>
            </a:gs>
            <a:gs pos="100000">
              <a:srgbClr val="CACAC7"/>
            </a:gs>
          </a:gsLst>
          <a:lin ang="5400000" scaled="1"/>
        </a:gradFill>
        <a:ln w="9525"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lnDef>
    <a:txDef>
      <a:spPr>
        <a:noFill/>
      </a:spPr>
      <a:bodyPr wrap="square" rtlCol="0">
        <a:spAutoFit/>
      </a:bodyPr>
      <a:lstStyle>
        <a:defPPr>
          <a:defRPr kumimoji="1" dirty="0" smtClean="0">
            <a:latin typeface="+mn-lt"/>
          </a:defRPr>
        </a:defPPr>
      </a:lstStyle>
    </a:txDef>
  </a:objectDefaults>
  <a:extraClrSchemeLst>
    <a:extraClrScheme>
      <a:clrScheme name="F_Tool_2_JA_R 1">
        <a:dk1>
          <a:srgbClr val="000000"/>
        </a:dk1>
        <a:lt1>
          <a:srgbClr val="FFFFFF"/>
        </a:lt1>
        <a:dk2>
          <a:srgbClr val="000000"/>
        </a:dk2>
        <a:lt2>
          <a:srgbClr val="B1B1AC"/>
        </a:lt2>
        <a:accent1>
          <a:srgbClr val="F8C6C5"/>
        </a:accent1>
        <a:accent2>
          <a:srgbClr val="B22B30"/>
        </a:accent2>
        <a:accent3>
          <a:srgbClr val="FFFFFF"/>
        </a:accent3>
        <a:accent4>
          <a:srgbClr val="000000"/>
        </a:accent4>
        <a:accent5>
          <a:srgbClr val="FBDFDF"/>
        </a:accent5>
        <a:accent6>
          <a:srgbClr val="A1262A"/>
        </a:accent6>
        <a:hlink>
          <a:srgbClr val="105D9C"/>
        </a:hlink>
        <a:folHlink>
          <a:srgbClr val="4B4595"/>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5.xml><?xml version="1.0" encoding="utf-8"?>
<a:theme xmlns:a="http://schemas.openxmlformats.org/drawingml/2006/main" name="F_Tool_2_EN_R">
  <a:themeElements>
    <a:clrScheme name="コーポレートカラー_v2">
      <a:dk1>
        <a:srgbClr val="000000"/>
      </a:dk1>
      <a:lt1>
        <a:srgbClr val="FFFFFF"/>
      </a:lt1>
      <a:dk2>
        <a:srgbClr val="000000"/>
      </a:dk2>
      <a:lt2>
        <a:srgbClr val="EEEEEE"/>
      </a:lt2>
      <a:accent1>
        <a:srgbClr val="87867E"/>
      </a:accent1>
      <a:accent2>
        <a:srgbClr val="A30B1A"/>
      </a:accent2>
      <a:accent3>
        <a:srgbClr val="B1B1AC"/>
      </a:accent3>
      <a:accent4>
        <a:srgbClr val="DAD9D6"/>
      </a:accent4>
      <a:accent5>
        <a:srgbClr val="706F67"/>
      </a:accent5>
      <a:accent6>
        <a:srgbClr val="C6C6C0"/>
      </a:accent6>
      <a:hlink>
        <a:srgbClr val="105D9C"/>
      </a:hlink>
      <a:folHlink>
        <a:srgbClr val="4B4595"/>
      </a:folHlink>
    </a:clrScheme>
    <a:fontScheme name="F_Tool_2_JA_R">
      <a:majorFont>
        <a:latin typeface="Arial"/>
        <a:ea typeface="ＭＳ Ｐゴシック"/>
        <a:cs typeface=""/>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DAD9D6"/>
        </a:solidFill>
        <a:ln w="9525" cap="flat" cmpd="sng" algn="ctr">
          <a:solidFill>
            <a:srgbClr val="B1B1AC"/>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marL="0" marR="0" indent="0" algn="ctr" defTabSz="914400" rtl="0" eaLnBrk="1" fontAlgn="ctr" latinLnBrk="0" hangingPunct="1">
          <a:lnSpc>
            <a:spcPct val="100000"/>
          </a:lnSpc>
          <a:spcBef>
            <a:spcPct val="0"/>
          </a:spcBef>
          <a:spcAft>
            <a:spcPct val="0"/>
          </a:spcAft>
          <a:buClrTx/>
          <a:buSzTx/>
          <a:buFontTx/>
          <a:buNone/>
          <a:tabLst/>
          <a:defRPr kumimoji="1" sz="1800" b="0" i="0" u="none" strike="noStrike" cap="none" normalizeH="0" baseline="0" dirty="0" err="1" smtClean="0">
            <a:ln>
              <a:noFill/>
            </a:ln>
            <a:effectLst/>
            <a:latin typeface="+mj-lt"/>
            <a:ea typeface="+mn-ea"/>
          </a:defRPr>
        </a:defPPr>
      </a:lstStyle>
    </a:spDef>
    <a:lnDef>
      <a:spPr bwMode="auto">
        <a:xfrm>
          <a:off x="0" y="0"/>
          <a:ext cx="1" cy="1"/>
        </a:xfrm>
        <a:custGeom>
          <a:avLst/>
          <a:gdLst/>
          <a:ahLst/>
          <a:cxnLst/>
          <a:rect l="0" t="0" r="0" b="0"/>
          <a:pathLst/>
        </a:custGeom>
        <a:gradFill rotWithShape="0">
          <a:gsLst>
            <a:gs pos="0">
              <a:srgbClr val="FFFFFF"/>
            </a:gs>
            <a:gs pos="100000">
              <a:srgbClr val="CACAC7"/>
            </a:gs>
          </a:gsLst>
          <a:lin ang="5400000" scaled="1"/>
        </a:gradFill>
        <a:ln w="9525"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lnDef>
    <a:txDef>
      <a:spPr>
        <a:noFill/>
      </a:spPr>
      <a:bodyPr wrap="square" rtlCol="0">
        <a:spAutoFit/>
      </a:bodyPr>
      <a:lstStyle>
        <a:defPPr>
          <a:defRPr kumimoji="1" dirty="0" smtClean="0">
            <a:latin typeface="+mn-lt"/>
          </a:defRPr>
        </a:defPPr>
      </a:lstStyle>
    </a:txDef>
  </a:objectDefaults>
  <a:extraClrSchemeLst>
    <a:extraClrScheme>
      <a:clrScheme name="F_Tool_2_JA_R 1">
        <a:dk1>
          <a:srgbClr val="000000"/>
        </a:dk1>
        <a:lt1>
          <a:srgbClr val="FFFFFF"/>
        </a:lt1>
        <a:dk2>
          <a:srgbClr val="000000"/>
        </a:dk2>
        <a:lt2>
          <a:srgbClr val="B1B1AC"/>
        </a:lt2>
        <a:accent1>
          <a:srgbClr val="F8C6C5"/>
        </a:accent1>
        <a:accent2>
          <a:srgbClr val="B22B30"/>
        </a:accent2>
        <a:accent3>
          <a:srgbClr val="FFFFFF"/>
        </a:accent3>
        <a:accent4>
          <a:srgbClr val="000000"/>
        </a:accent4>
        <a:accent5>
          <a:srgbClr val="FBDFDF"/>
        </a:accent5>
        <a:accent6>
          <a:srgbClr val="A1262A"/>
        </a:accent6>
        <a:hlink>
          <a:srgbClr val="105D9C"/>
        </a:hlink>
        <a:folHlink>
          <a:srgbClr val="4B4595"/>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1_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8.xml><?xml version="1.0" encoding="utf-8"?>
<a:theme xmlns:a="http://schemas.openxmlformats.org/drawingml/2006/main" name="1_F_Tool_2_JA_R">
  <a:themeElements>
    <a:clrScheme name="コーポレートカラー_v2">
      <a:dk1>
        <a:srgbClr val="000000"/>
      </a:dk1>
      <a:lt1>
        <a:srgbClr val="FFFFFF"/>
      </a:lt1>
      <a:dk2>
        <a:srgbClr val="000000"/>
      </a:dk2>
      <a:lt2>
        <a:srgbClr val="EEEEEE"/>
      </a:lt2>
      <a:accent1>
        <a:srgbClr val="87867E"/>
      </a:accent1>
      <a:accent2>
        <a:srgbClr val="A30B1A"/>
      </a:accent2>
      <a:accent3>
        <a:srgbClr val="B1B1AC"/>
      </a:accent3>
      <a:accent4>
        <a:srgbClr val="DAD9D6"/>
      </a:accent4>
      <a:accent5>
        <a:srgbClr val="706F67"/>
      </a:accent5>
      <a:accent6>
        <a:srgbClr val="C6C6C0"/>
      </a:accent6>
      <a:hlink>
        <a:srgbClr val="105D9C"/>
      </a:hlink>
      <a:folHlink>
        <a:srgbClr val="4B4595"/>
      </a:folHlink>
    </a:clrScheme>
    <a:fontScheme name="F_Tool_2_JA_R">
      <a:majorFont>
        <a:latin typeface="Arial"/>
        <a:ea typeface="ＭＳ Ｐゴシック"/>
        <a:cs typeface=""/>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DAD9D6"/>
        </a:solidFill>
        <a:ln w="9525" cap="flat" cmpd="sng" algn="ctr">
          <a:solidFill>
            <a:srgbClr val="B1B1AC"/>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marL="0" marR="0" indent="0" algn="ctr" defTabSz="914400" rtl="0" eaLnBrk="1" fontAlgn="ctr" latinLnBrk="0" hangingPunct="1">
          <a:lnSpc>
            <a:spcPct val="100000"/>
          </a:lnSpc>
          <a:spcBef>
            <a:spcPct val="0"/>
          </a:spcBef>
          <a:spcAft>
            <a:spcPct val="0"/>
          </a:spcAft>
          <a:buClrTx/>
          <a:buSzTx/>
          <a:buFontTx/>
          <a:buNone/>
          <a:tabLst/>
          <a:defRPr kumimoji="1" sz="1800" b="0" i="0" u="none" strike="noStrike" cap="none" normalizeH="0" baseline="0" dirty="0" err="1" smtClean="0">
            <a:ln>
              <a:noFill/>
            </a:ln>
            <a:effectLst/>
            <a:latin typeface="+mj-lt"/>
            <a:ea typeface="+mn-ea"/>
          </a:defRPr>
        </a:defPPr>
      </a:lstStyle>
    </a:spDef>
    <a:lnDef>
      <a:spPr bwMode="auto">
        <a:xfrm>
          <a:off x="0" y="0"/>
          <a:ext cx="1" cy="1"/>
        </a:xfrm>
        <a:custGeom>
          <a:avLst/>
          <a:gdLst/>
          <a:ahLst/>
          <a:cxnLst/>
          <a:rect l="0" t="0" r="0" b="0"/>
          <a:pathLst/>
        </a:custGeom>
        <a:gradFill rotWithShape="0">
          <a:gsLst>
            <a:gs pos="0">
              <a:srgbClr val="FFFFFF"/>
            </a:gs>
            <a:gs pos="100000">
              <a:srgbClr val="CACAC7"/>
            </a:gs>
          </a:gsLst>
          <a:lin ang="5400000" scaled="1"/>
        </a:gradFill>
        <a:ln w="9525"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lnDef>
    <a:txDef>
      <a:spPr>
        <a:noFill/>
      </a:spPr>
      <a:bodyPr wrap="square" rtlCol="0">
        <a:spAutoFit/>
      </a:bodyPr>
      <a:lstStyle>
        <a:defPPr>
          <a:defRPr kumimoji="1" dirty="0" smtClean="0">
            <a:latin typeface="+mn-lt"/>
          </a:defRPr>
        </a:defPPr>
      </a:lstStyle>
    </a:txDef>
  </a:objectDefaults>
  <a:extraClrSchemeLst>
    <a:extraClrScheme>
      <a:clrScheme name="F_Tool_2_JA_R 1">
        <a:dk1>
          <a:srgbClr val="000000"/>
        </a:dk1>
        <a:lt1>
          <a:srgbClr val="FFFFFF"/>
        </a:lt1>
        <a:dk2>
          <a:srgbClr val="000000"/>
        </a:dk2>
        <a:lt2>
          <a:srgbClr val="B1B1AC"/>
        </a:lt2>
        <a:accent1>
          <a:srgbClr val="F8C6C5"/>
        </a:accent1>
        <a:accent2>
          <a:srgbClr val="B22B30"/>
        </a:accent2>
        <a:accent3>
          <a:srgbClr val="FFFFFF"/>
        </a:accent3>
        <a:accent4>
          <a:srgbClr val="000000"/>
        </a:accent4>
        <a:accent5>
          <a:srgbClr val="FBDFDF"/>
        </a:accent5>
        <a:accent6>
          <a:srgbClr val="A1262A"/>
        </a:accent6>
        <a:hlink>
          <a:srgbClr val="105D9C"/>
        </a:hlink>
        <a:folHlink>
          <a:srgbClr val="4B4595"/>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_F_Tool_2_EN_R">
  <a:themeElements>
    <a:clrScheme name="コーポレートカラー_v2">
      <a:dk1>
        <a:srgbClr val="000000"/>
      </a:dk1>
      <a:lt1>
        <a:srgbClr val="FFFFFF"/>
      </a:lt1>
      <a:dk2>
        <a:srgbClr val="000000"/>
      </a:dk2>
      <a:lt2>
        <a:srgbClr val="EEEEEE"/>
      </a:lt2>
      <a:accent1>
        <a:srgbClr val="87867E"/>
      </a:accent1>
      <a:accent2>
        <a:srgbClr val="A30B1A"/>
      </a:accent2>
      <a:accent3>
        <a:srgbClr val="B1B1AC"/>
      </a:accent3>
      <a:accent4>
        <a:srgbClr val="DAD9D6"/>
      </a:accent4>
      <a:accent5>
        <a:srgbClr val="706F67"/>
      </a:accent5>
      <a:accent6>
        <a:srgbClr val="C6C6C0"/>
      </a:accent6>
      <a:hlink>
        <a:srgbClr val="105D9C"/>
      </a:hlink>
      <a:folHlink>
        <a:srgbClr val="4B4595"/>
      </a:folHlink>
    </a:clrScheme>
    <a:fontScheme name="F_Tool_2_JA_R">
      <a:majorFont>
        <a:latin typeface="Arial"/>
        <a:ea typeface="ＭＳ Ｐゴシック"/>
        <a:cs typeface=""/>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DAD9D6"/>
        </a:solidFill>
        <a:ln w="9525" cap="flat" cmpd="sng" algn="ctr">
          <a:solidFill>
            <a:srgbClr val="B1B1AC"/>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marL="0" marR="0" indent="0" algn="ctr" defTabSz="914400" rtl="0" eaLnBrk="1" fontAlgn="ctr" latinLnBrk="0" hangingPunct="1">
          <a:lnSpc>
            <a:spcPct val="100000"/>
          </a:lnSpc>
          <a:spcBef>
            <a:spcPct val="0"/>
          </a:spcBef>
          <a:spcAft>
            <a:spcPct val="0"/>
          </a:spcAft>
          <a:buClrTx/>
          <a:buSzTx/>
          <a:buFontTx/>
          <a:buNone/>
          <a:tabLst/>
          <a:defRPr kumimoji="1" sz="1800" b="0" i="0" u="none" strike="noStrike" cap="none" normalizeH="0" baseline="0" dirty="0" err="1" smtClean="0">
            <a:ln>
              <a:noFill/>
            </a:ln>
            <a:effectLst/>
            <a:latin typeface="+mj-lt"/>
            <a:ea typeface="+mn-ea"/>
          </a:defRPr>
        </a:defPPr>
      </a:lstStyle>
    </a:spDef>
    <a:lnDef>
      <a:spPr bwMode="auto">
        <a:xfrm>
          <a:off x="0" y="0"/>
          <a:ext cx="1" cy="1"/>
        </a:xfrm>
        <a:custGeom>
          <a:avLst/>
          <a:gdLst/>
          <a:ahLst/>
          <a:cxnLst/>
          <a:rect l="0" t="0" r="0" b="0"/>
          <a:pathLst/>
        </a:custGeom>
        <a:gradFill rotWithShape="0">
          <a:gsLst>
            <a:gs pos="0">
              <a:srgbClr val="FFFFFF"/>
            </a:gs>
            <a:gs pos="100000">
              <a:srgbClr val="CACAC7"/>
            </a:gs>
          </a:gsLst>
          <a:lin ang="5400000" scaled="1"/>
        </a:gradFill>
        <a:ln w="9525" cap="flat" cmpd="sng" algn="ctr">
          <a:solidFill>
            <a:srgbClr val="57564F"/>
          </a:solidFill>
          <a:prstDash val="solid"/>
          <a:round/>
          <a:headEnd type="none" w="med" len="med"/>
          <a:tailEnd type="none" w="med" len="med"/>
        </a:ln>
        <a:effectLst/>
        <a:extLst>
          <a:ext uri="{AF507438-7753-43E0-B8FC-AC1667EBCBE1}">
            <a14:hiddenEffects xmlns:a14="http://schemas.microsoft.com/office/drawing/2010/main">
              <a:effectLst>
                <a:outerShdw dist="53882" dir="2700000" algn="ctr" rotWithShape="0">
                  <a:schemeClr val="bg2">
                    <a:alpha val="50000"/>
                  </a:schemeClr>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lnDef>
    <a:txDef>
      <a:spPr>
        <a:noFill/>
      </a:spPr>
      <a:bodyPr wrap="square" rtlCol="0">
        <a:spAutoFit/>
      </a:bodyPr>
      <a:lstStyle>
        <a:defPPr>
          <a:defRPr kumimoji="1" dirty="0" smtClean="0">
            <a:latin typeface="+mn-lt"/>
          </a:defRPr>
        </a:defPPr>
      </a:lstStyle>
    </a:txDef>
  </a:objectDefaults>
  <a:extraClrSchemeLst>
    <a:extraClrScheme>
      <a:clrScheme name="F_Tool_2_JA_R 1">
        <a:dk1>
          <a:srgbClr val="000000"/>
        </a:dk1>
        <a:lt1>
          <a:srgbClr val="FFFFFF"/>
        </a:lt1>
        <a:dk2>
          <a:srgbClr val="000000"/>
        </a:dk2>
        <a:lt2>
          <a:srgbClr val="B1B1AC"/>
        </a:lt2>
        <a:accent1>
          <a:srgbClr val="F8C6C5"/>
        </a:accent1>
        <a:accent2>
          <a:srgbClr val="B22B30"/>
        </a:accent2>
        <a:accent3>
          <a:srgbClr val="FFFFFF"/>
        </a:accent3>
        <a:accent4>
          <a:srgbClr val="000000"/>
        </a:accent4>
        <a:accent5>
          <a:srgbClr val="FBDFDF"/>
        </a:accent5>
        <a:accent6>
          <a:srgbClr val="A1262A"/>
        </a:accent6>
        <a:hlink>
          <a:srgbClr val="105D9C"/>
        </a:hlink>
        <a:folHlink>
          <a:srgbClr val="4B4595"/>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3_presentation_e_rist">
  <a:themeElements>
    <a:clrScheme name="エコロジー">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presentation_e_r">
      <a:majorFont>
        <a:latin typeface="Arial"/>
        <a:ea typeface="ＭＳ Ｐゴシック"/>
        <a:cs typeface=""/>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FFFF"/>
            </a:gs>
            <a:gs pos="100000">
              <a:srgbClr val="CACAC7"/>
            </a:gs>
          </a:gsLst>
          <a:lin ang="5400000" scaled="1"/>
        </a:gradFill>
        <a:ln w="9525" cap="flat" cmpd="sng" algn="ctr">
          <a:solidFill>
            <a:srgbClr val="57564F"/>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spDef>
    <a:lnDef>
      <a:spPr bwMode="auto">
        <a:xfrm>
          <a:off x="0" y="0"/>
          <a:ext cx="1" cy="1"/>
        </a:xfrm>
        <a:custGeom>
          <a:avLst/>
          <a:gdLst/>
          <a:ahLst/>
          <a:cxnLst/>
          <a:rect l="0" t="0" r="0" b="0"/>
          <a:pathLst/>
        </a:custGeom>
        <a:gradFill rotWithShape="0">
          <a:gsLst>
            <a:gs pos="0">
              <a:srgbClr val="FFFFFF"/>
            </a:gs>
            <a:gs pos="100000">
              <a:srgbClr val="CACAC7"/>
            </a:gs>
          </a:gsLst>
          <a:lin ang="5400000" scaled="1"/>
        </a:gradFill>
        <a:ln w="9525" cap="flat" cmpd="sng" algn="ctr">
          <a:solidFill>
            <a:srgbClr val="57564F"/>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pitchFamily="50" charset="-128"/>
            <a:ea typeface="ＭＳ Ｐゴシック" pitchFamily="50" charset="-128"/>
          </a:defRPr>
        </a:defPPr>
      </a:lstStyle>
    </a:lnDef>
  </a:objectDefaults>
  <a:extraClrSchemeLst>
    <a:extraClrScheme>
      <a:clrScheme name="presentation_e_r 1">
        <a:dk1>
          <a:srgbClr val="000000"/>
        </a:dk1>
        <a:lt1>
          <a:srgbClr val="FFFFFF"/>
        </a:lt1>
        <a:dk2>
          <a:srgbClr val="000000"/>
        </a:dk2>
        <a:lt2>
          <a:srgbClr val="B1B1AC"/>
        </a:lt2>
        <a:accent1>
          <a:srgbClr val="F8C6C5"/>
        </a:accent1>
        <a:accent2>
          <a:srgbClr val="B22B30"/>
        </a:accent2>
        <a:accent3>
          <a:srgbClr val="FFFFFF"/>
        </a:accent3>
        <a:accent4>
          <a:srgbClr val="000000"/>
        </a:accent4>
        <a:accent5>
          <a:srgbClr val="FBDFDF"/>
        </a:accent5>
        <a:accent6>
          <a:srgbClr val="A1262A"/>
        </a:accent6>
        <a:hlink>
          <a:srgbClr val="105D9C"/>
        </a:hlink>
        <a:folHlink>
          <a:srgbClr val="4B4595"/>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Inner Master">
  <a:themeElements>
    <a:clrScheme name="Custom 4">
      <a:dk1>
        <a:srgbClr val="000000"/>
      </a:dk1>
      <a:lt1>
        <a:srgbClr val="FFFFFF"/>
      </a:lt1>
      <a:dk2>
        <a:srgbClr val="87867E"/>
      </a:dk2>
      <a:lt2>
        <a:srgbClr val="DAD9D6"/>
      </a:lt2>
      <a:accent1>
        <a:srgbClr val="FF0000"/>
      </a:accent1>
      <a:accent2>
        <a:srgbClr val="A30B1A"/>
      </a:accent2>
      <a:accent3>
        <a:srgbClr val="861718"/>
      </a:accent3>
      <a:accent4>
        <a:srgbClr val="681A14"/>
      </a:accent4>
      <a:accent5>
        <a:srgbClr val="48190A"/>
      </a:accent5>
      <a:accent6>
        <a:srgbClr val="3C3C35"/>
      </a:accent6>
      <a:hlink>
        <a:srgbClr val="105D9C"/>
      </a:hlink>
      <a:folHlink>
        <a:srgbClr val="4B4595"/>
      </a:folHlink>
    </a:clrScheme>
    <a:fontScheme name="Aria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1"/>
          </a:solidFill>
        </a:ln>
      </a:spPr>
      <a:bodyPr rtlCol="0" anchor="t" anchorCtr="0"/>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ujitsu_Post-K Supercomputer Development" id="{9A7FA6AB-DEB9-4CF0-8359-BE53BB65E065}" vid="{4D748597-49FD-4C8B-B484-B71AD9695D1B}"/>
    </a:ext>
  </a:extLst>
</a:theme>
</file>

<file path=ppt/theme/theme22.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17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7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ＤＨＰ平成ゴシックW5"/>
        <a:cs typeface="ＤＨＰ平成ゴシックW5"/>
      </a:majorFont>
      <a:minorFont>
        <a:latin typeface="Arial"/>
        <a:ea typeface="ＤＨＰ平成ゴシックW5"/>
        <a:cs typeface="ＤＨＰ平成ゴシックW5"/>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200" b="1" i="0" u="none" strike="noStrike" cap="none" normalizeH="0" baseline="0">
            <a:ln>
              <a:noFill/>
            </a:ln>
            <a:solidFill>
              <a:schemeClr val="tx1"/>
            </a:solidFill>
            <a:effectLst/>
            <a:latin typeface="ＭＳ 明朝" charset="0"/>
            <a:ea typeface="ＭＳ 明朝" charset="0"/>
            <a:cs typeface="ＭＳ 明朝"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200" b="1" i="0" u="none" strike="noStrike" cap="none" normalizeH="0" baseline="0">
            <a:ln>
              <a:noFill/>
            </a:ln>
            <a:solidFill>
              <a:schemeClr val="tx1"/>
            </a:solidFill>
            <a:effectLst/>
            <a:latin typeface="ＭＳ 明朝" charset="0"/>
            <a:ea typeface="ＭＳ 明朝" charset="0"/>
            <a:cs typeface="ＭＳ 明朝" charset="0"/>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7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8.xml><?xml version="1.0" encoding="utf-8"?>
<a:theme xmlns:a="http://schemas.openxmlformats.org/drawingml/2006/main" name="4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kumimoji="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5_AIRC-JP">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aist-1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ist-1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ist-1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ist-1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ist-1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ist-1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ist-1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ist-1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ist-1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ist-1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ist-1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ist-1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プレゼンテーション4" id="{A4F5A395-7756-9F4B-B97E-607DC60CE953}" vid="{795ACE3E-3BFB-4B49-BCFA-4232884A1B92}"/>
    </a:ext>
  </a:extLst>
</a:theme>
</file>

<file path=ppt/theme/theme30.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クラシック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32252</TotalTime>
  <Words>4367</Words>
  <Application>Microsoft Office PowerPoint</Application>
  <PresentationFormat>ワイド画面</PresentationFormat>
  <Paragraphs>1099</Paragraphs>
  <Slides>46</Slides>
  <Notes>27</Notes>
  <HiddenSlides>0</HiddenSlides>
  <MMClips>0</MMClips>
  <ScaleCrop>false</ScaleCrop>
  <HeadingPairs>
    <vt:vector size="8" baseType="variant">
      <vt:variant>
        <vt:lpstr>使用されているフォント</vt:lpstr>
      </vt:variant>
      <vt:variant>
        <vt:i4>43</vt:i4>
      </vt:variant>
      <vt:variant>
        <vt:lpstr>テーマ</vt:lpstr>
      </vt:variant>
      <vt:variant>
        <vt:i4>33</vt:i4>
      </vt:variant>
      <vt:variant>
        <vt:lpstr>埋め込まれた OLE サーバー</vt:lpstr>
      </vt:variant>
      <vt:variant>
        <vt:i4>2</vt:i4>
      </vt:variant>
      <vt:variant>
        <vt:lpstr>スライド タイトル</vt:lpstr>
      </vt:variant>
      <vt:variant>
        <vt:i4>46</vt:i4>
      </vt:variant>
    </vt:vector>
  </HeadingPairs>
  <TitlesOfParts>
    <vt:vector size="124" baseType="lpstr">
      <vt:lpstr>Adobe Caslon Pro</vt:lpstr>
      <vt:lpstr>Adobe Caslon Pro Bold</vt:lpstr>
      <vt:lpstr>Arial Unicode MS</vt:lpstr>
      <vt:lpstr>ＤＨＰ平成ゴシックW5</vt:lpstr>
      <vt:lpstr>DIN-Bold</vt:lpstr>
      <vt:lpstr>Fujitsu Sans</vt:lpstr>
      <vt:lpstr>Fujitsu Sans Medium</vt:lpstr>
      <vt:lpstr>Helvetica Light</vt:lpstr>
      <vt:lpstr>Helvetica Neue</vt:lpstr>
      <vt:lpstr>HGP創英角ｺﾞｼｯｸUB</vt:lpstr>
      <vt:lpstr>HGP明朝E</vt:lpstr>
      <vt:lpstr>HP Simplified</vt:lpstr>
      <vt:lpstr>Meiryo UI</vt:lpstr>
      <vt:lpstr>MetricHPE</vt:lpstr>
      <vt:lpstr>Microsoft JhengHei</vt:lpstr>
      <vt:lpstr>Microsoft YaHei</vt:lpstr>
      <vt:lpstr>ＭＳ Ｐゴシック</vt:lpstr>
      <vt:lpstr>ＭＳ Ｐゴシック</vt:lpstr>
      <vt:lpstr>ＭＳ Ｐ明朝</vt:lpstr>
      <vt:lpstr>MS UI Gothic</vt:lpstr>
      <vt:lpstr>Univers Light</vt:lpstr>
      <vt:lpstr>Meiryo</vt:lpstr>
      <vt:lpstr>Meiryo</vt:lpstr>
      <vt:lpstr>游ゴシック</vt:lpstr>
      <vt:lpstr>游ゴシック Light</vt:lpstr>
      <vt:lpstr>Adobe Devanagari</vt:lpstr>
      <vt:lpstr>Arial</vt:lpstr>
      <vt:lpstr>Arial Black</vt:lpstr>
      <vt:lpstr>Arial Narrow</vt:lpstr>
      <vt:lpstr>Calibri</vt:lpstr>
      <vt:lpstr>Calibri Light</vt:lpstr>
      <vt:lpstr>Cambria Math</vt:lpstr>
      <vt:lpstr>Comic Sans MS</vt:lpstr>
      <vt:lpstr>Gill Sans MT</vt:lpstr>
      <vt:lpstr>Helvetica</vt:lpstr>
      <vt:lpstr>Segoe UI</vt:lpstr>
      <vt:lpstr>Segoe UI Black</vt:lpstr>
      <vt:lpstr>Segoe UI Historic</vt:lpstr>
      <vt:lpstr>Segoe UI Symbol</vt:lpstr>
      <vt:lpstr>Tahoma</vt:lpstr>
      <vt:lpstr>Times</vt:lpstr>
      <vt:lpstr>Times New Roman</vt:lpstr>
      <vt:lpstr>Wingdings</vt:lpstr>
      <vt:lpstr>Office テーマ</vt:lpstr>
      <vt:lpstr>2_Default</vt:lpstr>
      <vt:lpstr>5_Default</vt:lpstr>
      <vt:lpstr>4_Default</vt:lpstr>
      <vt:lpstr>3_Default</vt:lpstr>
      <vt:lpstr>6_Default</vt:lpstr>
      <vt:lpstr>HPE_Standard_Arial_16x9_v5</vt:lpstr>
      <vt:lpstr>HPE_Standard_Arial_16x9_v2</vt:lpstr>
      <vt:lpstr>1_HPE_Standard_Arial_16x9_v5</vt:lpstr>
      <vt:lpstr>3_HPE_Standard_Arial_16x9_v5</vt:lpstr>
      <vt:lpstr>7_Default</vt:lpstr>
      <vt:lpstr>8_Default</vt:lpstr>
      <vt:lpstr>F_Tool_2_JA_R</vt:lpstr>
      <vt:lpstr>9_Default</vt:lpstr>
      <vt:lpstr>F_Tool_2_EN_R</vt:lpstr>
      <vt:lpstr>Office Theme</vt:lpstr>
      <vt:lpstr>11_Default</vt:lpstr>
      <vt:lpstr>1_F_Tool_2_JA_R</vt:lpstr>
      <vt:lpstr>1_F_Tool_2_EN_R</vt:lpstr>
      <vt:lpstr>3_presentation_e_rist</vt:lpstr>
      <vt:lpstr>Inner Master</vt:lpstr>
      <vt:lpstr>1_Office ​​テーマ</vt:lpstr>
      <vt:lpstr>17_Office テーマ</vt:lpstr>
      <vt:lpstr>5_Office Theme</vt:lpstr>
      <vt:lpstr>7_標準デザイン</vt:lpstr>
      <vt:lpstr>7_Office テーマ</vt:lpstr>
      <vt:lpstr>3_Office Theme</vt:lpstr>
      <vt:lpstr>4_Office テーマ</vt:lpstr>
      <vt:lpstr>5_AIRC-JP</vt:lpstr>
      <vt:lpstr>Simple Light</vt:lpstr>
      <vt:lpstr>1_Office テーマ</vt:lpstr>
      <vt:lpstr>1_Office Theme</vt:lpstr>
      <vt:lpstr>4_Office Theme</vt:lpstr>
      <vt:lpstr>Photo Editor Photo</vt:lpstr>
      <vt:lpstr>プレゼンテーション</vt:lpstr>
      <vt:lpstr>Post-K: the first ‘exascale’ supercomputer for convergence of HPC and big data/AI</vt:lpstr>
      <vt:lpstr>What we have heard in this meeting so far:</vt:lpstr>
      <vt:lpstr>Tokyo Tech. TSUBAME Supercomputing History World’s Leading Supercomputer. x100,000 speedup in 17 years developing world-leading use of massively parallel, many-core technology </vt:lpstr>
      <vt:lpstr>ABCI: AI Supercomputer to Serve Academic &amp; Industry AI research in Japan, hosted by AIRC-AIST (2018)</vt:lpstr>
      <vt:lpstr>Post-K: The Game Changer (2020)</vt:lpstr>
      <vt:lpstr>Arm64fx &amp; Post-K (to be renamed) are:</vt:lpstr>
      <vt:lpstr>Co-Design Activities in Post-K</vt:lpstr>
      <vt:lpstr>Post K A64fx Processor is… </vt:lpstr>
      <vt:lpstr>A64FX: Spec Summary</vt:lpstr>
      <vt:lpstr>A64FX technologies: Scalable architecture</vt:lpstr>
      <vt:lpstr>High Bandwidth</vt:lpstr>
      <vt:lpstr>A64FX: L1D cache uncompromised BW</vt:lpstr>
      <vt:lpstr>Post-K Chassis, PCB (w/DLC), and CPU Package</vt:lpstr>
      <vt:lpstr>Preliminary performance evaluation results</vt:lpstr>
      <vt:lpstr>NAS Parallel Benchmark of FX100 [Slide by Ikuo Miyoshi, Fujitsu, SSKen2015]</vt:lpstr>
      <vt:lpstr>“Iso-power” Comparsion with the Best GPU</vt:lpstr>
      <vt:lpstr>Post-K performance evaluation</vt:lpstr>
      <vt:lpstr>TOFU-D 6D Mesh/Torus Network</vt:lpstr>
      <vt:lpstr>A64FX: Tofu interconnect D</vt:lpstr>
      <vt:lpstr>Overview of Post-K System &amp; Storage</vt:lpstr>
      <vt:lpstr>Prepping the 40+MW  Facility (actual photo)</vt:lpstr>
      <vt:lpstr>Convergence of equation based modeling and data analytics on HPC resources [Ichimura, Fujita, et. al., the Univ. of Tokyo]</vt:lpstr>
      <vt:lpstr>Example of using data analytics to accelerate equation based modeling</vt:lpstr>
      <vt:lpstr>Performance of data analytics enhanced solver on K computer/Summit</vt:lpstr>
      <vt:lpstr>Massive Scale Deep Learning on Post-K</vt:lpstr>
      <vt:lpstr>A64FX technologies: Core performance</vt:lpstr>
      <vt:lpstr>Selecting the Optimal Convolution Kernel</vt:lpstr>
      <vt:lpstr>4 Layers of Parallelism in DNN Training</vt:lpstr>
      <vt:lpstr>Predicting Statistics of Asynchronous SGD Parameters for a Large-Scale Distributed Deep Learning System on GPU Supercomputers</vt:lpstr>
      <vt:lpstr>Interconnect Performance as important as GPU Performance to accelerate DL</vt:lpstr>
      <vt:lpstr>TOFU Allreduce Throughput test on K Computer</vt:lpstr>
      <vt:lpstr>Training ImageNet in Minutes</vt:lpstr>
      <vt:lpstr>PowerPoint プレゼンテーション</vt:lpstr>
      <vt:lpstr>PowerPoint プレゼンテーション</vt:lpstr>
      <vt:lpstr>PowerPoint プレゼンテーション</vt:lpstr>
      <vt:lpstr>20 year Eras towards of End of Moore’s Law </vt:lpstr>
      <vt:lpstr>The “curse of constant transistor power”  - Ignorance of this is like ignoring global warming - </vt:lpstr>
      <vt:lpstr>“Double-precision FPUs in High-Performance Computing: an Embarrassment of Riches?” [Donke et. al. 2019 IPDPS2019]  </vt:lpstr>
      <vt:lpstr>Methodology – CPU Architectures</vt:lpstr>
      <vt:lpstr>PowerPoint プレゼンテーション</vt:lpstr>
      <vt:lpstr>Results – Performance (solver only)</vt:lpstr>
      <vt:lpstr> FLOPS to Bytes Data Centric Processor</vt:lpstr>
      <vt:lpstr>2025-2028 Post-Moore FLOPS-to-BYTES x100 Speedup Architecture</vt:lpstr>
      <vt:lpstr>System Software for Novel Memory Architectures</vt:lpstr>
      <vt:lpstr>Specialization via FPGA and Fine-grained Dataflow</vt:lpstr>
      <vt:lpstr>PowerPoint プレゼンテーション</vt:lpstr>
    </vt:vector>
  </TitlesOfParts>
  <Company>東京工業大学</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Satoshi Matsuoka</dc:creator>
  <cp:lastModifiedBy>Matsuoka Satoshi</cp:lastModifiedBy>
  <cp:revision>244</cp:revision>
  <dcterms:created xsi:type="dcterms:W3CDTF">2014-11-06T04:58:20Z</dcterms:created>
  <dcterms:modified xsi:type="dcterms:W3CDTF">2019-04-09T08:41:43Z</dcterms:modified>
</cp:coreProperties>
</file>