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 id="2147483699" r:id="rId3"/>
    <p:sldMasterId id="2147483733" r:id="rId4"/>
    <p:sldMasterId id="2147483775" r:id="rId5"/>
    <p:sldMasterId id="2147483815" r:id="rId6"/>
  </p:sldMasterIdLst>
  <p:notesMasterIdLst>
    <p:notesMasterId r:id="rId50"/>
  </p:notesMasterIdLst>
  <p:sldIdLst>
    <p:sldId id="1456" r:id="rId7"/>
    <p:sldId id="1607" r:id="rId8"/>
    <p:sldId id="832" r:id="rId9"/>
    <p:sldId id="417" r:id="rId10"/>
    <p:sldId id="794" r:id="rId11"/>
    <p:sldId id="796" r:id="rId12"/>
    <p:sldId id="606" r:id="rId13"/>
    <p:sldId id="710" r:id="rId14"/>
    <p:sldId id="819" r:id="rId15"/>
    <p:sldId id="394" r:id="rId16"/>
    <p:sldId id="1482" r:id="rId17"/>
    <p:sldId id="1601" r:id="rId18"/>
    <p:sldId id="1604" r:id="rId19"/>
    <p:sldId id="308" r:id="rId20"/>
    <p:sldId id="309" r:id="rId21"/>
    <p:sldId id="1611" r:id="rId22"/>
    <p:sldId id="295" r:id="rId23"/>
    <p:sldId id="297" r:id="rId24"/>
    <p:sldId id="298" r:id="rId25"/>
    <p:sldId id="307" r:id="rId26"/>
    <p:sldId id="286" r:id="rId27"/>
    <p:sldId id="287" r:id="rId28"/>
    <p:sldId id="310" r:id="rId29"/>
    <p:sldId id="1610" r:id="rId30"/>
    <p:sldId id="312" r:id="rId31"/>
    <p:sldId id="296" r:id="rId32"/>
    <p:sldId id="272" r:id="rId33"/>
    <p:sldId id="306" r:id="rId34"/>
    <p:sldId id="305" r:id="rId35"/>
    <p:sldId id="311" r:id="rId36"/>
    <p:sldId id="1614" r:id="rId37"/>
    <p:sldId id="629" r:id="rId38"/>
    <p:sldId id="834" r:id="rId39"/>
    <p:sldId id="294" r:id="rId40"/>
    <p:sldId id="267" r:id="rId41"/>
    <p:sldId id="300" r:id="rId42"/>
    <p:sldId id="299" r:id="rId43"/>
    <p:sldId id="1486" r:id="rId44"/>
    <p:sldId id="1490" r:id="rId45"/>
    <p:sldId id="823" r:id="rId46"/>
    <p:sldId id="1491" r:id="rId47"/>
    <p:sldId id="1613" r:id="rId48"/>
    <p:sldId id="1460"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60"/>
    <p:restoredTop sz="94694"/>
  </p:normalViewPr>
  <p:slideViewPr>
    <p:cSldViewPr snapToGrid="0" snapToObjects="1">
      <p:cViewPr varScale="1">
        <p:scale>
          <a:sx n="121" d="100"/>
          <a:sy n="121" d="100"/>
        </p:scale>
        <p:origin x="888" y="17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98FA25-5909-D344-B162-13E1A212C7A7}" type="doc">
      <dgm:prSet loTypeId="urn:microsoft.com/office/officeart/2005/8/layout/lProcess2" loCatId="list" qsTypeId="urn:microsoft.com/office/officeart/2005/8/quickstyle/simple1" qsCatId="simple" csTypeId="urn:microsoft.com/office/officeart/2005/8/colors/accent2_1" csCatId="accent2" phldr="1"/>
      <dgm:spPr/>
      <dgm:t>
        <a:bodyPr/>
        <a:lstStyle/>
        <a:p>
          <a:endParaRPr lang="en-US"/>
        </a:p>
      </dgm:t>
    </dgm:pt>
    <dgm:pt modelId="{F55E8EB4-C00D-734A-852F-51F4E478292F}">
      <dgm:prSet/>
      <dgm:spPr>
        <a:solidFill>
          <a:schemeClr val="bg2"/>
        </a:solidFill>
      </dgm:spPr>
      <dgm:t>
        <a:bodyPr/>
        <a:lstStyle/>
        <a:p>
          <a:r>
            <a:rPr lang="en-US" dirty="0"/>
            <a:t>Data Preparation</a:t>
          </a:r>
        </a:p>
      </dgm:t>
    </dgm:pt>
    <dgm:pt modelId="{2E034D3D-BE5A-D24E-8015-E459CBFAB517}" type="sibTrans" cxnId="{41DA1D5A-CC1B-614C-918E-7039E2E4393E}">
      <dgm:prSet/>
      <dgm:spPr/>
      <dgm:t>
        <a:bodyPr/>
        <a:lstStyle/>
        <a:p>
          <a:endParaRPr lang="en-US"/>
        </a:p>
      </dgm:t>
    </dgm:pt>
    <dgm:pt modelId="{E9767E06-346A-D043-9AF5-BE3CE29324DB}" type="parTrans" cxnId="{41DA1D5A-CC1B-614C-918E-7039E2E4393E}">
      <dgm:prSet/>
      <dgm:spPr/>
      <dgm:t>
        <a:bodyPr/>
        <a:lstStyle/>
        <a:p>
          <a:endParaRPr lang="en-US"/>
        </a:p>
      </dgm:t>
    </dgm:pt>
    <dgm:pt modelId="{6640F95F-B7F2-DF49-A6E0-7B1AE30F10E2}">
      <dgm:prSet custT="1"/>
      <dgm:spPr/>
      <dgm:t>
        <a:bodyPr/>
        <a:lstStyle/>
        <a:p>
          <a:r>
            <a:rPr lang="en-US" sz="1600" dirty="0"/>
            <a:t>Data Augmentation</a:t>
          </a:r>
        </a:p>
      </dgm:t>
    </dgm:pt>
    <dgm:pt modelId="{16BC4A5C-C58F-B941-84E0-F0232DFCEE81}" type="sibTrans" cxnId="{48A3A66D-0A08-E24B-95F9-E721B251BF4B}">
      <dgm:prSet/>
      <dgm:spPr/>
      <dgm:t>
        <a:bodyPr/>
        <a:lstStyle/>
        <a:p>
          <a:endParaRPr lang="en-US"/>
        </a:p>
      </dgm:t>
    </dgm:pt>
    <dgm:pt modelId="{BF0D72EB-101A-314F-A981-78B4B85B5C3F}" type="parTrans" cxnId="{48A3A66D-0A08-E24B-95F9-E721B251BF4B}">
      <dgm:prSet/>
      <dgm:spPr/>
      <dgm:t>
        <a:bodyPr/>
        <a:lstStyle/>
        <a:p>
          <a:endParaRPr lang="en-US"/>
        </a:p>
      </dgm:t>
    </dgm:pt>
    <dgm:pt modelId="{4319899E-1D3B-B94E-91CE-A1458C5EE549}">
      <dgm:prSet custT="1"/>
      <dgm:spPr>
        <a:solidFill>
          <a:schemeClr val="accent4">
            <a:lumMod val="60000"/>
            <a:lumOff val="40000"/>
          </a:schemeClr>
        </a:solidFill>
      </dgm:spPr>
      <dgm:t>
        <a:bodyPr/>
        <a:lstStyle/>
        <a:p>
          <a:r>
            <a:rPr lang="en-US" sz="1600" dirty="0"/>
            <a:t>Batch Normalization</a:t>
          </a:r>
        </a:p>
      </dgm:t>
    </dgm:pt>
    <dgm:pt modelId="{ADAB5376-DCD4-2D4F-8C5F-533600A0989E}" type="parTrans" cxnId="{7DFD3192-0708-D44E-A3DF-B6E860B518E4}">
      <dgm:prSet/>
      <dgm:spPr/>
      <dgm:t>
        <a:bodyPr/>
        <a:lstStyle/>
        <a:p>
          <a:endParaRPr lang="en-US"/>
        </a:p>
      </dgm:t>
    </dgm:pt>
    <dgm:pt modelId="{665E22E0-D93E-7640-AE20-D3DD5803FC2B}" type="sibTrans" cxnId="{7DFD3192-0708-D44E-A3DF-B6E860B518E4}">
      <dgm:prSet/>
      <dgm:spPr/>
      <dgm:t>
        <a:bodyPr/>
        <a:lstStyle/>
        <a:p>
          <a:endParaRPr lang="en-US"/>
        </a:p>
      </dgm:t>
    </dgm:pt>
    <dgm:pt modelId="{3B9F9EB5-D59C-D148-ADA1-063BA3248DCB}">
      <dgm:prSet custT="1"/>
      <dgm:spPr/>
      <dgm:t>
        <a:bodyPr/>
        <a:lstStyle/>
        <a:p>
          <a:r>
            <a:rPr lang="en-US" sz="1600" dirty="0"/>
            <a:t>Outlier Removal</a:t>
          </a:r>
        </a:p>
      </dgm:t>
    </dgm:pt>
    <dgm:pt modelId="{74D0AEA9-30A0-0944-8549-4BE878BD2C24}" type="parTrans" cxnId="{11C85C96-E310-A34F-8A5B-D991A724AA8E}">
      <dgm:prSet/>
      <dgm:spPr/>
      <dgm:t>
        <a:bodyPr/>
        <a:lstStyle/>
        <a:p>
          <a:endParaRPr lang="en-US"/>
        </a:p>
      </dgm:t>
    </dgm:pt>
    <dgm:pt modelId="{CA4F9F47-F387-F043-9BAB-985DE7F80404}" type="sibTrans" cxnId="{11C85C96-E310-A34F-8A5B-D991A724AA8E}">
      <dgm:prSet/>
      <dgm:spPr/>
      <dgm:t>
        <a:bodyPr/>
        <a:lstStyle/>
        <a:p>
          <a:endParaRPr lang="en-US"/>
        </a:p>
      </dgm:t>
    </dgm:pt>
    <dgm:pt modelId="{7A604ACE-697D-7049-885D-288EA6285FFC}">
      <dgm:prSet custT="1"/>
      <dgm:spPr>
        <a:solidFill>
          <a:schemeClr val="accent4">
            <a:lumMod val="60000"/>
            <a:lumOff val="40000"/>
          </a:schemeClr>
        </a:solidFill>
      </dgm:spPr>
      <dgm:t>
        <a:bodyPr/>
        <a:lstStyle/>
        <a:p>
          <a:r>
            <a:rPr lang="en-US" sz="1600" dirty="0"/>
            <a:t>Scaling/Quantization</a:t>
          </a:r>
        </a:p>
      </dgm:t>
    </dgm:pt>
    <dgm:pt modelId="{AC009856-433C-5747-BDC0-A42AE75D8A9F}" type="parTrans" cxnId="{A5FBA9D6-D696-E241-96D8-FD85C2E5A813}">
      <dgm:prSet/>
      <dgm:spPr/>
      <dgm:t>
        <a:bodyPr/>
        <a:lstStyle/>
        <a:p>
          <a:endParaRPr lang="en-US"/>
        </a:p>
      </dgm:t>
    </dgm:pt>
    <dgm:pt modelId="{66E2053D-F878-A444-9C52-11D32BA5BD41}" type="sibTrans" cxnId="{A5FBA9D6-D696-E241-96D8-FD85C2E5A813}">
      <dgm:prSet/>
      <dgm:spPr/>
      <dgm:t>
        <a:bodyPr/>
        <a:lstStyle/>
        <a:p>
          <a:endParaRPr lang="en-US"/>
        </a:p>
      </dgm:t>
    </dgm:pt>
    <dgm:pt modelId="{AB7C53B6-C32B-124C-951B-4C84132DF734}">
      <dgm:prSet custT="1"/>
      <dgm:spPr>
        <a:solidFill>
          <a:schemeClr val="accent4">
            <a:lumMod val="40000"/>
            <a:lumOff val="60000"/>
          </a:schemeClr>
        </a:solidFill>
      </dgm:spPr>
      <dgm:t>
        <a:bodyPr/>
        <a:lstStyle/>
        <a:p>
          <a:r>
            <a:rPr lang="en-US" sz="1600" dirty="0"/>
            <a:t>Concordance Processing</a:t>
          </a:r>
        </a:p>
      </dgm:t>
    </dgm:pt>
    <dgm:pt modelId="{19993D54-57CC-7149-A904-057035771406}" type="parTrans" cxnId="{F70653CE-7C2A-1241-9FE5-E111D7B47E72}">
      <dgm:prSet/>
      <dgm:spPr/>
      <dgm:t>
        <a:bodyPr/>
        <a:lstStyle/>
        <a:p>
          <a:endParaRPr lang="en-US"/>
        </a:p>
      </dgm:t>
    </dgm:pt>
    <dgm:pt modelId="{2B0437A1-0E9A-9A46-A6EF-16AAEE7286EB}" type="sibTrans" cxnId="{F70653CE-7C2A-1241-9FE5-E111D7B47E72}">
      <dgm:prSet/>
      <dgm:spPr/>
      <dgm:t>
        <a:bodyPr/>
        <a:lstStyle/>
        <a:p>
          <a:endParaRPr lang="en-US"/>
        </a:p>
      </dgm:t>
    </dgm:pt>
    <dgm:pt modelId="{7D95B7E3-2252-C24D-BFB1-FE51E9F644C2}" type="pres">
      <dgm:prSet presAssocID="{C398FA25-5909-D344-B162-13E1A212C7A7}" presName="theList" presStyleCnt="0">
        <dgm:presLayoutVars>
          <dgm:dir/>
          <dgm:animLvl val="lvl"/>
          <dgm:resizeHandles val="exact"/>
        </dgm:presLayoutVars>
      </dgm:prSet>
      <dgm:spPr/>
    </dgm:pt>
    <dgm:pt modelId="{3041A28E-C028-DB47-B10E-B7AEFA898C6B}" type="pres">
      <dgm:prSet presAssocID="{F55E8EB4-C00D-734A-852F-51F4E478292F}" presName="compNode" presStyleCnt="0"/>
      <dgm:spPr/>
    </dgm:pt>
    <dgm:pt modelId="{3F8721AF-48D0-1E47-AB05-4651D17C081B}" type="pres">
      <dgm:prSet presAssocID="{F55E8EB4-C00D-734A-852F-51F4E478292F}" presName="aNode" presStyleLbl="bgShp" presStyleIdx="0" presStyleCnt="1" custLinFactNeighborX="649"/>
      <dgm:spPr/>
    </dgm:pt>
    <dgm:pt modelId="{D8D1490D-AC4F-F04E-A4D5-66B4DE876284}" type="pres">
      <dgm:prSet presAssocID="{F55E8EB4-C00D-734A-852F-51F4E478292F}" presName="textNode" presStyleLbl="bgShp" presStyleIdx="0" presStyleCnt="1"/>
      <dgm:spPr/>
    </dgm:pt>
    <dgm:pt modelId="{53EBB564-F359-5C4E-A3F5-5C365E47BDAE}" type="pres">
      <dgm:prSet presAssocID="{F55E8EB4-C00D-734A-852F-51F4E478292F}" presName="compChildNode" presStyleCnt="0"/>
      <dgm:spPr/>
    </dgm:pt>
    <dgm:pt modelId="{AD6F3C1E-2E2A-4F41-B654-24C0D4DEA316}" type="pres">
      <dgm:prSet presAssocID="{F55E8EB4-C00D-734A-852F-51F4E478292F}" presName="theInnerList" presStyleCnt="0"/>
      <dgm:spPr/>
    </dgm:pt>
    <dgm:pt modelId="{BC0FE423-042B-994C-AD03-2ED4DEDCC88A}" type="pres">
      <dgm:prSet presAssocID="{4319899E-1D3B-B94E-91CE-A1458C5EE549}" presName="childNode" presStyleLbl="node1" presStyleIdx="0" presStyleCnt="5">
        <dgm:presLayoutVars>
          <dgm:bulletEnabled val="1"/>
        </dgm:presLayoutVars>
      </dgm:prSet>
      <dgm:spPr/>
    </dgm:pt>
    <dgm:pt modelId="{12E10E80-B5BE-AA42-AB6B-946CF4DF8F30}" type="pres">
      <dgm:prSet presAssocID="{4319899E-1D3B-B94E-91CE-A1458C5EE549}" presName="aSpace2" presStyleCnt="0"/>
      <dgm:spPr/>
    </dgm:pt>
    <dgm:pt modelId="{43F7F879-1D59-9D4F-9933-D103D4E14D91}" type="pres">
      <dgm:prSet presAssocID="{6640F95F-B7F2-DF49-A6E0-7B1AE30F10E2}" presName="childNode" presStyleLbl="node1" presStyleIdx="1" presStyleCnt="5">
        <dgm:presLayoutVars>
          <dgm:bulletEnabled val="1"/>
        </dgm:presLayoutVars>
      </dgm:prSet>
      <dgm:spPr/>
    </dgm:pt>
    <dgm:pt modelId="{F5DAFDA9-1D2E-114F-A27F-F099B4A8B396}" type="pres">
      <dgm:prSet presAssocID="{6640F95F-B7F2-DF49-A6E0-7B1AE30F10E2}" presName="aSpace2" presStyleCnt="0"/>
      <dgm:spPr/>
    </dgm:pt>
    <dgm:pt modelId="{3B594709-6EDB-104B-8533-2697B37C7FB6}" type="pres">
      <dgm:prSet presAssocID="{3B9F9EB5-D59C-D148-ADA1-063BA3248DCB}" presName="childNode" presStyleLbl="node1" presStyleIdx="2" presStyleCnt="5">
        <dgm:presLayoutVars>
          <dgm:bulletEnabled val="1"/>
        </dgm:presLayoutVars>
      </dgm:prSet>
      <dgm:spPr/>
    </dgm:pt>
    <dgm:pt modelId="{88AEDCE7-B56B-BC4C-8423-631817565405}" type="pres">
      <dgm:prSet presAssocID="{3B9F9EB5-D59C-D148-ADA1-063BA3248DCB}" presName="aSpace2" presStyleCnt="0"/>
      <dgm:spPr/>
    </dgm:pt>
    <dgm:pt modelId="{CB3831B5-7B50-F641-B331-9586F527FBAE}" type="pres">
      <dgm:prSet presAssocID="{7A604ACE-697D-7049-885D-288EA6285FFC}" presName="childNode" presStyleLbl="node1" presStyleIdx="3" presStyleCnt="5">
        <dgm:presLayoutVars>
          <dgm:bulletEnabled val="1"/>
        </dgm:presLayoutVars>
      </dgm:prSet>
      <dgm:spPr/>
    </dgm:pt>
    <dgm:pt modelId="{83AC87A7-060D-4545-905A-8DD634A2E16E}" type="pres">
      <dgm:prSet presAssocID="{7A604ACE-697D-7049-885D-288EA6285FFC}" presName="aSpace2" presStyleCnt="0"/>
      <dgm:spPr/>
    </dgm:pt>
    <dgm:pt modelId="{573B0C8D-DCB1-BF4D-AAF3-D785197B8D2B}" type="pres">
      <dgm:prSet presAssocID="{AB7C53B6-C32B-124C-951B-4C84132DF734}" presName="childNode" presStyleLbl="node1" presStyleIdx="4" presStyleCnt="5">
        <dgm:presLayoutVars>
          <dgm:bulletEnabled val="1"/>
        </dgm:presLayoutVars>
      </dgm:prSet>
      <dgm:spPr/>
    </dgm:pt>
  </dgm:ptLst>
  <dgm:cxnLst>
    <dgm:cxn modelId="{25BE721F-BD5C-034C-8D57-5EAB587512C1}" type="presOf" srcId="{6640F95F-B7F2-DF49-A6E0-7B1AE30F10E2}" destId="{43F7F879-1D59-9D4F-9933-D103D4E14D91}" srcOrd="0" destOrd="0" presId="urn:microsoft.com/office/officeart/2005/8/layout/lProcess2"/>
    <dgm:cxn modelId="{DF87763A-1AEF-E949-BEF2-65AEBAA30572}" type="presOf" srcId="{C398FA25-5909-D344-B162-13E1A212C7A7}" destId="{7D95B7E3-2252-C24D-BFB1-FE51E9F644C2}" srcOrd="0" destOrd="0" presId="urn:microsoft.com/office/officeart/2005/8/layout/lProcess2"/>
    <dgm:cxn modelId="{38E59254-384C-BC47-9EC8-58B94DC6BA4A}" type="presOf" srcId="{F55E8EB4-C00D-734A-852F-51F4E478292F}" destId="{D8D1490D-AC4F-F04E-A4D5-66B4DE876284}" srcOrd="1" destOrd="0" presId="urn:microsoft.com/office/officeart/2005/8/layout/lProcess2"/>
    <dgm:cxn modelId="{41DA1D5A-CC1B-614C-918E-7039E2E4393E}" srcId="{C398FA25-5909-D344-B162-13E1A212C7A7}" destId="{F55E8EB4-C00D-734A-852F-51F4E478292F}" srcOrd="0" destOrd="0" parTransId="{E9767E06-346A-D043-9AF5-BE3CE29324DB}" sibTransId="{2E034D3D-BE5A-D24E-8015-E459CBFAB517}"/>
    <dgm:cxn modelId="{7A87A95F-294F-4049-90EB-66F6EE6DA6D0}" type="presOf" srcId="{AB7C53B6-C32B-124C-951B-4C84132DF734}" destId="{573B0C8D-DCB1-BF4D-AAF3-D785197B8D2B}" srcOrd="0" destOrd="0" presId="urn:microsoft.com/office/officeart/2005/8/layout/lProcess2"/>
    <dgm:cxn modelId="{26CAF763-4134-4045-96CF-525B65CE16E7}" type="presOf" srcId="{F55E8EB4-C00D-734A-852F-51F4E478292F}" destId="{3F8721AF-48D0-1E47-AB05-4651D17C081B}" srcOrd="0" destOrd="0" presId="urn:microsoft.com/office/officeart/2005/8/layout/lProcess2"/>
    <dgm:cxn modelId="{48A3A66D-0A08-E24B-95F9-E721B251BF4B}" srcId="{F55E8EB4-C00D-734A-852F-51F4E478292F}" destId="{6640F95F-B7F2-DF49-A6E0-7B1AE30F10E2}" srcOrd="1" destOrd="0" parTransId="{BF0D72EB-101A-314F-A981-78B4B85B5C3F}" sibTransId="{16BC4A5C-C58F-B941-84E0-F0232DFCEE81}"/>
    <dgm:cxn modelId="{1892B187-1EBC-E245-BE6F-CC21A687DA4E}" type="presOf" srcId="{3B9F9EB5-D59C-D148-ADA1-063BA3248DCB}" destId="{3B594709-6EDB-104B-8533-2697B37C7FB6}" srcOrd="0" destOrd="0" presId="urn:microsoft.com/office/officeart/2005/8/layout/lProcess2"/>
    <dgm:cxn modelId="{7DFD3192-0708-D44E-A3DF-B6E860B518E4}" srcId="{F55E8EB4-C00D-734A-852F-51F4E478292F}" destId="{4319899E-1D3B-B94E-91CE-A1458C5EE549}" srcOrd="0" destOrd="0" parTransId="{ADAB5376-DCD4-2D4F-8C5F-533600A0989E}" sibTransId="{665E22E0-D93E-7640-AE20-D3DD5803FC2B}"/>
    <dgm:cxn modelId="{11C85C96-E310-A34F-8A5B-D991A724AA8E}" srcId="{F55E8EB4-C00D-734A-852F-51F4E478292F}" destId="{3B9F9EB5-D59C-D148-ADA1-063BA3248DCB}" srcOrd="2" destOrd="0" parTransId="{74D0AEA9-30A0-0944-8549-4BE878BD2C24}" sibTransId="{CA4F9F47-F387-F043-9BAB-985DE7F80404}"/>
    <dgm:cxn modelId="{F70653CE-7C2A-1241-9FE5-E111D7B47E72}" srcId="{F55E8EB4-C00D-734A-852F-51F4E478292F}" destId="{AB7C53B6-C32B-124C-951B-4C84132DF734}" srcOrd="4" destOrd="0" parTransId="{19993D54-57CC-7149-A904-057035771406}" sibTransId="{2B0437A1-0E9A-9A46-A6EF-16AAEE7286EB}"/>
    <dgm:cxn modelId="{A5FBA9D6-D696-E241-96D8-FD85C2E5A813}" srcId="{F55E8EB4-C00D-734A-852F-51F4E478292F}" destId="{7A604ACE-697D-7049-885D-288EA6285FFC}" srcOrd="3" destOrd="0" parTransId="{AC009856-433C-5747-BDC0-A42AE75D8A9F}" sibTransId="{66E2053D-F878-A444-9C52-11D32BA5BD41}"/>
    <dgm:cxn modelId="{2FBDDEE3-ABC0-8640-BB89-49500B50F166}" type="presOf" srcId="{4319899E-1D3B-B94E-91CE-A1458C5EE549}" destId="{BC0FE423-042B-994C-AD03-2ED4DEDCC88A}" srcOrd="0" destOrd="0" presId="urn:microsoft.com/office/officeart/2005/8/layout/lProcess2"/>
    <dgm:cxn modelId="{F563D6FA-490D-D24B-BB5D-30811D19A911}" type="presOf" srcId="{7A604ACE-697D-7049-885D-288EA6285FFC}" destId="{CB3831B5-7B50-F641-B331-9586F527FBAE}" srcOrd="0" destOrd="0" presId="urn:microsoft.com/office/officeart/2005/8/layout/lProcess2"/>
    <dgm:cxn modelId="{8CB59D05-B5A0-244F-8AE1-0B3F5BC1006F}" type="presParOf" srcId="{7D95B7E3-2252-C24D-BFB1-FE51E9F644C2}" destId="{3041A28E-C028-DB47-B10E-B7AEFA898C6B}" srcOrd="0" destOrd="0" presId="urn:microsoft.com/office/officeart/2005/8/layout/lProcess2"/>
    <dgm:cxn modelId="{CB1A2668-4180-FF46-A0D6-1CCCCE42A038}" type="presParOf" srcId="{3041A28E-C028-DB47-B10E-B7AEFA898C6B}" destId="{3F8721AF-48D0-1E47-AB05-4651D17C081B}" srcOrd="0" destOrd="0" presId="urn:microsoft.com/office/officeart/2005/8/layout/lProcess2"/>
    <dgm:cxn modelId="{BAD44BAB-A74F-C04E-BF23-5AB32676F06F}" type="presParOf" srcId="{3041A28E-C028-DB47-B10E-B7AEFA898C6B}" destId="{D8D1490D-AC4F-F04E-A4D5-66B4DE876284}" srcOrd="1" destOrd="0" presId="urn:microsoft.com/office/officeart/2005/8/layout/lProcess2"/>
    <dgm:cxn modelId="{0A2BCDA7-87C5-5E4A-A2F4-E0FDF491A221}" type="presParOf" srcId="{3041A28E-C028-DB47-B10E-B7AEFA898C6B}" destId="{53EBB564-F359-5C4E-A3F5-5C365E47BDAE}" srcOrd="2" destOrd="0" presId="urn:microsoft.com/office/officeart/2005/8/layout/lProcess2"/>
    <dgm:cxn modelId="{818FB24C-625E-704E-9F0D-F108476ECC7B}" type="presParOf" srcId="{53EBB564-F359-5C4E-A3F5-5C365E47BDAE}" destId="{AD6F3C1E-2E2A-4F41-B654-24C0D4DEA316}" srcOrd="0" destOrd="0" presId="urn:microsoft.com/office/officeart/2005/8/layout/lProcess2"/>
    <dgm:cxn modelId="{DB5D4789-60EB-4343-990C-73F87D02F679}" type="presParOf" srcId="{AD6F3C1E-2E2A-4F41-B654-24C0D4DEA316}" destId="{BC0FE423-042B-994C-AD03-2ED4DEDCC88A}" srcOrd="0" destOrd="0" presId="urn:microsoft.com/office/officeart/2005/8/layout/lProcess2"/>
    <dgm:cxn modelId="{9E40C117-F07B-C543-8F3B-7C53B3F5E319}" type="presParOf" srcId="{AD6F3C1E-2E2A-4F41-B654-24C0D4DEA316}" destId="{12E10E80-B5BE-AA42-AB6B-946CF4DF8F30}" srcOrd="1" destOrd="0" presId="urn:microsoft.com/office/officeart/2005/8/layout/lProcess2"/>
    <dgm:cxn modelId="{A563CA2F-5C4D-094D-BD9E-958D06EF9855}" type="presParOf" srcId="{AD6F3C1E-2E2A-4F41-B654-24C0D4DEA316}" destId="{43F7F879-1D59-9D4F-9933-D103D4E14D91}" srcOrd="2" destOrd="0" presId="urn:microsoft.com/office/officeart/2005/8/layout/lProcess2"/>
    <dgm:cxn modelId="{AE271678-9241-EC41-9641-D179774DBE1E}" type="presParOf" srcId="{AD6F3C1E-2E2A-4F41-B654-24C0D4DEA316}" destId="{F5DAFDA9-1D2E-114F-A27F-F099B4A8B396}" srcOrd="3" destOrd="0" presId="urn:microsoft.com/office/officeart/2005/8/layout/lProcess2"/>
    <dgm:cxn modelId="{7BCE8FA1-413B-244C-8FE7-5EE26AC9E49F}" type="presParOf" srcId="{AD6F3C1E-2E2A-4F41-B654-24C0D4DEA316}" destId="{3B594709-6EDB-104B-8533-2697B37C7FB6}" srcOrd="4" destOrd="0" presId="urn:microsoft.com/office/officeart/2005/8/layout/lProcess2"/>
    <dgm:cxn modelId="{ED0A5F4B-5A9D-5B48-A3D3-F0134D73557A}" type="presParOf" srcId="{AD6F3C1E-2E2A-4F41-B654-24C0D4DEA316}" destId="{88AEDCE7-B56B-BC4C-8423-631817565405}" srcOrd="5" destOrd="0" presId="urn:microsoft.com/office/officeart/2005/8/layout/lProcess2"/>
    <dgm:cxn modelId="{0F2DCF79-BE1C-B346-BCB8-92DC3F841F28}" type="presParOf" srcId="{AD6F3C1E-2E2A-4F41-B654-24C0D4DEA316}" destId="{CB3831B5-7B50-F641-B331-9586F527FBAE}" srcOrd="6" destOrd="0" presId="urn:microsoft.com/office/officeart/2005/8/layout/lProcess2"/>
    <dgm:cxn modelId="{AC9B08EA-87BD-6A4B-936F-9A652BDC05DC}" type="presParOf" srcId="{AD6F3C1E-2E2A-4F41-B654-24C0D4DEA316}" destId="{83AC87A7-060D-4545-905A-8DD634A2E16E}" srcOrd="7" destOrd="0" presId="urn:microsoft.com/office/officeart/2005/8/layout/lProcess2"/>
    <dgm:cxn modelId="{457C1D39-CFD9-654E-A732-07A3837F46DD}" type="presParOf" srcId="{AD6F3C1E-2E2A-4F41-B654-24C0D4DEA316}" destId="{573B0C8D-DCB1-BF4D-AAF3-D785197B8D2B}" srcOrd="8" destOrd="0" presId="urn:microsoft.com/office/officeart/2005/8/layout/lProcess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98FA25-5909-D344-B162-13E1A212C7A7}" type="doc">
      <dgm:prSet loTypeId="urn:microsoft.com/office/officeart/2005/8/layout/lProcess2" loCatId="list" qsTypeId="urn:microsoft.com/office/officeart/2005/8/quickstyle/simple1" qsCatId="simple" csTypeId="urn:microsoft.com/office/officeart/2005/8/colors/accent2_1" csCatId="accent2" phldr="1"/>
      <dgm:spPr/>
      <dgm:t>
        <a:bodyPr/>
        <a:lstStyle/>
        <a:p>
          <a:endParaRPr lang="en-US"/>
        </a:p>
      </dgm:t>
    </dgm:pt>
    <dgm:pt modelId="{F55E8EB4-C00D-734A-852F-51F4E478292F}">
      <dgm:prSet/>
      <dgm:spPr>
        <a:solidFill>
          <a:schemeClr val="bg2"/>
        </a:solidFill>
      </dgm:spPr>
      <dgm:t>
        <a:bodyPr/>
        <a:lstStyle/>
        <a:p>
          <a:r>
            <a:rPr lang="en-US" dirty="0"/>
            <a:t>Model Discovery</a:t>
          </a:r>
        </a:p>
      </dgm:t>
    </dgm:pt>
    <dgm:pt modelId="{E9767E06-346A-D043-9AF5-BE3CE29324DB}" type="parTrans" cxnId="{41DA1D5A-CC1B-614C-918E-7039E2E4393E}">
      <dgm:prSet/>
      <dgm:spPr/>
      <dgm:t>
        <a:bodyPr/>
        <a:lstStyle/>
        <a:p>
          <a:endParaRPr lang="en-US"/>
        </a:p>
      </dgm:t>
    </dgm:pt>
    <dgm:pt modelId="{2E034D3D-BE5A-D24E-8015-E459CBFAB517}" type="sibTrans" cxnId="{41DA1D5A-CC1B-614C-918E-7039E2E4393E}">
      <dgm:prSet/>
      <dgm:spPr/>
      <dgm:t>
        <a:bodyPr/>
        <a:lstStyle/>
        <a:p>
          <a:endParaRPr lang="en-US"/>
        </a:p>
      </dgm:t>
    </dgm:pt>
    <dgm:pt modelId="{C4118D22-CD0D-8B4E-AF48-B5D94D6896AF}">
      <dgm:prSet/>
      <dgm:spPr>
        <a:solidFill>
          <a:schemeClr val="accent4">
            <a:lumMod val="60000"/>
            <a:lumOff val="40000"/>
          </a:schemeClr>
        </a:solidFill>
      </dgm:spPr>
      <dgm:t>
        <a:bodyPr/>
        <a:lstStyle/>
        <a:p>
          <a:r>
            <a:rPr lang="en-US" dirty="0"/>
            <a:t>Residual</a:t>
          </a:r>
          <a:r>
            <a:rPr lang="en-US" baseline="0" dirty="0"/>
            <a:t> Networks</a:t>
          </a:r>
          <a:endParaRPr lang="en-US" dirty="0"/>
        </a:p>
      </dgm:t>
    </dgm:pt>
    <dgm:pt modelId="{BB1F45A8-AB0B-3445-889B-2536FB98EE16}" type="parTrans" cxnId="{340F6B21-CA18-6A4C-8D05-C10015AA8643}">
      <dgm:prSet/>
      <dgm:spPr/>
      <dgm:t>
        <a:bodyPr/>
        <a:lstStyle/>
        <a:p>
          <a:endParaRPr lang="en-US"/>
        </a:p>
      </dgm:t>
    </dgm:pt>
    <dgm:pt modelId="{8B33B413-4C51-3342-A08A-FDB7869469BD}" type="sibTrans" cxnId="{340F6B21-CA18-6A4C-8D05-C10015AA8643}">
      <dgm:prSet/>
      <dgm:spPr/>
      <dgm:t>
        <a:bodyPr/>
        <a:lstStyle/>
        <a:p>
          <a:endParaRPr lang="en-US"/>
        </a:p>
      </dgm:t>
    </dgm:pt>
    <dgm:pt modelId="{14B5066F-DB13-8D47-BE85-2DEE3AB69FDD}">
      <dgm:prSet/>
      <dgm:spPr>
        <a:solidFill>
          <a:schemeClr val="accent4">
            <a:lumMod val="60000"/>
            <a:lumOff val="40000"/>
          </a:schemeClr>
        </a:solidFill>
      </dgm:spPr>
      <dgm:t>
        <a:bodyPr/>
        <a:lstStyle/>
        <a:p>
          <a:r>
            <a:rPr lang="en-US" dirty="0"/>
            <a:t>Multitask</a:t>
          </a:r>
          <a:r>
            <a:rPr lang="en-US" baseline="0" dirty="0"/>
            <a:t> Networks</a:t>
          </a:r>
          <a:endParaRPr lang="en-US" dirty="0"/>
        </a:p>
      </dgm:t>
    </dgm:pt>
    <dgm:pt modelId="{77B847EC-2ACD-0E47-8BE4-62638D1B52CB}" type="parTrans" cxnId="{E14ED12A-B574-BD49-A2F1-F7F3C1F3B36D}">
      <dgm:prSet/>
      <dgm:spPr/>
      <dgm:t>
        <a:bodyPr/>
        <a:lstStyle/>
        <a:p>
          <a:endParaRPr lang="en-US"/>
        </a:p>
      </dgm:t>
    </dgm:pt>
    <dgm:pt modelId="{E2FBFE20-30BA-7243-96E0-9C45EE443F7D}" type="sibTrans" cxnId="{E14ED12A-B574-BD49-A2F1-F7F3C1F3B36D}">
      <dgm:prSet/>
      <dgm:spPr/>
      <dgm:t>
        <a:bodyPr/>
        <a:lstStyle/>
        <a:p>
          <a:endParaRPr lang="en-US"/>
        </a:p>
      </dgm:t>
    </dgm:pt>
    <dgm:pt modelId="{6640F95F-B7F2-DF49-A6E0-7B1AE30F10E2}">
      <dgm:prSet/>
      <dgm:spPr>
        <a:solidFill>
          <a:schemeClr val="accent4">
            <a:lumMod val="60000"/>
            <a:lumOff val="40000"/>
          </a:schemeClr>
        </a:solidFill>
      </dgm:spPr>
      <dgm:t>
        <a:bodyPr/>
        <a:lstStyle/>
        <a:p>
          <a:r>
            <a:rPr lang="en-US" dirty="0"/>
            <a:t>Population Based HPO</a:t>
          </a:r>
        </a:p>
      </dgm:t>
    </dgm:pt>
    <dgm:pt modelId="{BF0D72EB-101A-314F-A981-78B4B85B5C3F}" type="parTrans" cxnId="{48A3A66D-0A08-E24B-95F9-E721B251BF4B}">
      <dgm:prSet/>
      <dgm:spPr/>
      <dgm:t>
        <a:bodyPr/>
        <a:lstStyle/>
        <a:p>
          <a:endParaRPr lang="en-US"/>
        </a:p>
      </dgm:t>
    </dgm:pt>
    <dgm:pt modelId="{16BC4A5C-C58F-B941-84E0-F0232DFCEE81}" type="sibTrans" cxnId="{48A3A66D-0A08-E24B-95F9-E721B251BF4B}">
      <dgm:prSet/>
      <dgm:spPr/>
      <dgm:t>
        <a:bodyPr/>
        <a:lstStyle/>
        <a:p>
          <a:endParaRPr lang="en-US"/>
        </a:p>
      </dgm:t>
    </dgm:pt>
    <dgm:pt modelId="{65A0918A-838E-7343-BCFA-106828CF7891}">
      <dgm:prSet/>
      <dgm:spPr>
        <a:solidFill>
          <a:schemeClr val="accent4">
            <a:lumMod val="60000"/>
            <a:lumOff val="40000"/>
          </a:schemeClr>
        </a:solidFill>
      </dgm:spPr>
      <dgm:t>
        <a:bodyPr/>
        <a:lstStyle/>
        <a:p>
          <a:r>
            <a:rPr lang="en-US" dirty="0"/>
            <a:t>Convolution/Attention </a:t>
          </a:r>
        </a:p>
      </dgm:t>
    </dgm:pt>
    <dgm:pt modelId="{06CAD6AB-9DC5-A64E-BDAB-8F103711DB64}" type="parTrans" cxnId="{0430207D-1E33-0E45-AB99-A30A21259912}">
      <dgm:prSet/>
      <dgm:spPr/>
      <dgm:t>
        <a:bodyPr/>
        <a:lstStyle/>
        <a:p>
          <a:endParaRPr lang="en-US"/>
        </a:p>
      </dgm:t>
    </dgm:pt>
    <dgm:pt modelId="{2CD83BC9-30A9-B445-8F19-0815B5B12497}" type="sibTrans" cxnId="{0430207D-1E33-0E45-AB99-A30A21259912}">
      <dgm:prSet/>
      <dgm:spPr/>
      <dgm:t>
        <a:bodyPr/>
        <a:lstStyle/>
        <a:p>
          <a:endParaRPr lang="en-US"/>
        </a:p>
      </dgm:t>
    </dgm:pt>
    <dgm:pt modelId="{7D95B7E3-2252-C24D-BFB1-FE51E9F644C2}" type="pres">
      <dgm:prSet presAssocID="{C398FA25-5909-D344-B162-13E1A212C7A7}" presName="theList" presStyleCnt="0">
        <dgm:presLayoutVars>
          <dgm:dir/>
          <dgm:animLvl val="lvl"/>
          <dgm:resizeHandles val="exact"/>
        </dgm:presLayoutVars>
      </dgm:prSet>
      <dgm:spPr/>
    </dgm:pt>
    <dgm:pt modelId="{3041A28E-C028-DB47-B10E-B7AEFA898C6B}" type="pres">
      <dgm:prSet presAssocID="{F55E8EB4-C00D-734A-852F-51F4E478292F}" presName="compNode" presStyleCnt="0"/>
      <dgm:spPr/>
    </dgm:pt>
    <dgm:pt modelId="{3F8721AF-48D0-1E47-AB05-4651D17C081B}" type="pres">
      <dgm:prSet presAssocID="{F55E8EB4-C00D-734A-852F-51F4E478292F}" presName="aNode" presStyleLbl="bgShp" presStyleIdx="0" presStyleCnt="1"/>
      <dgm:spPr/>
    </dgm:pt>
    <dgm:pt modelId="{D8D1490D-AC4F-F04E-A4D5-66B4DE876284}" type="pres">
      <dgm:prSet presAssocID="{F55E8EB4-C00D-734A-852F-51F4E478292F}" presName="textNode" presStyleLbl="bgShp" presStyleIdx="0" presStyleCnt="1"/>
      <dgm:spPr/>
    </dgm:pt>
    <dgm:pt modelId="{53EBB564-F359-5C4E-A3F5-5C365E47BDAE}" type="pres">
      <dgm:prSet presAssocID="{F55E8EB4-C00D-734A-852F-51F4E478292F}" presName="compChildNode" presStyleCnt="0"/>
      <dgm:spPr/>
    </dgm:pt>
    <dgm:pt modelId="{AD6F3C1E-2E2A-4F41-B654-24C0D4DEA316}" type="pres">
      <dgm:prSet presAssocID="{F55E8EB4-C00D-734A-852F-51F4E478292F}" presName="theInnerList" presStyleCnt="0"/>
      <dgm:spPr/>
    </dgm:pt>
    <dgm:pt modelId="{E93A539D-3AAB-EC47-B873-28887F7C69EE}" type="pres">
      <dgm:prSet presAssocID="{C4118D22-CD0D-8B4E-AF48-B5D94D6896AF}" presName="childNode" presStyleLbl="node1" presStyleIdx="0" presStyleCnt="4">
        <dgm:presLayoutVars>
          <dgm:bulletEnabled val="1"/>
        </dgm:presLayoutVars>
      </dgm:prSet>
      <dgm:spPr/>
    </dgm:pt>
    <dgm:pt modelId="{64F3B8F5-FD3B-ED4C-A3B6-C76D7663552C}" type="pres">
      <dgm:prSet presAssocID="{C4118D22-CD0D-8B4E-AF48-B5D94D6896AF}" presName="aSpace2" presStyleCnt="0"/>
      <dgm:spPr/>
    </dgm:pt>
    <dgm:pt modelId="{188EF927-ABD8-C543-86B3-89B9BF78928D}" type="pres">
      <dgm:prSet presAssocID="{65A0918A-838E-7343-BCFA-106828CF7891}" presName="childNode" presStyleLbl="node1" presStyleIdx="1" presStyleCnt="4">
        <dgm:presLayoutVars>
          <dgm:bulletEnabled val="1"/>
        </dgm:presLayoutVars>
      </dgm:prSet>
      <dgm:spPr/>
    </dgm:pt>
    <dgm:pt modelId="{44AFFEE7-2186-6A40-8AE3-23068226081C}" type="pres">
      <dgm:prSet presAssocID="{65A0918A-838E-7343-BCFA-106828CF7891}" presName="aSpace2" presStyleCnt="0"/>
      <dgm:spPr/>
    </dgm:pt>
    <dgm:pt modelId="{22C7E1FB-5965-274B-944F-643B1E3AF0BB}" type="pres">
      <dgm:prSet presAssocID="{14B5066F-DB13-8D47-BE85-2DEE3AB69FDD}" presName="childNode" presStyleLbl="node1" presStyleIdx="2" presStyleCnt="4">
        <dgm:presLayoutVars>
          <dgm:bulletEnabled val="1"/>
        </dgm:presLayoutVars>
      </dgm:prSet>
      <dgm:spPr/>
    </dgm:pt>
    <dgm:pt modelId="{A62B6E9F-4658-5D4B-8FC7-A6FF3DD974D4}" type="pres">
      <dgm:prSet presAssocID="{14B5066F-DB13-8D47-BE85-2DEE3AB69FDD}" presName="aSpace2" presStyleCnt="0"/>
      <dgm:spPr/>
    </dgm:pt>
    <dgm:pt modelId="{43F7F879-1D59-9D4F-9933-D103D4E14D91}" type="pres">
      <dgm:prSet presAssocID="{6640F95F-B7F2-DF49-A6E0-7B1AE30F10E2}" presName="childNode" presStyleLbl="node1" presStyleIdx="3" presStyleCnt="4">
        <dgm:presLayoutVars>
          <dgm:bulletEnabled val="1"/>
        </dgm:presLayoutVars>
      </dgm:prSet>
      <dgm:spPr/>
    </dgm:pt>
  </dgm:ptLst>
  <dgm:cxnLst>
    <dgm:cxn modelId="{DE0DDE0B-2854-D04F-B459-66D81114B579}" type="presOf" srcId="{14B5066F-DB13-8D47-BE85-2DEE3AB69FDD}" destId="{22C7E1FB-5965-274B-944F-643B1E3AF0BB}" srcOrd="0" destOrd="0" presId="urn:microsoft.com/office/officeart/2005/8/layout/lProcess2"/>
    <dgm:cxn modelId="{25BE721F-BD5C-034C-8D57-5EAB587512C1}" type="presOf" srcId="{6640F95F-B7F2-DF49-A6E0-7B1AE30F10E2}" destId="{43F7F879-1D59-9D4F-9933-D103D4E14D91}" srcOrd="0" destOrd="0" presId="urn:microsoft.com/office/officeart/2005/8/layout/lProcess2"/>
    <dgm:cxn modelId="{340F6B21-CA18-6A4C-8D05-C10015AA8643}" srcId="{F55E8EB4-C00D-734A-852F-51F4E478292F}" destId="{C4118D22-CD0D-8B4E-AF48-B5D94D6896AF}" srcOrd="0" destOrd="0" parTransId="{BB1F45A8-AB0B-3445-889B-2536FB98EE16}" sibTransId="{8B33B413-4C51-3342-A08A-FDB7869469BD}"/>
    <dgm:cxn modelId="{E14ED12A-B574-BD49-A2F1-F7F3C1F3B36D}" srcId="{F55E8EB4-C00D-734A-852F-51F4E478292F}" destId="{14B5066F-DB13-8D47-BE85-2DEE3AB69FDD}" srcOrd="2" destOrd="0" parTransId="{77B847EC-2ACD-0E47-8BE4-62638D1B52CB}" sibTransId="{E2FBFE20-30BA-7243-96E0-9C45EE443F7D}"/>
    <dgm:cxn modelId="{9BA01D2F-CC90-B84B-B969-FEDA24C8B70C}" type="presOf" srcId="{65A0918A-838E-7343-BCFA-106828CF7891}" destId="{188EF927-ABD8-C543-86B3-89B9BF78928D}" srcOrd="0" destOrd="0" presId="urn:microsoft.com/office/officeart/2005/8/layout/lProcess2"/>
    <dgm:cxn modelId="{DF87763A-1AEF-E949-BEF2-65AEBAA30572}" type="presOf" srcId="{C398FA25-5909-D344-B162-13E1A212C7A7}" destId="{7D95B7E3-2252-C24D-BFB1-FE51E9F644C2}" srcOrd="0" destOrd="0" presId="urn:microsoft.com/office/officeart/2005/8/layout/lProcess2"/>
    <dgm:cxn modelId="{CA20F33B-9CDF-DD46-B274-7A87E6E90C7C}" type="presOf" srcId="{C4118D22-CD0D-8B4E-AF48-B5D94D6896AF}" destId="{E93A539D-3AAB-EC47-B873-28887F7C69EE}" srcOrd="0" destOrd="0" presId="urn:microsoft.com/office/officeart/2005/8/layout/lProcess2"/>
    <dgm:cxn modelId="{38E59254-384C-BC47-9EC8-58B94DC6BA4A}" type="presOf" srcId="{F55E8EB4-C00D-734A-852F-51F4E478292F}" destId="{D8D1490D-AC4F-F04E-A4D5-66B4DE876284}" srcOrd="1" destOrd="0" presId="urn:microsoft.com/office/officeart/2005/8/layout/lProcess2"/>
    <dgm:cxn modelId="{41DA1D5A-CC1B-614C-918E-7039E2E4393E}" srcId="{C398FA25-5909-D344-B162-13E1A212C7A7}" destId="{F55E8EB4-C00D-734A-852F-51F4E478292F}" srcOrd="0" destOrd="0" parTransId="{E9767E06-346A-D043-9AF5-BE3CE29324DB}" sibTransId="{2E034D3D-BE5A-D24E-8015-E459CBFAB517}"/>
    <dgm:cxn modelId="{26CAF763-4134-4045-96CF-525B65CE16E7}" type="presOf" srcId="{F55E8EB4-C00D-734A-852F-51F4E478292F}" destId="{3F8721AF-48D0-1E47-AB05-4651D17C081B}" srcOrd="0" destOrd="0" presId="urn:microsoft.com/office/officeart/2005/8/layout/lProcess2"/>
    <dgm:cxn modelId="{48A3A66D-0A08-E24B-95F9-E721B251BF4B}" srcId="{F55E8EB4-C00D-734A-852F-51F4E478292F}" destId="{6640F95F-B7F2-DF49-A6E0-7B1AE30F10E2}" srcOrd="3" destOrd="0" parTransId="{BF0D72EB-101A-314F-A981-78B4B85B5C3F}" sibTransId="{16BC4A5C-C58F-B941-84E0-F0232DFCEE81}"/>
    <dgm:cxn modelId="{0430207D-1E33-0E45-AB99-A30A21259912}" srcId="{F55E8EB4-C00D-734A-852F-51F4E478292F}" destId="{65A0918A-838E-7343-BCFA-106828CF7891}" srcOrd="1" destOrd="0" parTransId="{06CAD6AB-9DC5-A64E-BDAB-8F103711DB64}" sibTransId="{2CD83BC9-30A9-B445-8F19-0815B5B12497}"/>
    <dgm:cxn modelId="{8CB59D05-B5A0-244F-8AE1-0B3F5BC1006F}" type="presParOf" srcId="{7D95B7E3-2252-C24D-BFB1-FE51E9F644C2}" destId="{3041A28E-C028-DB47-B10E-B7AEFA898C6B}" srcOrd="0" destOrd="0" presId="urn:microsoft.com/office/officeart/2005/8/layout/lProcess2"/>
    <dgm:cxn modelId="{CB1A2668-4180-FF46-A0D6-1CCCCE42A038}" type="presParOf" srcId="{3041A28E-C028-DB47-B10E-B7AEFA898C6B}" destId="{3F8721AF-48D0-1E47-AB05-4651D17C081B}" srcOrd="0" destOrd="0" presId="urn:microsoft.com/office/officeart/2005/8/layout/lProcess2"/>
    <dgm:cxn modelId="{BAD44BAB-A74F-C04E-BF23-5AB32676F06F}" type="presParOf" srcId="{3041A28E-C028-DB47-B10E-B7AEFA898C6B}" destId="{D8D1490D-AC4F-F04E-A4D5-66B4DE876284}" srcOrd="1" destOrd="0" presId="urn:microsoft.com/office/officeart/2005/8/layout/lProcess2"/>
    <dgm:cxn modelId="{0A2BCDA7-87C5-5E4A-A2F4-E0FDF491A221}" type="presParOf" srcId="{3041A28E-C028-DB47-B10E-B7AEFA898C6B}" destId="{53EBB564-F359-5C4E-A3F5-5C365E47BDAE}" srcOrd="2" destOrd="0" presId="urn:microsoft.com/office/officeart/2005/8/layout/lProcess2"/>
    <dgm:cxn modelId="{818FB24C-625E-704E-9F0D-F108476ECC7B}" type="presParOf" srcId="{53EBB564-F359-5C4E-A3F5-5C365E47BDAE}" destId="{AD6F3C1E-2E2A-4F41-B654-24C0D4DEA316}" srcOrd="0" destOrd="0" presId="urn:microsoft.com/office/officeart/2005/8/layout/lProcess2"/>
    <dgm:cxn modelId="{FBDC297B-9C8E-5648-95F5-94A164CC4138}" type="presParOf" srcId="{AD6F3C1E-2E2A-4F41-B654-24C0D4DEA316}" destId="{E93A539D-3AAB-EC47-B873-28887F7C69EE}" srcOrd="0" destOrd="0" presId="urn:microsoft.com/office/officeart/2005/8/layout/lProcess2"/>
    <dgm:cxn modelId="{36D9B4B1-A6A3-7046-882B-E8B56BD88465}" type="presParOf" srcId="{AD6F3C1E-2E2A-4F41-B654-24C0D4DEA316}" destId="{64F3B8F5-FD3B-ED4C-A3B6-C76D7663552C}" srcOrd="1" destOrd="0" presId="urn:microsoft.com/office/officeart/2005/8/layout/lProcess2"/>
    <dgm:cxn modelId="{C3398188-F8B6-8F48-94F8-74E3EB9DCB76}" type="presParOf" srcId="{AD6F3C1E-2E2A-4F41-B654-24C0D4DEA316}" destId="{188EF927-ABD8-C543-86B3-89B9BF78928D}" srcOrd="2" destOrd="0" presId="urn:microsoft.com/office/officeart/2005/8/layout/lProcess2"/>
    <dgm:cxn modelId="{96FBCF61-E8DE-5D44-92DC-71B5CF082345}" type="presParOf" srcId="{AD6F3C1E-2E2A-4F41-B654-24C0D4DEA316}" destId="{44AFFEE7-2186-6A40-8AE3-23068226081C}" srcOrd="3" destOrd="0" presId="urn:microsoft.com/office/officeart/2005/8/layout/lProcess2"/>
    <dgm:cxn modelId="{D7CA38C6-69CE-D243-9E9F-2DC0CC1B9334}" type="presParOf" srcId="{AD6F3C1E-2E2A-4F41-B654-24C0D4DEA316}" destId="{22C7E1FB-5965-274B-944F-643B1E3AF0BB}" srcOrd="4" destOrd="0" presId="urn:microsoft.com/office/officeart/2005/8/layout/lProcess2"/>
    <dgm:cxn modelId="{C7727730-78FE-A446-A110-FDFAD3B6BAE3}" type="presParOf" srcId="{AD6F3C1E-2E2A-4F41-B654-24C0D4DEA316}" destId="{A62B6E9F-4658-5D4B-8FC7-A6FF3DD974D4}" srcOrd="5" destOrd="0" presId="urn:microsoft.com/office/officeart/2005/8/layout/lProcess2"/>
    <dgm:cxn modelId="{A563CA2F-5C4D-094D-BD9E-958D06EF9855}" type="presParOf" srcId="{AD6F3C1E-2E2A-4F41-B654-24C0D4DEA316}" destId="{43F7F879-1D59-9D4F-9933-D103D4E14D91}" srcOrd="6" destOrd="0" presId="urn:microsoft.com/office/officeart/2005/8/layout/l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721AF-48D0-1E47-AB05-4651D17C081B}">
      <dsp:nvSpPr>
        <dsp:cNvPr id="0" name=""/>
        <dsp:cNvSpPr/>
      </dsp:nvSpPr>
      <dsp:spPr>
        <a:xfrm>
          <a:off x="2861" y="0"/>
          <a:ext cx="2927271" cy="2138672"/>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Data Preparation</a:t>
          </a:r>
        </a:p>
      </dsp:txBody>
      <dsp:txXfrm>
        <a:off x="2861" y="0"/>
        <a:ext cx="2927271" cy="641601"/>
      </dsp:txXfrm>
    </dsp:sp>
    <dsp:sp modelId="{BC0FE423-042B-994C-AD03-2ED4DEDCC88A}">
      <dsp:nvSpPr>
        <dsp:cNvPr id="0" name=""/>
        <dsp:cNvSpPr/>
      </dsp:nvSpPr>
      <dsp:spPr>
        <a:xfrm>
          <a:off x="294157" y="642006"/>
          <a:ext cx="2341817" cy="247414"/>
        </a:xfrm>
        <a:prstGeom prst="roundRect">
          <a:avLst>
            <a:gd name="adj" fmla="val 10000"/>
          </a:avLst>
        </a:prstGeom>
        <a:solidFill>
          <a:schemeClr val="accent4">
            <a:lumMod val="60000"/>
            <a:lumOff val="4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Batch Normalization</a:t>
          </a:r>
        </a:p>
      </dsp:txBody>
      <dsp:txXfrm>
        <a:off x="301404" y="649253"/>
        <a:ext cx="2327323" cy="232920"/>
      </dsp:txXfrm>
    </dsp:sp>
    <dsp:sp modelId="{43F7F879-1D59-9D4F-9933-D103D4E14D91}">
      <dsp:nvSpPr>
        <dsp:cNvPr id="0" name=""/>
        <dsp:cNvSpPr/>
      </dsp:nvSpPr>
      <dsp:spPr>
        <a:xfrm>
          <a:off x="294157" y="927484"/>
          <a:ext cx="2341817" cy="2474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Data Augmentation</a:t>
          </a:r>
        </a:p>
      </dsp:txBody>
      <dsp:txXfrm>
        <a:off x="301404" y="934731"/>
        <a:ext cx="2327323" cy="232920"/>
      </dsp:txXfrm>
    </dsp:sp>
    <dsp:sp modelId="{3B594709-6EDB-104B-8533-2697B37C7FB6}">
      <dsp:nvSpPr>
        <dsp:cNvPr id="0" name=""/>
        <dsp:cNvSpPr/>
      </dsp:nvSpPr>
      <dsp:spPr>
        <a:xfrm>
          <a:off x="294157" y="1212962"/>
          <a:ext cx="2341817" cy="2474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Outlier Removal</a:t>
          </a:r>
        </a:p>
      </dsp:txBody>
      <dsp:txXfrm>
        <a:off x="301404" y="1220209"/>
        <a:ext cx="2327323" cy="232920"/>
      </dsp:txXfrm>
    </dsp:sp>
    <dsp:sp modelId="{CB3831B5-7B50-F641-B331-9586F527FBAE}">
      <dsp:nvSpPr>
        <dsp:cNvPr id="0" name=""/>
        <dsp:cNvSpPr/>
      </dsp:nvSpPr>
      <dsp:spPr>
        <a:xfrm>
          <a:off x="294157" y="1498441"/>
          <a:ext cx="2341817" cy="247414"/>
        </a:xfrm>
        <a:prstGeom prst="roundRect">
          <a:avLst>
            <a:gd name="adj" fmla="val 10000"/>
          </a:avLst>
        </a:prstGeom>
        <a:solidFill>
          <a:schemeClr val="accent4">
            <a:lumMod val="60000"/>
            <a:lumOff val="4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Scaling/Quantization</a:t>
          </a:r>
        </a:p>
      </dsp:txBody>
      <dsp:txXfrm>
        <a:off x="301404" y="1505688"/>
        <a:ext cx="2327323" cy="232920"/>
      </dsp:txXfrm>
    </dsp:sp>
    <dsp:sp modelId="{573B0C8D-DCB1-BF4D-AAF3-D785197B8D2B}">
      <dsp:nvSpPr>
        <dsp:cNvPr id="0" name=""/>
        <dsp:cNvSpPr/>
      </dsp:nvSpPr>
      <dsp:spPr>
        <a:xfrm>
          <a:off x="294157" y="1783919"/>
          <a:ext cx="2341817" cy="247414"/>
        </a:xfrm>
        <a:prstGeom prst="roundRect">
          <a:avLst>
            <a:gd name="adj" fmla="val 10000"/>
          </a:avLst>
        </a:prstGeom>
        <a:solidFill>
          <a:schemeClr val="accent4">
            <a:lumMod val="40000"/>
            <a:lumOff val="6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Concordance Processing</a:t>
          </a:r>
        </a:p>
      </dsp:txBody>
      <dsp:txXfrm>
        <a:off x="301404" y="1791166"/>
        <a:ext cx="2327323" cy="2329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721AF-48D0-1E47-AB05-4651D17C081B}">
      <dsp:nvSpPr>
        <dsp:cNvPr id="0" name=""/>
        <dsp:cNvSpPr/>
      </dsp:nvSpPr>
      <dsp:spPr>
        <a:xfrm>
          <a:off x="0" y="0"/>
          <a:ext cx="2930133" cy="2646720"/>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Model Discovery</a:t>
          </a:r>
        </a:p>
      </dsp:txBody>
      <dsp:txXfrm>
        <a:off x="0" y="0"/>
        <a:ext cx="2930133" cy="794016"/>
      </dsp:txXfrm>
    </dsp:sp>
    <dsp:sp modelId="{E93A539D-3AAB-EC47-B873-28887F7C69EE}">
      <dsp:nvSpPr>
        <dsp:cNvPr id="0" name=""/>
        <dsp:cNvSpPr/>
      </dsp:nvSpPr>
      <dsp:spPr>
        <a:xfrm>
          <a:off x="293013" y="794080"/>
          <a:ext cx="2344106" cy="385570"/>
        </a:xfrm>
        <a:prstGeom prst="roundRect">
          <a:avLst>
            <a:gd name="adj" fmla="val 10000"/>
          </a:avLst>
        </a:prstGeom>
        <a:solidFill>
          <a:schemeClr val="accent4">
            <a:lumMod val="60000"/>
            <a:lumOff val="4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Residual</a:t>
          </a:r>
          <a:r>
            <a:rPr lang="en-US" sz="1800" kern="1200" baseline="0" dirty="0"/>
            <a:t> Networks</a:t>
          </a:r>
          <a:endParaRPr lang="en-US" sz="1800" kern="1200" dirty="0"/>
        </a:p>
      </dsp:txBody>
      <dsp:txXfrm>
        <a:off x="304306" y="805373"/>
        <a:ext cx="2321520" cy="362984"/>
      </dsp:txXfrm>
    </dsp:sp>
    <dsp:sp modelId="{188EF927-ABD8-C543-86B3-89B9BF78928D}">
      <dsp:nvSpPr>
        <dsp:cNvPr id="0" name=""/>
        <dsp:cNvSpPr/>
      </dsp:nvSpPr>
      <dsp:spPr>
        <a:xfrm>
          <a:off x="293013" y="1238969"/>
          <a:ext cx="2344106" cy="385570"/>
        </a:xfrm>
        <a:prstGeom prst="roundRect">
          <a:avLst>
            <a:gd name="adj" fmla="val 10000"/>
          </a:avLst>
        </a:prstGeom>
        <a:solidFill>
          <a:schemeClr val="accent4">
            <a:lumMod val="60000"/>
            <a:lumOff val="4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Convolution/Attention </a:t>
          </a:r>
        </a:p>
      </dsp:txBody>
      <dsp:txXfrm>
        <a:off x="304306" y="1250262"/>
        <a:ext cx="2321520" cy="362984"/>
      </dsp:txXfrm>
    </dsp:sp>
    <dsp:sp modelId="{22C7E1FB-5965-274B-944F-643B1E3AF0BB}">
      <dsp:nvSpPr>
        <dsp:cNvPr id="0" name=""/>
        <dsp:cNvSpPr/>
      </dsp:nvSpPr>
      <dsp:spPr>
        <a:xfrm>
          <a:off x="293013" y="1683859"/>
          <a:ext cx="2344106" cy="385570"/>
        </a:xfrm>
        <a:prstGeom prst="roundRect">
          <a:avLst>
            <a:gd name="adj" fmla="val 10000"/>
          </a:avLst>
        </a:prstGeom>
        <a:solidFill>
          <a:schemeClr val="accent4">
            <a:lumMod val="60000"/>
            <a:lumOff val="4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Multitask</a:t>
          </a:r>
          <a:r>
            <a:rPr lang="en-US" sz="1800" kern="1200" baseline="0" dirty="0"/>
            <a:t> Networks</a:t>
          </a:r>
          <a:endParaRPr lang="en-US" sz="1800" kern="1200" dirty="0"/>
        </a:p>
      </dsp:txBody>
      <dsp:txXfrm>
        <a:off x="304306" y="1695152"/>
        <a:ext cx="2321520" cy="362984"/>
      </dsp:txXfrm>
    </dsp:sp>
    <dsp:sp modelId="{43F7F879-1D59-9D4F-9933-D103D4E14D91}">
      <dsp:nvSpPr>
        <dsp:cNvPr id="0" name=""/>
        <dsp:cNvSpPr/>
      </dsp:nvSpPr>
      <dsp:spPr>
        <a:xfrm>
          <a:off x="293013" y="2128748"/>
          <a:ext cx="2344106" cy="385570"/>
        </a:xfrm>
        <a:prstGeom prst="roundRect">
          <a:avLst>
            <a:gd name="adj" fmla="val 10000"/>
          </a:avLst>
        </a:prstGeom>
        <a:solidFill>
          <a:schemeClr val="accent4">
            <a:lumMod val="60000"/>
            <a:lumOff val="4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Population Based HPO</a:t>
          </a:r>
        </a:p>
      </dsp:txBody>
      <dsp:txXfrm>
        <a:off x="304306" y="2140041"/>
        <a:ext cx="2321520" cy="36298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E1F7F5-1891-1849-9ED1-5530287C101E}" type="datetimeFigureOut">
              <a:rPr lang="en-US" smtClean="0"/>
              <a:t>4/8/19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D7231D-2319-7642-8B7E-B7058C7661F4}" type="slidenum">
              <a:rPr lang="en-US" smtClean="0"/>
              <a:t>‹#›</a:t>
            </a:fld>
            <a:endParaRPr lang="en-US" dirty="0"/>
          </a:p>
        </p:txBody>
      </p:sp>
    </p:spTree>
    <p:extLst>
      <p:ext uri="{BB962C8B-B14F-4D97-AF65-F5344CB8AC3E}">
        <p14:creationId xmlns:p14="http://schemas.microsoft.com/office/powerpoint/2010/main" val="2564842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DAC9B4-244B-5549-B25F-9ABA3C52DE2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876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602F7F-2B08-6C4C-BE16-79F2F453DF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768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LightGBM regressor (default hyperparameters)</a:t>
            </a:r>
          </a:p>
          <a:p>
            <a:r>
              <a:rPr lang="en-US" dirty="0"/>
              <a:t>The shaded area represents the standard deviation computed across 5 folds.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0CB291-CC33-DB41-865E-13E6AE1968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5647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Comparison of:</a:t>
            </a:r>
          </a:p>
          <a:p>
            <a:pPr marL="228600" indent="-228600">
              <a:buAutoNum type="arabicPeriod"/>
            </a:pPr>
            <a:r>
              <a:rPr lang="en-US" dirty="0"/>
              <a:t>Fully-connected (dropout=0.2, epochs=500, batch=32)</a:t>
            </a:r>
          </a:p>
          <a:p>
            <a:pPr marL="228600" indent="-228600">
              <a:buAutoNum type="arabicPeriod"/>
            </a:pPr>
            <a:r>
              <a:rPr lang="en-US" dirty="0"/>
              <a:t>Attention (dropout=0.2, epochs=500, batch=32)</a:t>
            </a:r>
          </a:p>
          <a:p>
            <a:pPr marL="228600" indent="-228600">
              <a:buAutoNum type="arabicPeriod"/>
            </a:pPr>
            <a:r>
              <a:rPr lang="en-US" dirty="0"/>
              <a:t>LightGBM regressor (default hyperparameters)</a:t>
            </a:r>
          </a:p>
          <a:p>
            <a:endParaRPr lang="en-US" dirty="0"/>
          </a:p>
          <a:p>
            <a:r>
              <a:rPr lang="en-US" dirty="0"/>
              <a:t>Each curve is a score computed for a validation set.</a:t>
            </a:r>
          </a:p>
          <a:p>
            <a:r>
              <a:rPr lang="en-US" dirty="0"/>
              <a:t>The curves follow the expected behavior when comparing shallow ML vs DNN.</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0CB291-CC33-DB41-865E-13E6AE1968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382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marR="0" lvl="0" indent="0" algn="r" defTabSz="456964" rtl="0" eaLnBrk="1" fontAlgn="auto" latinLnBrk="0" hangingPunct="1">
              <a:lnSpc>
                <a:spcPct val="100000"/>
              </a:lnSpc>
              <a:spcBef>
                <a:spcPts val="0"/>
              </a:spcBef>
              <a:spcAft>
                <a:spcPts val="0"/>
              </a:spcAft>
              <a:buClrTx/>
              <a:buSzTx/>
              <a:buFontTx/>
              <a:buNone/>
              <a:tabLst/>
              <a:defRPr/>
            </a:pPr>
            <a:fld id="{329191EF-5D57-4649-A030-DB910931C236}" type="slidenum">
              <a:rPr kumimoji="0" lang="en-US" sz="1200" b="0" i="0" u="none" strike="noStrike" kern="1200" cap="none" spc="0" normalizeH="0" baseline="0" noProof="0">
                <a:ln>
                  <a:noFill/>
                </a:ln>
                <a:solidFill>
                  <a:prstClr val="black"/>
                </a:solidFill>
                <a:effectLst/>
                <a:uLnTx/>
                <a:uFillTx/>
                <a:latin typeface="Times" charset="0"/>
                <a:ea typeface="ＭＳ Ｐゴシック" charset="0"/>
              </a:rPr>
              <a:pPr marL="0" marR="0" lvl="0" indent="0" algn="r" defTabSz="456964"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Times" charset="0"/>
              <a:ea typeface="ＭＳ Ｐゴシック" charset="0"/>
            </a:endParaRPr>
          </a:p>
        </p:txBody>
      </p:sp>
      <p:sp>
        <p:nvSpPr>
          <p:cNvPr id="90114" name="Rectangle 2"/>
          <p:cNvSpPr>
            <a:spLocks noGrp="1" noRot="1" noChangeAspect="1" noChangeArrowheads="1" noTextEdit="1"/>
          </p:cNvSpPr>
          <p:nvPr>
            <p:ph type="sldImg"/>
          </p:nvPr>
        </p:nvSpPr>
        <p:spPr>
          <a:xfrm>
            <a:off x="381000" y="685800"/>
            <a:ext cx="6096000" cy="3429000"/>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1462540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1.jpe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3"/>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6964" indent="0" algn="ctr">
              <a:buNone/>
              <a:defRPr>
                <a:solidFill>
                  <a:schemeClr val="tx1">
                    <a:tint val="75000"/>
                  </a:schemeClr>
                </a:solidFill>
              </a:defRPr>
            </a:lvl2pPr>
            <a:lvl3pPr marL="913930" indent="0" algn="ctr">
              <a:buNone/>
              <a:defRPr>
                <a:solidFill>
                  <a:schemeClr val="tx1">
                    <a:tint val="75000"/>
                  </a:schemeClr>
                </a:solidFill>
              </a:defRPr>
            </a:lvl3pPr>
            <a:lvl4pPr marL="1370900" indent="0" algn="ctr">
              <a:buNone/>
              <a:defRPr>
                <a:solidFill>
                  <a:schemeClr val="tx1">
                    <a:tint val="75000"/>
                  </a:schemeClr>
                </a:solidFill>
              </a:defRPr>
            </a:lvl4pPr>
            <a:lvl5pPr marL="1827865" indent="0" algn="ctr">
              <a:buNone/>
              <a:defRPr>
                <a:solidFill>
                  <a:schemeClr val="tx1">
                    <a:tint val="75000"/>
                  </a:schemeClr>
                </a:solidFill>
              </a:defRPr>
            </a:lvl5pPr>
            <a:lvl6pPr marL="2284830" indent="0" algn="ctr">
              <a:buNone/>
              <a:defRPr>
                <a:solidFill>
                  <a:schemeClr val="tx1">
                    <a:tint val="75000"/>
                  </a:schemeClr>
                </a:solidFill>
              </a:defRPr>
            </a:lvl6pPr>
            <a:lvl7pPr marL="2741799" indent="0" algn="ctr">
              <a:buNone/>
              <a:defRPr>
                <a:solidFill>
                  <a:schemeClr val="tx1">
                    <a:tint val="75000"/>
                  </a:schemeClr>
                </a:solidFill>
              </a:defRPr>
            </a:lvl7pPr>
            <a:lvl8pPr marL="3198760" indent="0" algn="ctr">
              <a:buNone/>
              <a:defRPr>
                <a:solidFill>
                  <a:schemeClr val="tx1">
                    <a:tint val="75000"/>
                  </a:schemeClr>
                </a:solidFill>
              </a:defRPr>
            </a:lvl8pPr>
            <a:lvl9pPr marL="365573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956E83-CE61-2B49-B7BD-2F81FDB6D925}" type="datetimeFigureOut">
              <a:rPr lang="en-US" smtClean="0"/>
              <a:t>4/8/19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9A1B68-2922-BA45-A46A-82EF62E60625}" type="slidenum">
              <a:rPr lang="en-US" smtClean="0"/>
              <a:t>‹#›</a:t>
            </a:fld>
            <a:endParaRPr lang="en-US" dirty="0"/>
          </a:p>
        </p:txBody>
      </p:sp>
    </p:spTree>
    <p:extLst>
      <p:ext uri="{BB962C8B-B14F-4D97-AF65-F5344CB8AC3E}">
        <p14:creationId xmlns:p14="http://schemas.microsoft.com/office/powerpoint/2010/main" val="1815438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956E83-CE61-2B49-B7BD-2F81FDB6D925}" type="datetimeFigureOut">
              <a:rPr lang="en-US" smtClean="0"/>
              <a:t>4/8/19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9A1B68-2922-BA45-A46A-82EF62E60625}" type="slidenum">
              <a:rPr lang="en-US" smtClean="0"/>
              <a:t>‹#›</a:t>
            </a:fld>
            <a:endParaRPr lang="en-US" dirty="0"/>
          </a:p>
        </p:txBody>
      </p:sp>
    </p:spTree>
    <p:extLst>
      <p:ext uri="{BB962C8B-B14F-4D97-AF65-F5344CB8AC3E}">
        <p14:creationId xmlns:p14="http://schemas.microsoft.com/office/powerpoint/2010/main" val="1527989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7"/>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23"/>
            <a:ext cx="10363200" cy="1500187"/>
          </a:xfrm>
        </p:spPr>
        <p:txBody>
          <a:bodyPr anchor="b"/>
          <a:lstStyle>
            <a:lvl1pPr marL="0" indent="0">
              <a:buNone/>
              <a:defRPr sz="2000">
                <a:solidFill>
                  <a:schemeClr val="tx1">
                    <a:tint val="75000"/>
                  </a:schemeClr>
                </a:solidFill>
              </a:defRPr>
            </a:lvl1pPr>
            <a:lvl2pPr marL="456964" indent="0">
              <a:buNone/>
              <a:defRPr sz="1800">
                <a:solidFill>
                  <a:schemeClr val="tx1">
                    <a:tint val="75000"/>
                  </a:schemeClr>
                </a:solidFill>
              </a:defRPr>
            </a:lvl2pPr>
            <a:lvl3pPr marL="913930" indent="0">
              <a:buNone/>
              <a:defRPr sz="1600">
                <a:solidFill>
                  <a:schemeClr val="tx1">
                    <a:tint val="75000"/>
                  </a:schemeClr>
                </a:solidFill>
              </a:defRPr>
            </a:lvl3pPr>
            <a:lvl4pPr marL="1370900" indent="0">
              <a:buNone/>
              <a:defRPr sz="1400">
                <a:solidFill>
                  <a:schemeClr val="tx1">
                    <a:tint val="75000"/>
                  </a:schemeClr>
                </a:solidFill>
              </a:defRPr>
            </a:lvl4pPr>
            <a:lvl5pPr marL="1827865" indent="0">
              <a:buNone/>
              <a:defRPr sz="1400">
                <a:solidFill>
                  <a:schemeClr val="tx1">
                    <a:tint val="75000"/>
                  </a:schemeClr>
                </a:solidFill>
              </a:defRPr>
            </a:lvl5pPr>
            <a:lvl6pPr marL="2284830" indent="0">
              <a:buNone/>
              <a:defRPr sz="1400">
                <a:solidFill>
                  <a:schemeClr val="tx1">
                    <a:tint val="75000"/>
                  </a:schemeClr>
                </a:solidFill>
              </a:defRPr>
            </a:lvl6pPr>
            <a:lvl7pPr marL="2741799" indent="0">
              <a:buNone/>
              <a:defRPr sz="1400">
                <a:solidFill>
                  <a:schemeClr val="tx1">
                    <a:tint val="75000"/>
                  </a:schemeClr>
                </a:solidFill>
              </a:defRPr>
            </a:lvl7pPr>
            <a:lvl8pPr marL="3198760" indent="0">
              <a:buNone/>
              <a:defRPr sz="1400">
                <a:solidFill>
                  <a:schemeClr val="tx1">
                    <a:tint val="75000"/>
                  </a:schemeClr>
                </a:solidFill>
              </a:defRPr>
            </a:lvl8pPr>
            <a:lvl9pPr marL="365573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956E83-CE61-2B49-B7BD-2F81FDB6D925}" type="datetimeFigureOut">
              <a:rPr lang="en-US" smtClean="0"/>
              <a:t>4/8/19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9A1B68-2922-BA45-A46A-82EF62E60625}" type="slidenum">
              <a:rPr lang="en-US" smtClean="0"/>
              <a:t>‹#›</a:t>
            </a:fld>
            <a:endParaRPr lang="en-US" dirty="0"/>
          </a:p>
        </p:txBody>
      </p:sp>
    </p:spTree>
    <p:extLst>
      <p:ext uri="{BB962C8B-B14F-4D97-AF65-F5344CB8AC3E}">
        <p14:creationId xmlns:p14="http://schemas.microsoft.com/office/powerpoint/2010/main" val="1867234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1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1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956E83-CE61-2B49-B7BD-2F81FDB6D925}" type="datetimeFigureOut">
              <a:rPr lang="en-US" smtClean="0"/>
              <a:t>4/8/19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9A1B68-2922-BA45-A46A-82EF62E60625}" type="slidenum">
              <a:rPr lang="en-US" smtClean="0"/>
              <a:t>‹#›</a:t>
            </a:fld>
            <a:endParaRPr lang="en-US" dirty="0"/>
          </a:p>
        </p:txBody>
      </p:sp>
    </p:spTree>
    <p:extLst>
      <p:ext uri="{BB962C8B-B14F-4D97-AF65-F5344CB8AC3E}">
        <p14:creationId xmlns:p14="http://schemas.microsoft.com/office/powerpoint/2010/main" val="17502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6964" indent="0">
              <a:buNone/>
              <a:defRPr sz="2000" b="1"/>
            </a:lvl2pPr>
            <a:lvl3pPr marL="913930" indent="0">
              <a:buNone/>
              <a:defRPr sz="1800" b="1"/>
            </a:lvl3pPr>
            <a:lvl4pPr marL="1370900" indent="0">
              <a:buNone/>
              <a:defRPr sz="1600" b="1"/>
            </a:lvl4pPr>
            <a:lvl5pPr marL="1827865" indent="0">
              <a:buNone/>
              <a:defRPr sz="1600" b="1"/>
            </a:lvl5pPr>
            <a:lvl6pPr marL="2284830" indent="0">
              <a:buNone/>
              <a:defRPr sz="1600" b="1"/>
            </a:lvl6pPr>
            <a:lvl7pPr marL="2741799" indent="0">
              <a:buNone/>
              <a:defRPr sz="1600" b="1"/>
            </a:lvl7pPr>
            <a:lvl8pPr marL="3198760" indent="0">
              <a:buNone/>
              <a:defRPr sz="1600" b="1"/>
            </a:lvl8pPr>
            <a:lvl9pPr marL="365573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1535113"/>
            <a:ext cx="5389033" cy="639762"/>
          </a:xfrm>
        </p:spPr>
        <p:txBody>
          <a:bodyPr anchor="b"/>
          <a:lstStyle>
            <a:lvl1pPr marL="0" indent="0">
              <a:buNone/>
              <a:defRPr sz="2400" b="1"/>
            </a:lvl1pPr>
            <a:lvl2pPr marL="456964" indent="0">
              <a:buNone/>
              <a:defRPr sz="2000" b="1"/>
            </a:lvl2pPr>
            <a:lvl3pPr marL="913930" indent="0">
              <a:buNone/>
              <a:defRPr sz="1800" b="1"/>
            </a:lvl3pPr>
            <a:lvl4pPr marL="1370900" indent="0">
              <a:buNone/>
              <a:defRPr sz="1600" b="1"/>
            </a:lvl4pPr>
            <a:lvl5pPr marL="1827865" indent="0">
              <a:buNone/>
              <a:defRPr sz="1600" b="1"/>
            </a:lvl5pPr>
            <a:lvl6pPr marL="2284830" indent="0">
              <a:buNone/>
              <a:defRPr sz="1600" b="1"/>
            </a:lvl6pPr>
            <a:lvl7pPr marL="2741799" indent="0">
              <a:buNone/>
              <a:defRPr sz="1600" b="1"/>
            </a:lvl7pPr>
            <a:lvl8pPr marL="3198760" indent="0">
              <a:buNone/>
              <a:defRPr sz="1600" b="1"/>
            </a:lvl8pPr>
            <a:lvl9pPr marL="365573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956E83-CE61-2B49-B7BD-2F81FDB6D925}" type="datetimeFigureOut">
              <a:rPr lang="en-US" smtClean="0"/>
              <a:t>4/8/19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09A1B68-2922-BA45-A46A-82EF62E60625}" type="slidenum">
              <a:rPr lang="en-US" smtClean="0"/>
              <a:t>‹#›</a:t>
            </a:fld>
            <a:endParaRPr lang="en-US" dirty="0"/>
          </a:p>
        </p:txBody>
      </p:sp>
    </p:spTree>
    <p:extLst>
      <p:ext uri="{BB962C8B-B14F-4D97-AF65-F5344CB8AC3E}">
        <p14:creationId xmlns:p14="http://schemas.microsoft.com/office/powerpoint/2010/main" val="4026825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956E83-CE61-2B49-B7BD-2F81FDB6D925}" type="datetimeFigureOut">
              <a:rPr lang="en-US" smtClean="0"/>
              <a:t>4/8/19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09A1B68-2922-BA45-A46A-82EF62E60625}" type="slidenum">
              <a:rPr lang="en-US" smtClean="0"/>
              <a:t>‹#›</a:t>
            </a:fld>
            <a:endParaRPr lang="en-US" dirty="0"/>
          </a:p>
        </p:txBody>
      </p:sp>
    </p:spTree>
    <p:extLst>
      <p:ext uri="{BB962C8B-B14F-4D97-AF65-F5344CB8AC3E}">
        <p14:creationId xmlns:p14="http://schemas.microsoft.com/office/powerpoint/2010/main" val="4247939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956E83-CE61-2B49-B7BD-2F81FDB6D925}" type="datetimeFigureOut">
              <a:rPr lang="en-US" smtClean="0"/>
              <a:t>4/8/19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09A1B68-2922-BA45-A46A-82EF62E60625}" type="slidenum">
              <a:rPr lang="en-US" smtClean="0"/>
              <a:t>‹#›</a:t>
            </a:fld>
            <a:endParaRPr lang="en-US" dirty="0"/>
          </a:p>
        </p:txBody>
      </p:sp>
    </p:spTree>
    <p:extLst>
      <p:ext uri="{BB962C8B-B14F-4D97-AF65-F5344CB8AC3E}">
        <p14:creationId xmlns:p14="http://schemas.microsoft.com/office/powerpoint/2010/main" val="3936238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7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6964" indent="0">
              <a:buNone/>
              <a:defRPr sz="1200"/>
            </a:lvl2pPr>
            <a:lvl3pPr marL="913930" indent="0">
              <a:buNone/>
              <a:defRPr sz="1000"/>
            </a:lvl3pPr>
            <a:lvl4pPr marL="1370900" indent="0">
              <a:buNone/>
              <a:defRPr sz="900"/>
            </a:lvl4pPr>
            <a:lvl5pPr marL="1827865" indent="0">
              <a:buNone/>
              <a:defRPr sz="900"/>
            </a:lvl5pPr>
            <a:lvl6pPr marL="2284830" indent="0">
              <a:buNone/>
              <a:defRPr sz="900"/>
            </a:lvl6pPr>
            <a:lvl7pPr marL="2741799" indent="0">
              <a:buNone/>
              <a:defRPr sz="900"/>
            </a:lvl7pPr>
            <a:lvl8pPr marL="3198760" indent="0">
              <a:buNone/>
              <a:defRPr sz="900"/>
            </a:lvl8pPr>
            <a:lvl9pPr marL="365573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56E83-CE61-2B49-B7BD-2F81FDB6D925}" type="datetimeFigureOut">
              <a:rPr lang="en-US" smtClean="0"/>
              <a:t>4/8/19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9A1B68-2922-BA45-A46A-82EF62E60625}" type="slidenum">
              <a:rPr lang="en-US" smtClean="0"/>
              <a:t>‹#›</a:t>
            </a:fld>
            <a:endParaRPr lang="en-US" dirty="0"/>
          </a:p>
        </p:txBody>
      </p:sp>
    </p:spTree>
    <p:extLst>
      <p:ext uri="{BB962C8B-B14F-4D97-AF65-F5344CB8AC3E}">
        <p14:creationId xmlns:p14="http://schemas.microsoft.com/office/powerpoint/2010/main" val="2841904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6964" indent="0">
              <a:buNone/>
              <a:defRPr sz="2800"/>
            </a:lvl2pPr>
            <a:lvl3pPr marL="913930" indent="0">
              <a:buNone/>
              <a:defRPr sz="2400"/>
            </a:lvl3pPr>
            <a:lvl4pPr marL="1370900" indent="0">
              <a:buNone/>
              <a:defRPr sz="2000"/>
            </a:lvl4pPr>
            <a:lvl5pPr marL="1827865" indent="0">
              <a:buNone/>
              <a:defRPr sz="2000"/>
            </a:lvl5pPr>
            <a:lvl6pPr marL="2284830" indent="0">
              <a:buNone/>
              <a:defRPr sz="2000"/>
            </a:lvl6pPr>
            <a:lvl7pPr marL="2741799" indent="0">
              <a:buNone/>
              <a:defRPr sz="2000"/>
            </a:lvl7pPr>
            <a:lvl8pPr marL="3198760" indent="0">
              <a:buNone/>
              <a:defRPr sz="2000"/>
            </a:lvl8pPr>
            <a:lvl9pPr marL="365573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6964" indent="0">
              <a:buNone/>
              <a:defRPr sz="1200"/>
            </a:lvl2pPr>
            <a:lvl3pPr marL="913930" indent="0">
              <a:buNone/>
              <a:defRPr sz="1000"/>
            </a:lvl3pPr>
            <a:lvl4pPr marL="1370900" indent="0">
              <a:buNone/>
              <a:defRPr sz="900"/>
            </a:lvl4pPr>
            <a:lvl5pPr marL="1827865" indent="0">
              <a:buNone/>
              <a:defRPr sz="900"/>
            </a:lvl5pPr>
            <a:lvl6pPr marL="2284830" indent="0">
              <a:buNone/>
              <a:defRPr sz="900"/>
            </a:lvl6pPr>
            <a:lvl7pPr marL="2741799" indent="0">
              <a:buNone/>
              <a:defRPr sz="900"/>
            </a:lvl7pPr>
            <a:lvl8pPr marL="3198760" indent="0">
              <a:buNone/>
              <a:defRPr sz="900"/>
            </a:lvl8pPr>
            <a:lvl9pPr marL="365573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56E83-CE61-2B49-B7BD-2F81FDB6D925}" type="datetimeFigureOut">
              <a:rPr lang="en-US" smtClean="0"/>
              <a:t>4/8/19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9A1B68-2922-BA45-A46A-82EF62E60625}" type="slidenum">
              <a:rPr lang="en-US" smtClean="0"/>
              <a:t>‹#›</a:t>
            </a:fld>
            <a:endParaRPr lang="en-US" dirty="0"/>
          </a:p>
        </p:txBody>
      </p:sp>
    </p:spTree>
    <p:extLst>
      <p:ext uri="{BB962C8B-B14F-4D97-AF65-F5344CB8AC3E}">
        <p14:creationId xmlns:p14="http://schemas.microsoft.com/office/powerpoint/2010/main" val="2435599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956E83-CE61-2B49-B7BD-2F81FDB6D925}" type="datetimeFigureOut">
              <a:rPr lang="en-US" smtClean="0"/>
              <a:t>4/8/19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9A1B68-2922-BA45-A46A-82EF62E60625}" type="slidenum">
              <a:rPr lang="en-US" smtClean="0"/>
              <a:t>‹#›</a:t>
            </a:fld>
            <a:endParaRPr lang="en-US" dirty="0"/>
          </a:p>
        </p:txBody>
      </p:sp>
    </p:spTree>
    <p:extLst>
      <p:ext uri="{BB962C8B-B14F-4D97-AF65-F5344CB8AC3E}">
        <p14:creationId xmlns:p14="http://schemas.microsoft.com/office/powerpoint/2010/main" val="3641491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65"/>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65"/>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956E83-CE61-2B49-B7BD-2F81FDB6D925}" type="datetimeFigureOut">
              <a:rPr lang="en-US" smtClean="0"/>
              <a:t>4/8/19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9A1B68-2922-BA45-A46A-82EF62E60625}" type="slidenum">
              <a:rPr lang="en-US" smtClean="0"/>
              <a:t>‹#›</a:t>
            </a:fld>
            <a:endParaRPr lang="en-US" dirty="0"/>
          </a:p>
        </p:txBody>
      </p:sp>
    </p:spTree>
    <p:extLst>
      <p:ext uri="{BB962C8B-B14F-4D97-AF65-F5344CB8AC3E}">
        <p14:creationId xmlns:p14="http://schemas.microsoft.com/office/powerpoint/2010/main" val="926837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pic>
        <p:nvPicPr>
          <p:cNvPr id="65" name="image1.png" descr="skyline002.psd"/>
          <p:cNvPicPr>
            <a:picLocks noChangeAspect="1"/>
          </p:cNvPicPr>
          <p:nvPr/>
        </p:nvPicPr>
        <p:blipFill>
          <a:blip r:embed="rId2">
            <a:extLst/>
          </a:blip>
          <a:stretch>
            <a:fillRect/>
          </a:stretch>
        </p:blipFill>
        <p:spPr>
          <a:xfrm>
            <a:off x="0" y="5348288"/>
            <a:ext cx="12192000" cy="1511301"/>
          </a:xfrm>
          <a:prstGeom prst="rect">
            <a:avLst/>
          </a:prstGeom>
          <a:ln w="12700">
            <a:miter lim="400000"/>
          </a:ln>
        </p:spPr>
      </p:pic>
      <p:sp>
        <p:nvSpPr>
          <p:cNvPr id="3" name="Title 2">
            <a:extLst>
              <a:ext uri="{FF2B5EF4-FFF2-40B4-BE49-F238E27FC236}">
                <a16:creationId xmlns:a16="http://schemas.microsoft.com/office/drawing/2014/main" id="{38A67A6D-831D-0043-97BC-20E2054E0C35}"/>
              </a:ext>
            </a:extLst>
          </p:cNvPr>
          <p:cNvSpPr>
            <a:spLocks noGrp="1"/>
          </p:cNvSpPr>
          <p:nvPr>
            <p:ph type="title"/>
          </p:nvPr>
        </p:nvSpPr>
        <p:spPr>
          <a:xfrm>
            <a:off x="304800" y="177801"/>
            <a:ext cx="11582400" cy="862012"/>
          </a:xfrm>
        </p:spPr>
        <p:txBody>
          <a:bodyPr>
            <a:normAutofit/>
          </a:bodyPr>
          <a:lstStyle>
            <a:lvl1pPr>
              <a:defRPr sz="4267">
                <a:solidFill>
                  <a:schemeClr val="accent1">
                    <a:lumMod val="75000"/>
                  </a:schemeClr>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1194934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57AE0-AD1A-244E-8023-DFB44B2E84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0BC4E3-EC8D-734D-9455-ED0CA1914F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DF0C40-C3AA-A545-9949-E5ABCE577B06}"/>
              </a:ext>
            </a:extLst>
          </p:cNvPr>
          <p:cNvSpPr>
            <a:spLocks noGrp="1"/>
          </p:cNvSpPr>
          <p:nvPr>
            <p:ph type="dt" sz="half" idx="10"/>
          </p:nvPr>
        </p:nvSpPr>
        <p:spPr/>
        <p:txBody>
          <a:bodyPr/>
          <a:lstStyle/>
          <a:p>
            <a:fld id="{7D76B535-28A4-DE46-91C4-B84E53228A7A}" type="datetimeFigureOut">
              <a:rPr lang="en-US" smtClean="0"/>
              <a:t>4/8/19</a:t>
            </a:fld>
            <a:endParaRPr lang="en-US" dirty="0"/>
          </a:p>
        </p:txBody>
      </p:sp>
      <p:sp>
        <p:nvSpPr>
          <p:cNvPr id="5" name="Footer Placeholder 4">
            <a:extLst>
              <a:ext uri="{FF2B5EF4-FFF2-40B4-BE49-F238E27FC236}">
                <a16:creationId xmlns:a16="http://schemas.microsoft.com/office/drawing/2014/main" id="{72D4C0E8-6ADD-4344-8C8B-126B3579EF3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C5C1A7F-F349-CF47-81BD-A47374BB3EC7}"/>
              </a:ext>
            </a:extLst>
          </p:cNvPr>
          <p:cNvSpPr>
            <a:spLocks noGrp="1"/>
          </p:cNvSpPr>
          <p:nvPr>
            <p:ph type="sldNum" sz="quarter" idx="12"/>
          </p:nvPr>
        </p:nvSpPr>
        <p:spPr/>
        <p:txBody>
          <a:bodyPr/>
          <a:lstStyle/>
          <a:p>
            <a:fld id="{53C3E06C-9BFF-B54E-8ADC-DB4ABEE113EC}" type="slidenum">
              <a:rPr lang="en-US" smtClean="0"/>
              <a:t>‹#›</a:t>
            </a:fld>
            <a:endParaRPr lang="en-US" dirty="0"/>
          </a:p>
        </p:txBody>
      </p:sp>
    </p:spTree>
    <p:extLst>
      <p:ext uri="{BB962C8B-B14F-4D97-AF65-F5344CB8AC3E}">
        <p14:creationId xmlns:p14="http://schemas.microsoft.com/office/powerpoint/2010/main" val="2765657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CF967-17A9-F941-A325-8E3DB7AC7E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DD640F-7D0D-774D-B22C-3CA95F5A7BF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23B13-85C7-8446-8421-E4C79CF03321}"/>
              </a:ext>
            </a:extLst>
          </p:cNvPr>
          <p:cNvSpPr>
            <a:spLocks noGrp="1"/>
          </p:cNvSpPr>
          <p:nvPr>
            <p:ph type="dt" sz="half" idx="10"/>
          </p:nvPr>
        </p:nvSpPr>
        <p:spPr/>
        <p:txBody>
          <a:bodyPr/>
          <a:lstStyle/>
          <a:p>
            <a:fld id="{7D76B535-28A4-DE46-91C4-B84E53228A7A}" type="datetimeFigureOut">
              <a:rPr lang="en-US" smtClean="0"/>
              <a:t>4/8/19</a:t>
            </a:fld>
            <a:endParaRPr lang="en-US" dirty="0"/>
          </a:p>
        </p:txBody>
      </p:sp>
      <p:sp>
        <p:nvSpPr>
          <p:cNvPr id="5" name="Footer Placeholder 4">
            <a:extLst>
              <a:ext uri="{FF2B5EF4-FFF2-40B4-BE49-F238E27FC236}">
                <a16:creationId xmlns:a16="http://schemas.microsoft.com/office/drawing/2014/main" id="{69CF2C27-20FE-B04A-BC78-2CE35B6B505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07CF75A-CF37-5645-93B8-EF735AD851E1}"/>
              </a:ext>
            </a:extLst>
          </p:cNvPr>
          <p:cNvSpPr>
            <a:spLocks noGrp="1"/>
          </p:cNvSpPr>
          <p:nvPr>
            <p:ph type="sldNum" sz="quarter" idx="12"/>
          </p:nvPr>
        </p:nvSpPr>
        <p:spPr/>
        <p:txBody>
          <a:bodyPr/>
          <a:lstStyle/>
          <a:p>
            <a:fld id="{53C3E06C-9BFF-B54E-8ADC-DB4ABEE113EC}" type="slidenum">
              <a:rPr lang="en-US" smtClean="0"/>
              <a:t>‹#›</a:t>
            </a:fld>
            <a:endParaRPr lang="en-US" dirty="0"/>
          </a:p>
        </p:txBody>
      </p:sp>
    </p:spTree>
    <p:extLst>
      <p:ext uri="{BB962C8B-B14F-4D97-AF65-F5344CB8AC3E}">
        <p14:creationId xmlns:p14="http://schemas.microsoft.com/office/powerpoint/2010/main" val="2929414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F029-F9B4-8D4B-B894-9192C818DD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F08FDD-0A76-084D-A054-7F0F8D4A4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DE6BC2E-A639-2844-9EA9-A13441E452C0}"/>
              </a:ext>
            </a:extLst>
          </p:cNvPr>
          <p:cNvSpPr>
            <a:spLocks noGrp="1"/>
          </p:cNvSpPr>
          <p:nvPr>
            <p:ph type="dt" sz="half" idx="10"/>
          </p:nvPr>
        </p:nvSpPr>
        <p:spPr/>
        <p:txBody>
          <a:bodyPr/>
          <a:lstStyle/>
          <a:p>
            <a:fld id="{7D76B535-28A4-DE46-91C4-B84E53228A7A}" type="datetimeFigureOut">
              <a:rPr lang="en-US" smtClean="0"/>
              <a:t>4/8/19</a:t>
            </a:fld>
            <a:endParaRPr lang="en-US" dirty="0"/>
          </a:p>
        </p:txBody>
      </p:sp>
      <p:sp>
        <p:nvSpPr>
          <p:cNvPr id="5" name="Footer Placeholder 4">
            <a:extLst>
              <a:ext uri="{FF2B5EF4-FFF2-40B4-BE49-F238E27FC236}">
                <a16:creationId xmlns:a16="http://schemas.microsoft.com/office/drawing/2014/main" id="{81B76A5A-5CD3-BC4E-A23C-DFA34443B8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054A84-D6FD-F94F-BE24-D59D2DFA88DF}"/>
              </a:ext>
            </a:extLst>
          </p:cNvPr>
          <p:cNvSpPr>
            <a:spLocks noGrp="1"/>
          </p:cNvSpPr>
          <p:nvPr>
            <p:ph type="sldNum" sz="quarter" idx="12"/>
          </p:nvPr>
        </p:nvSpPr>
        <p:spPr/>
        <p:txBody>
          <a:bodyPr/>
          <a:lstStyle/>
          <a:p>
            <a:fld id="{53C3E06C-9BFF-B54E-8ADC-DB4ABEE113EC}" type="slidenum">
              <a:rPr lang="en-US" smtClean="0"/>
              <a:t>‹#›</a:t>
            </a:fld>
            <a:endParaRPr lang="en-US" dirty="0"/>
          </a:p>
        </p:txBody>
      </p:sp>
    </p:spTree>
    <p:extLst>
      <p:ext uri="{BB962C8B-B14F-4D97-AF65-F5344CB8AC3E}">
        <p14:creationId xmlns:p14="http://schemas.microsoft.com/office/powerpoint/2010/main" val="2032899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1D5A-5307-BF4C-863E-F4EBBE0935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5CC6F1-4ACD-AE41-8953-F82EFB237C2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80199E-A553-284D-AC89-993B47DB74E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0857D2-2BD2-744F-901A-828277E22D90}"/>
              </a:ext>
            </a:extLst>
          </p:cNvPr>
          <p:cNvSpPr>
            <a:spLocks noGrp="1"/>
          </p:cNvSpPr>
          <p:nvPr>
            <p:ph type="dt" sz="half" idx="10"/>
          </p:nvPr>
        </p:nvSpPr>
        <p:spPr/>
        <p:txBody>
          <a:bodyPr/>
          <a:lstStyle/>
          <a:p>
            <a:fld id="{7D76B535-28A4-DE46-91C4-B84E53228A7A}" type="datetimeFigureOut">
              <a:rPr lang="en-US" smtClean="0"/>
              <a:t>4/8/19</a:t>
            </a:fld>
            <a:endParaRPr lang="en-US" dirty="0"/>
          </a:p>
        </p:txBody>
      </p:sp>
      <p:sp>
        <p:nvSpPr>
          <p:cNvPr id="6" name="Footer Placeholder 5">
            <a:extLst>
              <a:ext uri="{FF2B5EF4-FFF2-40B4-BE49-F238E27FC236}">
                <a16:creationId xmlns:a16="http://schemas.microsoft.com/office/drawing/2014/main" id="{8139A71D-674F-0844-A431-6B43351CA9E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25F3B45-E0F9-4248-B147-5D3EF82E67A2}"/>
              </a:ext>
            </a:extLst>
          </p:cNvPr>
          <p:cNvSpPr>
            <a:spLocks noGrp="1"/>
          </p:cNvSpPr>
          <p:nvPr>
            <p:ph type="sldNum" sz="quarter" idx="12"/>
          </p:nvPr>
        </p:nvSpPr>
        <p:spPr/>
        <p:txBody>
          <a:bodyPr/>
          <a:lstStyle/>
          <a:p>
            <a:fld id="{53C3E06C-9BFF-B54E-8ADC-DB4ABEE113EC}" type="slidenum">
              <a:rPr lang="en-US" smtClean="0"/>
              <a:t>‹#›</a:t>
            </a:fld>
            <a:endParaRPr lang="en-US" dirty="0"/>
          </a:p>
        </p:txBody>
      </p:sp>
    </p:spTree>
    <p:extLst>
      <p:ext uri="{BB962C8B-B14F-4D97-AF65-F5344CB8AC3E}">
        <p14:creationId xmlns:p14="http://schemas.microsoft.com/office/powerpoint/2010/main" val="22880704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37D60-D08D-7D45-89BC-87BA220A98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43373C-BCD2-C048-AAB1-D6941E5EE0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49891A5-C2A0-AF4C-924C-8C5765A2214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DF0C2A-6675-9E4C-B142-94A56AF65F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6DC88B4-86F3-3848-BC88-46B3CC161FA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D35A4F-9010-EE40-9081-5579E5809002}"/>
              </a:ext>
            </a:extLst>
          </p:cNvPr>
          <p:cNvSpPr>
            <a:spLocks noGrp="1"/>
          </p:cNvSpPr>
          <p:nvPr>
            <p:ph type="dt" sz="half" idx="10"/>
          </p:nvPr>
        </p:nvSpPr>
        <p:spPr/>
        <p:txBody>
          <a:bodyPr/>
          <a:lstStyle/>
          <a:p>
            <a:fld id="{7D76B535-28A4-DE46-91C4-B84E53228A7A}" type="datetimeFigureOut">
              <a:rPr lang="en-US" smtClean="0"/>
              <a:t>4/8/19</a:t>
            </a:fld>
            <a:endParaRPr lang="en-US" dirty="0"/>
          </a:p>
        </p:txBody>
      </p:sp>
      <p:sp>
        <p:nvSpPr>
          <p:cNvPr id="8" name="Footer Placeholder 7">
            <a:extLst>
              <a:ext uri="{FF2B5EF4-FFF2-40B4-BE49-F238E27FC236}">
                <a16:creationId xmlns:a16="http://schemas.microsoft.com/office/drawing/2014/main" id="{574A4F55-81AB-A045-A569-346433B9A01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C103065-D40E-5244-9CDF-12D6BD7DBF6C}"/>
              </a:ext>
            </a:extLst>
          </p:cNvPr>
          <p:cNvSpPr>
            <a:spLocks noGrp="1"/>
          </p:cNvSpPr>
          <p:nvPr>
            <p:ph type="sldNum" sz="quarter" idx="12"/>
          </p:nvPr>
        </p:nvSpPr>
        <p:spPr/>
        <p:txBody>
          <a:bodyPr/>
          <a:lstStyle/>
          <a:p>
            <a:fld id="{53C3E06C-9BFF-B54E-8ADC-DB4ABEE113EC}" type="slidenum">
              <a:rPr lang="en-US" smtClean="0"/>
              <a:t>‹#›</a:t>
            </a:fld>
            <a:endParaRPr lang="en-US" dirty="0"/>
          </a:p>
        </p:txBody>
      </p:sp>
    </p:spTree>
    <p:extLst>
      <p:ext uri="{BB962C8B-B14F-4D97-AF65-F5344CB8AC3E}">
        <p14:creationId xmlns:p14="http://schemas.microsoft.com/office/powerpoint/2010/main" val="3296831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E5DAE-B959-8643-8109-FDD8C3AB7F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E2DE3A-75D3-454C-87EC-5912306305E9}"/>
              </a:ext>
            </a:extLst>
          </p:cNvPr>
          <p:cNvSpPr>
            <a:spLocks noGrp="1"/>
          </p:cNvSpPr>
          <p:nvPr>
            <p:ph type="dt" sz="half" idx="10"/>
          </p:nvPr>
        </p:nvSpPr>
        <p:spPr/>
        <p:txBody>
          <a:bodyPr/>
          <a:lstStyle/>
          <a:p>
            <a:fld id="{7D76B535-28A4-DE46-91C4-B84E53228A7A}" type="datetimeFigureOut">
              <a:rPr lang="en-US" smtClean="0"/>
              <a:t>4/8/19</a:t>
            </a:fld>
            <a:endParaRPr lang="en-US" dirty="0"/>
          </a:p>
        </p:txBody>
      </p:sp>
      <p:sp>
        <p:nvSpPr>
          <p:cNvPr id="4" name="Footer Placeholder 3">
            <a:extLst>
              <a:ext uri="{FF2B5EF4-FFF2-40B4-BE49-F238E27FC236}">
                <a16:creationId xmlns:a16="http://schemas.microsoft.com/office/drawing/2014/main" id="{7812BADB-F0D6-E345-BAFE-4BC07BB5B9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B59FBFF-D23F-9945-A098-75492443F285}"/>
              </a:ext>
            </a:extLst>
          </p:cNvPr>
          <p:cNvSpPr>
            <a:spLocks noGrp="1"/>
          </p:cNvSpPr>
          <p:nvPr>
            <p:ph type="sldNum" sz="quarter" idx="12"/>
          </p:nvPr>
        </p:nvSpPr>
        <p:spPr/>
        <p:txBody>
          <a:bodyPr/>
          <a:lstStyle/>
          <a:p>
            <a:fld id="{53C3E06C-9BFF-B54E-8ADC-DB4ABEE113EC}" type="slidenum">
              <a:rPr lang="en-US" smtClean="0"/>
              <a:t>‹#›</a:t>
            </a:fld>
            <a:endParaRPr lang="en-US" dirty="0"/>
          </a:p>
        </p:txBody>
      </p:sp>
    </p:spTree>
    <p:extLst>
      <p:ext uri="{BB962C8B-B14F-4D97-AF65-F5344CB8AC3E}">
        <p14:creationId xmlns:p14="http://schemas.microsoft.com/office/powerpoint/2010/main" val="13379651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F766AE-33CB-3745-AB27-9A03B859B315}"/>
              </a:ext>
            </a:extLst>
          </p:cNvPr>
          <p:cNvSpPr>
            <a:spLocks noGrp="1"/>
          </p:cNvSpPr>
          <p:nvPr>
            <p:ph type="dt" sz="half" idx="10"/>
          </p:nvPr>
        </p:nvSpPr>
        <p:spPr/>
        <p:txBody>
          <a:bodyPr/>
          <a:lstStyle/>
          <a:p>
            <a:fld id="{7D76B535-28A4-DE46-91C4-B84E53228A7A}" type="datetimeFigureOut">
              <a:rPr lang="en-US" smtClean="0"/>
              <a:t>4/8/19</a:t>
            </a:fld>
            <a:endParaRPr lang="en-US" dirty="0"/>
          </a:p>
        </p:txBody>
      </p:sp>
      <p:sp>
        <p:nvSpPr>
          <p:cNvPr id="3" name="Footer Placeholder 2">
            <a:extLst>
              <a:ext uri="{FF2B5EF4-FFF2-40B4-BE49-F238E27FC236}">
                <a16:creationId xmlns:a16="http://schemas.microsoft.com/office/drawing/2014/main" id="{D14AC583-7165-F046-943A-754A2E96AA2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F01801C-2B8A-BE4A-AE56-C45AC591B509}"/>
              </a:ext>
            </a:extLst>
          </p:cNvPr>
          <p:cNvSpPr>
            <a:spLocks noGrp="1"/>
          </p:cNvSpPr>
          <p:nvPr>
            <p:ph type="sldNum" sz="quarter" idx="12"/>
          </p:nvPr>
        </p:nvSpPr>
        <p:spPr/>
        <p:txBody>
          <a:bodyPr/>
          <a:lstStyle/>
          <a:p>
            <a:fld id="{53C3E06C-9BFF-B54E-8ADC-DB4ABEE113EC}" type="slidenum">
              <a:rPr lang="en-US" smtClean="0"/>
              <a:t>‹#›</a:t>
            </a:fld>
            <a:endParaRPr lang="en-US" dirty="0"/>
          </a:p>
        </p:txBody>
      </p:sp>
    </p:spTree>
    <p:extLst>
      <p:ext uri="{BB962C8B-B14F-4D97-AF65-F5344CB8AC3E}">
        <p14:creationId xmlns:p14="http://schemas.microsoft.com/office/powerpoint/2010/main" val="3400777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C06C6-241C-8849-9EA4-C98B3A466E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5AC04E-2BC6-9646-A93B-87BEFECEA5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971438-CC4D-5440-A34D-2FFC077A4B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A800CB-BB6F-BB4F-B79E-947A9132D814}"/>
              </a:ext>
            </a:extLst>
          </p:cNvPr>
          <p:cNvSpPr>
            <a:spLocks noGrp="1"/>
          </p:cNvSpPr>
          <p:nvPr>
            <p:ph type="dt" sz="half" idx="10"/>
          </p:nvPr>
        </p:nvSpPr>
        <p:spPr/>
        <p:txBody>
          <a:bodyPr/>
          <a:lstStyle/>
          <a:p>
            <a:fld id="{7D76B535-28A4-DE46-91C4-B84E53228A7A}" type="datetimeFigureOut">
              <a:rPr lang="en-US" smtClean="0"/>
              <a:t>4/8/19</a:t>
            </a:fld>
            <a:endParaRPr lang="en-US" dirty="0"/>
          </a:p>
        </p:txBody>
      </p:sp>
      <p:sp>
        <p:nvSpPr>
          <p:cNvPr id="6" name="Footer Placeholder 5">
            <a:extLst>
              <a:ext uri="{FF2B5EF4-FFF2-40B4-BE49-F238E27FC236}">
                <a16:creationId xmlns:a16="http://schemas.microsoft.com/office/drawing/2014/main" id="{5049C07A-6E24-154E-95F4-EAD3AA97570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74233CE-C8E2-ED41-B2B0-39F6DF3B1517}"/>
              </a:ext>
            </a:extLst>
          </p:cNvPr>
          <p:cNvSpPr>
            <a:spLocks noGrp="1"/>
          </p:cNvSpPr>
          <p:nvPr>
            <p:ph type="sldNum" sz="quarter" idx="12"/>
          </p:nvPr>
        </p:nvSpPr>
        <p:spPr/>
        <p:txBody>
          <a:bodyPr/>
          <a:lstStyle/>
          <a:p>
            <a:fld id="{53C3E06C-9BFF-B54E-8ADC-DB4ABEE113EC}" type="slidenum">
              <a:rPr lang="en-US" smtClean="0"/>
              <a:t>‹#›</a:t>
            </a:fld>
            <a:endParaRPr lang="en-US" dirty="0"/>
          </a:p>
        </p:txBody>
      </p:sp>
    </p:spTree>
    <p:extLst>
      <p:ext uri="{BB962C8B-B14F-4D97-AF65-F5344CB8AC3E}">
        <p14:creationId xmlns:p14="http://schemas.microsoft.com/office/powerpoint/2010/main" val="37799819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CB417-6901-6545-B696-C929CD49C7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3357B8-9529-6D40-84F2-9D69CD6342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1F62EBD-8AF8-7642-A695-1F75EEB5C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07E4E6-536C-004F-B99C-F07F6884F630}"/>
              </a:ext>
            </a:extLst>
          </p:cNvPr>
          <p:cNvSpPr>
            <a:spLocks noGrp="1"/>
          </p:cNvSpPr>
          <p:nvPr>
            <p:ph type="dt" sz="half" idx="10"/>
          </p:nvPr>
        </p:nvSpPr>
        <p:spPr/>
        <p:txBody>
          <a:bodyPr/>
          <a:lstStyle/>
          <a:p>
            <a:fld id="{7D76B535-28A4-DE46-91C4-B84E53228A7A}" type="datetimeFigureOut">
              <a:rPr lang="en-US" smtClean="0"/>
              <a:t>4/8/19</a:t>
            </a:fld>
            <a:endParaRPr lang="en-US" dirty="0"/>
          </a:p>
        </p:txBody>
      </p:sp>
      <p:sp>
        <p:nvSpPr>
          <p:cNvPr id="6" name="Footer Placeholder 5">
            <a:extLst>
              <a:ext uri="{FF2B5EF4-FFF2-40B4-BE49-F238E27FC236}">
                <a16:creationId xmlns:a16="http://schemas.microsoft.com/office/drawing/2014/main" id="{E4E4EC02-B3DA-2E4A-863B-2FB4C74EE4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B9B5C9-EB01-C04B-9E18-B9DA096226D4}"/>
              </a:ext>
            </a:extLst>
          </p:cNvPr>
          <p:cNvSpPr>
            <a:spLocks noGrp="1"/>
          </p:cNvSpPr>
          <p:nvPr>
            <p:ph type="sldNum" sz="quarter" idx="12"/>
          </p:nvPr>
        </p:nvSpPr>
        <p:spPr/>
        <p:txBody>
          <a:bodyPr/>
          <a:lstStyle/>
          <a:p>
            <a:fld id="{53C3E06C-9BFF-B54E-8ADC-DB4ABEE113EC}" type="slidenum">
              <a:rPr lang="en-US" smtClean="0"/>
              <a:t>‹#›</a:t>
            </a:fld>
            <a:endParaRPr lang="en-US" dirty="0"/>
          </a:p>
        </p:txBody>
      </p:sp>
    </p:spTree>
    <p:extLst>
      <p:ext uri="{BB962C8B-B14F-4D97-AF65-F5344CB8AC3E}">
        <p14:creationId xmlns:p14="http://schemas.microsoft.com/office/powerpoint/2010/main" val="2021081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4A986-BCF2-8D49-B7E9-F6EA70594C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5A0600-124D-9549-9BA4-362FB705C94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CE8EAC-97BD-0D4D-A154-1716507B4817}"/>
              </a:ext>
            </a:extLst>
          </p:cNvPr>
          <p:cNvSpPr>
            <a:spLocks noGrp="1"/>
          </p:cNvSpPr>
          <p:nvPr>
            <p:ph type="dt" sz="half" idx="10"/>
          </p:nvPr>
        </p:nvSpPr>
        <p:spPr/>
        <p:txBody>
          <a:bodyPr/>
          <a:lstStyle/>
          <a:p>
            <a:fld id="{7D76B535-28A4-DE46-91C4-B84E53228A7A}" type="datetimeFigureOut">
              <a:rPr lang="en-US" smtClean="0"/>
              <a:t>4/8/19</a:t>
            </a:fld>
            <a:endParaRPr lang="en-US" dirty="0"/>
          </a:p>
        </p:txBody>
      </p:sp>
      <p:sp>
        <p:nvSpPr>
          <p:cNvPr id="5" name="Footer Placeholder 4">
            <a:extLst>
              <a:ext uri="{FF2B5EF4-FFF2-40B4-BE49-F238E27FC236}">
                <a16:creationId xmlns:a16="http://schemas.microsoft.com/office/drawing/2014/main" id="{F46B7B37-C88F-9A49-9E73-31B65A873A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06DCBD2-0008-3145-88F1-C6A261B0D7F9}"/>
              </a:ext>
            </a:extLst>
          </p:cNvPr>
          <p:cNvSpPr>
            <a:spLocks noGrp="1"/>
          </p:cNvSpPr>
          <p:nvPr>
            <p:ph type="sldNum" sz="quarter" idx="12"/>
          </p:nvPr>
        </p:nvSpPr>
        <p:spPr/>
        <p:txBody>
          <a:bodyPr/>
          <a:lstStyle/>
          <a:p>
            <a:fld id="{53C3E06C-9BFF-B54E-8ADC-DB4ABEE113EC}" type="slidenum">
              <a:rPr lang="en-US" smtClean="0"/>
              <a:t>‹#›</a:t>
            </a:fld>
            <a:endParaRPr lang="en-US" dirty="0"/>
          </a:p>
        </p:txBody>
      </p:sp>
    </p:spTree>
    <p:extLst>
      <p:ext uri="{BB962C8B-B14F-4D97-AF65-F5344CB8AC3E}">
        <p14:creationId xmlns:p14="http://schemas.microsoft.com/office/powerpoint/2010/main" val="3897598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276C49-938C-A941-9C9A-F276221F7B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631C49-F5FC-7348-8C00-9250F461BFF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8F652-6A70-A84E-B651-0148439DF964}"/>
              </a:ext>
            </a:extLst>
          </p:cNvPr>
          <p:cNvSpPr>
            <a:spLocks noGrp="1"/>
          </p:cNvSpPr>
          <p:nvPr>
            <p:ph type="dt" sz="half" idx="10"/>
          </p:nvPr>
        </p:nvSpPr>
        <p:spPr/>
        <p:txBody>
          <a:bodyPr/>
          <a:lstStyle/>
          <a:p>
            <a:fld id="{7D76B535-28A4-DE46-91C4-B84E53228A7A}" type="datetimeFigureOut">
              <a:rPr lang="en-US" smtClean="0"/>
              <a:t>4/8/19</a:t>
            </a:fld>
            <a:endParaRPr lang="en-US" dirty="0"/>
          </a:p>
        </p:txBody>
      </p:sp>
      <p:sp>
        <p:nvSpPr>
          <p:cNvPr id="5" name="Footer Placeholder 4">
            <a:extLst>
              <a:ext uri="{FF2B5EF4-FFF2-40B4-BE49-F238E27FC236}">
                <a16:creationId xmlns:a16="http://schemas.microsoft.com/office/drawing/2014/main" id="{9BE36C31-F968-8E4E-990F-1140220176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D3FCB2E-F371-3B43-90D8-AB8F124B91A3}"/>
              </a:ext>
            </a:extLst>
          </p:cNvPr>
          <p:cNvSpPr>
            <a:spLocks noGrp="1"/>
          </p:cNvSpPr>
          <p:nvPr>
            <p:ph type="sldNum" sz="quarter" idx="12"/>
          </p:nvPr>
        </p:nvSpPr>
        <p:spPr/>
        <p:txBody>
          <a:bodyPr/>
          <a:lstStyle/>
          <a:p>
            <a:fld id="{53C3E06C-9BFF-B54E-8ADC-DB4ABEE113EC}" type="slidenum">
              <a:rPr lang="en-US" smtClean="0"/>
              <a:t>‹#›</a:t>
            </a:fld>
            <a:endParaRPr lang="en-US" dirty="0"/>
          </a:p>
        </p:txBody>
      </p:sp>
    </p:spTree>
    <p:extLst>
      <p:ext uri="{BB962C8B-B14F-4D97-AF65-F5344CB8AC3E}">
        <p14:creationId xmlns:p14="http://schemas.microsoft.com/office/powerpoint/2010/main" val="18615628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pic>
        <p:nvPicPr>
          <p:cNvPr id="6" name="Picture 2" descr="C:\Users\amiesen\Desktop\anlrgbpptlogo.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9867972" y="6156882"/>
            <a:ext cx="2062237" cy="557186"/>
          </a:xfrm>
          <a:prstGeom prst="rect">
            <a:avLst/>
          </a:prstGeom>
          <a:noFill/>
          <a:extLst>
            <a:ext uri="{909E8E84-426E-40dd-AFC4-6F175D3DCCD1}">
              <a14:hiddenFill xmlns:a14="http://schemas.microsoft.com/office/drawing/2010/main" xmlns="">
                <a:solidFill>
                  <a:srgbClr val="FFFFFF"/>
                </a:solidFill>
              </a14:hiddenFill>
            </a:ext>
          </a:extLst>
        </p:spPr>
      </p:pic>
      <p:pic>
        <p:nvPicPr>
          <p:cNvPr id="37" name="Picture 36" descr="aerial view of Argonne with APS in front 5730-00068.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1"/>
            <a:ext cx="12192000" cy="5984917"/>
          </a:xfrm>
          <a:prstGeom prst="rect">
            <a:avLst/>
          </a:prstGeom>
        </p:spPr>
      </p:pic>
      <p:sp>
        <p:nvSpPr>
          <p:cNvPr id="3" name="Text Placeholder 2"/>
          <p:cNvSpPr>
            <a:spLocks noGrp="1"/>
          </p:cNvSpPr>
          <p:nvPr>
            <p:ph type="body" sz="quarter" idx="10" hasCustomPrompt="1"/>
          </p:nvPr>
        </p:nvSpPr>
        <p:spPr>
          <a:xfrm>
            <a:off x="2" y="-14246"/>
            <a:ext cx="12191999" cy="5999163"/>
          </a:xfrm>
          <a:solidFill>
            <a:schemeClr val="accent2">
              <a:alpha val="90000"/>
            </a:schemeClr>
          </a:solidFill>
        </p:spPr>
        <p:txBody>
          <a:bodyPr lIns="457200" tIns="0" bIns="457200" anchor="ctr"/>
          <a:lstStyle>
            <a:lvl1pPr marL="0" indent="0">
              <a:buNone/>
              <a:defRPr sz="2800" b="1" cap="all" baseline="0">
                <a:solidFill>
                  <a:schemeClr val="bg1"/>
                </a:solidFill>
              </a:defRPr>
            </a:lvl1pPr>
          </a:lstStyle>
          <a:p>
            <a:pPr lvl="0"/>
            <a:r>
              <a:rPr lang="en-US" dirty="0"/>
              <a:t>Type in SECTION BREAK TITLE</a:t>
            </a:r>
          </a:p>
        </p:txBody>
      </p:sp>
    </p:spTree>
    <p:extLst>
      <p:ext uri="{BB962C8B-B14F-4D97-AF65-F5344CB8AC3E}">
        <p14:creationId xmlns:p14="http://schemas.microsoft.com/office/powerpoint/2010/main" val="3716500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BASIC CONTENT SLIDE</a:t>
            </a:r>
            <a:br>
              <a:rPr lang="en-US" dirty="0"/>
            </a:br>
            <a:r>
              <a:rPr lang="en-US" dirty="0"/>
              <a:t>one or two lines for headline</a:t>
            </a:r>
          </a:p>
        </p:txBody>
      </p:sp>
      <p:sp>
        <p:nvSpPr>
          <p:cNvPr id="3" name="Content Placeholder 2"/>
          <p:cNvSpPr>
            <a:spLocks noGrp="1"/>
          </p:cNvSpPr>
          <p:nvPr>
            <p:ph idx="1" hasCustomPrompt="1"/>
          </p:nvPr>
        </p:nvSpPr>
        <p:spPr>
          <a:xfrm>
            <a:off x="609601" y="1699995"/>
            <a:ext cx="11163868" cy="4422776"/>
          </a:xfrm>
        </p:spPr>
        <p:txBody>
          <a:bodyPr/>
          <a:lstStyle>
            <a:lvl1pPr>
              <a:defRPr sz="2000" baseline="0"/>
            </a:lvl1pPr>
            <a:lvl2pPr>
              <a:defRPr sz="2000"/>
            </a:lvl2pPr>
            <a:lvl3pPr>
              <a:defRPr sz="2000"/>
            </a:lvl3pPr>
            <a:lvl4pPr>
              <a:defRPr sz="1800"/>
            </a:lvl4pPr>
            <a:lvl5pPr>
              <a:defRPr sz="1800"/>
            </a:lvl5pPr>
          </a:lstStyle>
          <a:p>
            <a:pPr lvl="0"/>
            <a:r>
              <a:rPr lang="en-US" dirty="0"/>
              <a:t>Click to add 1st-level bullet. Click an icon below to add table, graph or other imagery.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2" hasCustomPrompt="1"/>
          </p:nvPr>
        </p:nvSpPr>
        <p:spPr>
          <a:xfrm>
            <a:off x="609601" y="1168749"/>
            <a:ext cx="11163868" cy="499715"/>
          </a:xfrm>
        </p:spPr>
        <p:txBody>
          <a:bodyPr bIns="0">
            <a:noAutofit/>
          </a:bodyPr>
          <a:lstStyle>
            <a:lvl1pPr marL="0" indent="0">
              <a:lnSpc>
                <a:spcPct val="90000"/>
              </a:lnSpc>
              <a:spcBef>
                <a:spcPts val="0"/>
              </a:spcBef>
              <a:buNone/>
              <a:defRPr sz="2000" b="1" baseline="0">
                <a:solidFill>
                  <a:schemeClr val="accent2"/>
                </a:solidFill>
              </a:defRPr>
            </a:lvl1pPr>
          </a:lstStyle>
          <a:p>
            <a:r>
              <a:rPr lang="en-US" dirty="0"/>
              <a:t>Slide subtitle optional -  delete as needed</a:t>
            </a:r>
          </a:p>
        </p:txBody>
      </p:sp>
      <p:sp>
        <p:nvSpPr>
          <p:cNvPr id="8" name="Slide Number Placeholder 7"/>
          <p:cNvSpPr>
            <a:spLocks noGrp="1"/>
          </p:cNvSpPr>
          <p:nvPr>
            <p:ph type="sldNum" sz="quarter" idx="13"/>
          </p:nvPr>
        </p:nvSpPr>
        <p:spPr>
          <a:xfrm>
            <a:off x="11582400" y="6675120"/>
            <a:ext cx="609600" cy="182880"/>
          </a:xfrm>
        </p:spPr>
        <p:txBody>
          <a:body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Tree>
    <p:extLst>
      <p:ext uri="{BB962C8B-B14F-4D97-AF65-F5344CB8AC3E}">
        <p14:creationId xmlns:p14="http://schemas.microsoft.com/office/powerpoint/2010/main" val="4131864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AND CONTENT </a:t>
            </a:r>
            <a:br>
              <a:rPr lang="en-US" dirty="0"/>
            </a:br>
            <a:r>
              <a:rPr lang="en-US" dirty="0"/>
              <a:t>Headline in </a:t>
            </a:r>
            <a:r>
              <a:rPr lang="en-US" dirty="0" err="1"/>
              <a:t>arial</a:t>
            </a:r>
            <a:r>
              <a:rPr lang="en-US" dirty="0"/>
              <a:t> and all caps</a:t>
            </a:r>
          </a:p>
        </p:txBody>
      </p:sp>
      <p:sp>
        <p:nvSpPr>
          <p:cNvPr id="6" name="Text Placeholder 5"/>
          <p:cNvSpPr>
            <a:spLocks noGrp="1"/>
          </p:cNvSpPr>
          <p:nvPr>
            <p:ph type="body" sz="quarter" idx="12" hasCustomPrompt="1"/>
          </p:nvPr>
        </p:nvSpPr>
        <p:spPr>
          <a:xfrm>
            <a:off x="609601" y="1168750"/>
            <a:ext cx="11163868" cy="499714"/>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4" name="TextBox 3"/>
          <p:cNvSpPr txBox="1"/>
          <p:nvPr userDrawn="1"/>
        </p:nvSpPr>
        <p:spPr>
          <a:xfrm>
            <a:off x="2864467" y="1445567"/>
            <a:ext cx="184731" cy="369332"/>
          </a:xfrm>
          <a:prstGeom prst="rect">
            <a:avLst/>
          </a:prstGeom>
          <a:noFill/>
        </p:spPr>
        <p:txBody>
          <a:bodyPr wrap="none" rtlCol="0">
            <a:spAutoFit/>
          </a:bodyPr>
          <a:lstStyle/>
          <a:p>
            <a:endParaRPr lang="en-US" sz="1800" dirty="0">
              <a:solidFill>
                <a:srgbClr val="47484A"/>
              </a:solidFill>
            </a:endParaRPr>
          </a:p>
        </p:txBody>
      </p:sp>
      <p:sp>
        <p:nvSpPr>
          <p:cNvPr id="7" name="Slide Number Placeholder 6"/>
          <p:cNvSpPr>
            <a:spLocks noGrp="1"/>
          </p:cNvSpPr>
          <p:nvPr>
            <p:ph type="sldNum" sz="quarter" idx="13"/>
          </p:nvPr>
        </p:nvSpPr>
        <p:spPr/>
        <p:txBody>
          <a:body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Tree>
    <p:extLst>
      <p:ext uri="{BB962C8B-B14F-4D97-AF65-F5344CB8AC3E}">
        <p14:creationId xmlns:p14="http://schemas.microsoft.com/office/powerpoint/2010/main" val="3230415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lumns-TWO">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
        <p:nvSpPr>
          <p:cNvPr id="7" name="Text Placeholder 5"/>
          <p:cNvSpPr>
            <a:spLocks noGrp="1"/>
          </p:cNvSpPr>
          <p:nvPr>
            <p:ph type="body" sz="quarter" idx="12" hasCustomPrompt="1"/>
          </p:nvPr>
        </p:nvSpPr>
        <p:spPr>
          <a:xfrm>
            <a:off x="609601" y="1168749"/>
            <a:ext cx="11163868" cy="499715"/>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4" name="Text Placeholder 3"/>
          <p:cNvSpPr>
            <a:spLocks noGrp="1"/>
          </p:cNvSpPr>
          <p:nvPr>
            <p:ph type="body" sz="quarter" idx="13"/>
          </p:nvPr>
        </p:nvSpPr>
        <p:spPr>
          <a:xfrm>
            <a:off x="609600" y="1699996"/>
            <a:ext cx="5364480" cy="4422775"/>
          </a:xfrm>
        </p:spPr>
        <p:txBody>
          <a:bodyPr/>
          <a:lstStyle>
            <a:lvl1pPr>
              <a:defRPr sz="1800"/>
            </a:lvl1pPr>
            <a:lvl2pPr marL="457200" indent="-173038">
              <a:spcBef>
                <a:spcPts val="0"/>
              </a:spcBef>
              <a:defRPr sz="1800"/>
            </a:lvl2pPr>
            <a:lvl3pPr marL="627063" indent="-128588">
              <a:defRPr sz="1800"/>
            </a:lvl3pPr>
            <a:lvl4pPr marL="865188" indent="-171450">
              <a:defRPr sz="1400"/>
            </a:lvl4pPr>
            <a:lvl5pPr marL="1084263" indent="-17145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3"/>
          <p:cNvSpPr>
            <a:spLocks noGrp="1"/>
          </p:cNvSpPr>
          <p:nvPr>
            <p:ph type="body" sz="quarter" idx="14"/>
          </p:nvPr>
        </p:nvSpPr>
        <p:spPr>
          <a:xfrm>
            <a:off x="6267451" y="1685707"/>
            <a:ext cx="5364480" cy="4422775"/>
          </a:xfrm>
        </p:spPr>
        <p:txBody>
          <a:bodyPr/>
          <a:lstStyle>
            <a:lvl1pPr>
              <a:defRPr sz="1800"/>
            </a:lvl1pPr>
            <a:lvl2pPr marL="457200" indent="-173038">
              <a:spcBef>
                <a:spcPts val="0"/>
              </a:spcBef>
              <a:defRPr sz="1800"/>
            </a:lvl2pPr>
            <a:lvl3pPr marL="627063" indent="-128588">
              <a:defRPr sz="1800"/>
            </a:lvl3pPr>
            <a:lvl4pPr marL="865188" indent="-171450">
              <a:defRPr sz="1400"/>
            </a:lvl4pPr>
            <a:lvl5pPr marL="1084263" indent="-17145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hasCustomPrompt="1"/>
          </p:nvPr>
        </p:nvSpPr>
        <p:spPr/>
        <p:txBody>
          <a:bodyPr/>
          <a:lstStyle>
            <a:lvl1pPr>
              <a:defRPr/>
            </a:lvl1pPr>
          </a:lstStyle>
          <a:p>
            <a:r>
              <a:rPr lang="en-US" dirty="0"/>
              <a:t>Two-column CONTENT slide</a:t>
            </a:r>
            <a:br>
              <a:rPr lang="en-US" dirty="0"/>
            </a:br>
            <a:r>
              <a:rPr lang="en-US" dirty="0"/>
              <a:t>one or two lines for headline</a:t>
            </a:r>
          </a:p>
        </p:txBody>
      </p:sp>
    </p:spTree>
    <p:extLst>
      <p:ext uri="{BB962C8B-B14F-4D97-AF65-F5344CB8AC3E}">
        <p14:creationId xmlns:p14="http://schemas.microsoft.com/office/powerpoint/2010/main" val="2311106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lumns-TWO w/boxed heads">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614527" y="2263770"/>
            <a:ext cx="5486400" cy="3835882"/>
          </a:xfrm>
          <a:ln>
            <a:solidFill>
              <a:schemeClr val="bg1">
                <a:lumMod val="50000"/>
              </a:schemeClr>
            </a:solidFill>
          </a:ln>
        </p:spPr>
        <p:txBody>
          <a:bodyPr lIns="182880" tIns="91440" rIns="91440"/>
          <a:lstStyle>
            <a:lvl1pPr>
              <a:defRPr sz="1800"/>
            </a:lvl1pPr>
            <a:lvl2pPr marL="457200" indent="-173038">
              <a:defRPr sz="1800"/>
            </a:lvl2pPr>
            <a:lvl3pPr marL="627063" indent="-128588">
              <a:defRPr sz="1800"/>
            </a:lvl3pPr>
            <a:lvl4pPr marL="865188" indent="-171450">
              <a:defRPr sz="1400"/>
            </a:lvl4pPr>
            <a:lvl5pPr marL="1084263" indent="-17145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3"/>
          <p:cNvSpPr>
            <a:spLocks noGrp="1"/>
          </p:cNvSpPr>
          <p:nvPr>
            <p:ph type="body" sz="quarter" idx="14"/>
          </p:nvPr>
        </p:nvSpPr>
        <p:spPr>
          <a:xfrm>
            <a:off x="6286500" y="2263770"/>
            <a:ext cx="5486400" cy="3835882"/>
          </a:xfrm>
          <a:ln>
            <a:solidFill>
              <a:schemeClr val="bg1">
                <a:lumMod val="50000"/>
              </a:schemeClr>
            </a:solidFill>
          </a:ln>
        </p:spPr>
        <p:txBody>
          <a:bodyPr lIns="182880" tIns="91440" rIns="91440"/>
          <a:lstStyle>
            <a:lvl1pPr>
              <a:defRPr sz="1800"/>
            </a:lvl1pPr>
            <a:lvl2pPr marL="457200" indent="-173038">
              <a:defRPr sz="1800"/>
            </a:lvl2pPr>
            <a:lvl3pPr marL="627063" indent="-128588">
              <a:defRPr sz="1800"/>
            </a:lvl3pPr>
            <a:lvl4pPr marL="865188" indent="-171450">
              <a:defRPr sz="1400"/>
            </a:lvl4pPr>
            <a:lvl5pPr marL="1084263" indent="-17145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p:cNvSpPr>
            <a:spLocks noGrp="1"/>
          </p:cNvSpPr>
          <p:nvPr>
            <p:ph type="body" sz="quarter" idx="16" hasCustomPrompt="1"/>
          </p:nvPr>
        </p:nvSpPr>
        <p:spPr>
          <a:xfrm>
            <a:off x="6286500" y="1684229"/>
            <a:ext cx="5486400" cy="620998"/>
          </a:xfrm>
          <a:prstGeom prst="rect">
            <a:avLst/>
          </a:prstGeom>
          <a:solidFill>
            <a:schemeClr val="accent1"/>
          </a:solidFill>
          <a:ln w="9525">
            <a:solidFill>
              <a:schemeClr val="accent1"/>
            </a:solidFill>
            <a:miter lim="800000"/>
          </a:ln>
        </p:spPr>
        <p:txBody>
          <a:bodyPr lIns="182880" bIns="0" anchor="ctr"/>
          <a:lstStyle>
            <a:lvl1pPr marL="0" indent="0" algn="l">
              <a:lnSpc>
                <a:spcPct val="100000"/>
              </a:lnSpc>
              <a:buNone/>
              <a:defRPr sz="1800" b="1" cap="all" baseline="0">
                <a:solidFill>
                  <a:schemeClr val="bg1"/>
                </a:solidFill>
              </a:defRPr>
            </a:lvl1pPr>
            <a:lvl2pPr marL="457200" indent="-173038">
              <a:defRPr sz="1600"/>
            </a:lvl2pPr>
            <a:lvl3pPr marL="627063" indent="-128588">
              <a:defRPr sz="1400"/>
            </a:lvl3pPr>
            <a:lvl4pPr marL="865188" indent="-171450">
              <a:defRPr sz="1200"/>
            </a:lvl4pPr>
            <a:lvl5pPr marL="1084263" indent="-171450">
              <a:defRPr sz="1200"/>
            </a:lvl5pPr>
          </a:lstStyle>
          <a:p>
            <a:pPr lvl="0"/>
            <a:r>
              <a:rPr lang="en-US" dirty="0"/>
              <a:t>Click to Add Headline</a:t>
            </a:r>
          </a:p>
        </p:txBody>
      </p:sp>
      <p:sp>
        <p:nvSpPr>
          <p:cNvPr id="5" name="Slide Number Placeholder 4"/>
          <p:cNvSpPr>
            <a:spLocks noGrp="1"/>
          </p:cNvSpPr>
          <p:nvPr>
            <p:ph type="sldNum" sz="quarter" idx="10"/>
          </p:nvPr>
        </p:nvSpPr>
        <p:spPr/>
        <p:txBody>
          <a:body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
        <p:nvSpPr>
          <p:cNvPr id="7" name="Text Placeholder 5"/>
          <p:cNvSpPr>
            <a:spLocks noGrp="1"/>
          </p:cNvSpPr>
          <p:nvPr>
            <p:ph type="body" sz="quarter" idx="12" hasCustomPrompt="1"/>
          </p:nvPr>
        </p:nvSpPr>
        <p:spPr>
          <a:xfrm>
            <a:off x="609601" y="1168749"/>
            <a:ext cx="11163868" cy="499715"/>
          </a:xfrm>
          <a:noFill/>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9" name="Text Placeholder 3"/>
          <p:cNvSpPr>
            <a:spLocks noGrp="1"/>
          </p:cNvSpPr>
          <p:nvPr>
            <p:ph type="body" sz="quarter" idx="15" hasCustomPrompt="1"/>
          </p:nvPr>
        </p:nvSpPr>
        <p:spPr>
          <a:xfrm>
            <a:off x="614527" y="1684229"/>
            <a:ext cx="5486400" cy="620998"/>
          </a:xfrm>
          <a:prstGeom prst="rect">
            <a:avLst/>
          </a:prstGeom>
          <a:solidFill>
            <a:schemeClr val="accent1"/>
          </a:solidFill>
          <a:ln w="9525">
            <a:solidFill>
              <a:schemeClr val="accent1"/>
            </a:solidFill>
            <a:miter lim="800000"/>
          </a:ln>
          <a:effectLst/>
        </p:spPr>
        <p:txBody>
          <a:bodyPr lIns="182880" bIns="0" anchor="ctr"/>
          <a:lstStyle>
            <a:lvl1pPr marL="0" indent="0" algn="l">
              <a:lnSpc>
                <a:spcPct val="100000"/>
              </a:lnSpc>
              <a:buNone/>
              <a:defRPr sz="1800" b="1" cap="all" baseline="0">
                <a:solidFill>
                  <a:schemeClr val="bg1"/>
                </a:solidFill>
              </a:defRPr>
            </a:lvl1pPr>
            <a:lvl2pPr marL="457200" indent="-173038">
              <a:defRPr sz="1600"/>
            </a:lvl2pPr>
            <a:lvl3pPr marL="627063" indent="-128588">
              <a:defRPr sz="1400"/>
            </a:lvl3pPr>
            <a:lvl4pPr marL="865188" indent="-171450">
              <a:defRPr sz="1200"/>
            </a:lvl4pPr>
            <a:lvl5pPr marL="1084263" indent="-171450">
              <a:defRPr sz="1200"/>
            </a:lvl5pPr>
          </a:lstStyle>
          <a:p>
            <a:pPr lvl="0"/>
            <a:r>
              <a:rPr lang="en-US" dirty="0"/>
              <a:t>Click to Add Headline</a:t>
            </a:r>
          </a:p>
        </p:txBody>
      </p:sp>
      <p:sp>
        <p:nvSpPr>
          <p:cNvPr id="2" name="Title 1"/>
          <p:cNvSpPr>
            <a:spLocks noGrp="1"/>
          </p:cNvSpPr>
          <p:nvPr>
            <p:ph type="title" hasCustomPrompt="1"/>
          </p:nvPr>
        </p:nvSpPr>
        <p:spPr/>
        <p:txBody>
          <a:bodyPr/>
          <a:lstStyle>
            <a:lvl1pPr>
              <a:defRPr baseline="0"/>
            </a:lvl1pPr>
          </a:lstStyle>
          <a:p>
            <a:r>
              <a:rPr lang="en-US" dirty="0"/>
              <a:t>Two-column CONTENT slide</a:t>
            </a:r>
            <a:br>
              <a:rPr lang="en-US" dirty="0"/>
            </a:br>
            <a:r>
              <a:rPr lang="en-US" dirty="0"/>
              <a:t>with box treatment</a:t>
            </a:r>
          </a:p>
        </p:txBody>
      </p:sp>
    </p:spTree>
    <p:extLst>
      <p:ext uri="{BB962C8B-B14F-4D97-AF65-F5344CB8AC3E}">
        <p14:creationId xmlns:p14="http://schemas.microsoft.com/office/powerpoint/2010/main" val="3055920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IMAGES - Vertical">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5FEC96C-AFD1-4C49-9493-F5643E5E2E8F}" type="slidenum">
              <a:rPr lang="en-US" smtClean="0">
                <a:solidFill>
                  <a:srgbClr val="FFFFFF">
                    <a:lumMod val="50000"/>
                  </a:srgbClr>
                </a:solidFill>
              </a:rPr>
              <a:pPr/>
              <a:t>‹#›</a:t>
            </a:fld>
            <a:endParaRPr lang="en-US" dirty="0">
              <a:solidFill>
                <a:srgbClr val="FFFFFF">
                  <a:lumMod val="50000"/>
                </a:srgbClr>
              </a:solidFill>
            </a:endParaRPr>
          </a:p>
        </p:txBody>
      </p:sp>
      <p:sp>
        <p:nvSpPr>
          <p:cNvPr id="4" name="Text Placeholder 3"/>
          <p:cNvSpPr>
            <a:spLocks noGrp="1"/>
          </p:cNvSpPr>
          <p:nvPr>
            <p:ph type="body" sz="quarter" idx="13"/>
          </p:nvPr>
        </p:nvSpPr>
        <p:spPr>
          <a:xfrm>
            <a:off x="6004767" y="1699995"/>
            <a:ext cx="5759667" cy="2249430"/>
          </a:xfrm>
        </p:spPr>
        <p:txBody>
          <a:bodyPr tIns="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4"/>
          <p:cNvSpPr>
            <a:spLocks noGrp="1"/>
          </p:cNvSpPr>
          <p:nvPr>
            <p:ph type="pic" sz="quarter" idx="15" hasCustomPrompt="1"/>
          </p:nvPr>
        </p:nvSpPr>
        <p:spPr>
          <a:xfrm>
            <a:off x="660906" y="1699995"/>
            <a:ext cx="4972641" cy="2286000"/>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12" name="Picture Placeholder 4"/>
          <p:cNvSpPr>
            <a:spLocks noGrp="1"/>
          </p:cNvSpPr>
          <p:nvPr>
            <p:ph type="pic" sz="quarter" idx="16" hasCustomPrompt="1"/>
          </p:nvPr>
        </p:nvSpPr>
        <p:spPr>
          <a:xfrm>
            <a:off x="660906" y="4080588"/>
            <a:ext cx="4972641" cy="2286000"/>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p:txBody>
          <a:bodyPr/>
          <a:lstStyle>
            <a:lvl1pPr>
              <a:defRPr baseline="0"/>
            </a:lvl1pPr>
          </a:lstStyle>
          <a:p>
            <a:r>
              <a:rPr lang="en-US" dirty="0"/>
              <a:t>TWO IMAGES – VERTICAL</a:t>
            </a:r>
            <a:br>
              <a:rPr lang="en-US" dirty="0"/>
            </a:br>
            <a:r>
              <a:rPr lang="en-US" dirty="0"/>
              <a:t>Headline in </a:t>
            </a:r>
            <a:r>
              <a:rPr lang="en-US" dirty="0" err="1"/>
              <a:t>arial</a:t>
            </a:r>
            <a:r>
              <a:rPr lang="en-US" dirty="0"/>
              <a:t> and all caps</a:t>
            </a:r>
          </a:p>
        </p:txBody>
      </p:sp>
      <p:sp>
        <p:nvSpPr>
          <p:cNvPr id="8" name="Text Placeholder 5"/>
          <p:cNvSpPr>
            <a:spLocks noGrp="1"/>
          </p:cNvSpPr>
          <p:nvPr>
            <p:ph type="body" sz="quarter" idx="12" hasCustomPrompt="1"/>
          </p:nvPr>
        </p:nvSpPr>
        <p:spPr>
          <a:xfrm>
            <a:off x="609601" y="1168749"/>
            <a:ext cx="11163868" cy="499715"/>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10" name="Text Placeholder 3"/>
          <p:cNvSpPr>
            <a:spLocks noGrp="1"/>
          </p:cNvSpPr>
          <p:nvPr>
            <p:ph type="body" sz="quarter" idx="18"/>
          </p:nvPr>
        </p:nvSpPr>
        <p:spPr>
          <a:xfrm>
            <a:off x="6004767" y="4066957"/>
            <a:ext cx="5759667" cy="2249430"/>
          </a:xfrm>
        </p:spPr>
        <p:txBody>
          <a:bodyPr tIns="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Box 10"/>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4143152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IMAGES - vertical">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5FEC96C-AFD1-4C49-9493-F5643E5E2E8F}" type="slidenum">
              <a:rPr lang="en-US" smtClean="0">
                <a:solidFill>
                  <a:srgbClr val="FFFFFF">
                    <a:lumMod val="50000"/>
                  </a:srgbClr>
                </a:solidFill>
              </a:rPr>
              <a:pPr/>
              <a:t>‹#›</a:t>
            </a:fld>
            <a:endParaRPr lang="en-US" dirty="0">
              <a:solidFill>
                <a:srgbClr val="FFFFFF">
                  <a:lumMod val="50000"/>
                </a:srgbClr>
              </a:solidFill>
            </a:endParaRPr>
          </a:p>
        </p:txBody>
      </p:sp>
      <p:sp>
        <p:nvSpPr>
          <p:cNvPr id="4" name="Text Placeholder 3"/>
          <p:cNvSpPr>
            <a:spLocks noGrp="1"/>
          </p:cNvSpPr>
          <p:nvPr>
            <p:ph type="body" sz="quarter" idx="13"/>
          </p:nvPr>
        </p:nvSpPr>
        <p:spPr>
          <a:xfrm>
            <a:off x="4060412" y="1731527"/>
            <a:ext cx="7753216" cy="1479362"/>
          </a:xfrm>
        </p:spPr>
        <p:txBody>
          <a:bodyPr tIns="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4"/>
          <p:cNvSpPr>
            <a:spLocks noGrp="1"/>
          </p:cNvSpPr>
          <p:nvPr>
            <p:ph type="pic" sz="quarter" idx="15" hasCustomPrompt="1"/>
          </p:nvPr>
        </p:nvSpPr>
        <p:spPr>
          <a:xfrm>
            <a:off x="652525" y="1720414"/>
            <a:ext cx="2698328" cy="1347056"/>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12" name="Picture Placeholder 4"/>
          <p:cNvSpPr>
            <a:spLocks noGrp="1"/>
          </p:cNvSpPr>
          <p:nvPr>
            <p:ph type="pic" sz="quarter" idx="16" hasCustomPrompt="1"/>
          </p:nvPr>
        </p:nvSpPr>
        <p:spPr>
          <a:xfrm>
            <a:off x="649353" y="3290408"/>
            <a:ext cx="2704676" cy="1347056"/>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p:txBody>
          <a:bodyPr/>
          <a:lstStyle>
            <a:lvl1pPr>
              <a:defRPr baseline="0"/>
            </a:lvl1pPr>
          </a:lstStyle>
          <a:p>
            <a:r>
              <a:rPr lang="en-US" dirty="0"/>
              <a:t>THREE IMAGES – VERTICAL</a:t>
            </a:r>
            <a:br>
              <a:rPr lang="en-US" dirty="0"/>
            </a:br>
            <a:r>
              <a:rPr lang="en-US" dirty="0"/>
              <a:t>Headline in </a:t>
            </a:r>
            <a:r>
              <a:rPr lang="en-US" dirty="0" err="1"/>
              <a:t>arial</a:t>
            </a:r>
            <a:r>
              <a:rPr lang="en-US" dirty="0"/>
              <a:t> and all caps</a:t>
            </a:r>
          </a:p>
        </p:txBody>
      </p:sp>
      <p:sp>
        <p:nvSpPr>
          <p:cNvPr id="8" name="Text Placeholder 5"/>
          <p:cNvSpPr>
            <a:spLocks noGrp="1"/>
          </p:cNvSpPr>
          <p:nvPr>
            <p:ph type="body" sz="quarter" idx="12" hasCustomPrompt="1"/>
          </p:nvPr>
        </p:nvSpPr>
        <p:spPr>
          <a:xfrm>
            <a:off x="609601" y="1168749"/>
            <a:ext cx="11163868" cy="499715"/>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10" name="Text Placeholder 3"/>
          <p:cNvSpPr>
            <a:spLocks noGrp="1"/>
          </p:cNvSpPr>
          <p:nvPr>
            <p:ph type="body" sz="quarter" idx="18"/>
          </p:nvPr>
        </p:nvSpPr>
        <p:spPr>
          <a:xfrm>
            <a:off x="4060412" y="3304768"/>
            <a:ext cx="7753216" cy="1479362"/>
          </a:xfrm>
        </p:spPr>
        <p:txBody>
          <a:bodyPr tIns="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4"/>
          <p:cNvSpPr>
            <a:spLocks noGrp="1"/>
          </p:cNvSpPr>
          <p:nvPr>
            <p:ph type="pic" sz="quarter" idx="19" hasCustomPrompt="1"/>
          </p:nvPr>
        </p:nvSpPr>
        <p:spPr>
          <a:xfrm>
            <a:off x="649351" y="4872981"/>
            <a:ext cx="2704676" cy="1347056"/>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15" name="Text Placeholder 3"/>
          <p:cNvSpPr>
            <a:spLocks noGrp="1"/>
          </p:cNvSpPr>
          <p:nvPr>
            <p:ph type="body" sz="quarter" idx="20"/>
          </p:nvPr>
        </p:nvSpPr>
        <p:spPr>
          <a:xfrm>
            <a:off x="4060412" y="4856121"/>
            <a:ext cx="7753216" cy="1479362"/>
          </a:xfrm>
        </p:spPr>
        <p:txBody>
          <a:bodyPr tIns="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2758887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IMAGES - top horizontal">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
        <p:nvSpPr>
          <p:cNvPr id="7" name="Text Placeholder 5"/>
          <p:cNvSpPr>
            <a:spLocks noGrp="1"/>
          </p:cNvSpPr>
          <p:nvPr>
            <p:ph type="body" sz="quarter" idx="12" hasCustomPrompt="1"/>
          </p:nvPr>
        </p:nvSpPr>
        <p:spPr>
          <a:xfrm>
            <a:off x="609601" y="1168749"/>
            <a:ext cx="11163868" cy="499715"/>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4" name="Text Placeholder 3"/>
          <p:cNvSpPr>
            <a:spLocks noGrp="1"/>
          </p:cNvSpPr>
          <p:nvPr>
            <p:ph type="body" sz="quarter" idx="13"/>
          </p:nvPr>
        </p:nvSpPr>
        <p:spPr>
          <a:xfrm>
            <a:off x="651643" y="3998350"/>
            <a:ext cx="5486400" cy="2129163"/>
          </a:xfrm>
        </p:spPr>
        <p:txBody>
          <a:bodyPr tIns="9144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3"/>
          <p:cNvSpPr>
            <a:spLocks noGrp="1"/>
          </p:cNvSpPr>
          <p:nvPr>
            <p:ph type="body" sz="quarter" idx="14"/>
          </p:nvPr>
        </p:nvSpPr>
        <p:spPr>
          <a:xfrm>
            <a:off x="6288287" y="3998350"/>
            <a:ext cx="5463447" cy="2129163"/>
          </a:xfrm>
        </p:spPr>
        <p:txBody>
          <a:bodyPr tIns="9144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4"/>
          <p:cNvSpPr>
            <a:spLocks noGrp="1"/>
          </p:cNvSpPr>
          <p:nvPr>
            <p:ph type="pic" sz="quarter" idx="15" hasCustomPrompt="1"/>
          </p:nvPr>
        </p:nvSpPr>
        <p:spPr>
          <a:xfrm>
            <a:off x="660905" y="1699995"/>
            <a:ext cx="5364480" cy="2286000"/>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12" name="Picture Placeholder 4"/>
          <p:cNvSpPr>
            <a:spLocks noGrp="1"/>
          </p:cNvSpPr>
          <p:nvPr>
            <p:ph type="pic" sz="quarter" idx="16" hasCustomPrompt="1"/>
          </p:nvPr>
        </p:nvSpPr>
        <p:spPr>
          <a:xfrm>
            <a:off x="6278733" y="1699995"/>
            <a:ext cx="5364480" cy="2286000"/>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p:txBody>
          <a:bodyPr/>
          <a:lstStyle>
            <a:lvl1pPr>
              <a:defRPr baseline="0"/>
            </a:lvl1pPr>
          </a:lstStyle>
          <a:p>
            <a:r>
              <a:rPr lang="en-US" dirty="0"/>
              <a:t>TWO IMAGES – top HORIZONTAL</a:t>
            </a:r>
            <a:br>
              <a:rPr lang="en-US" dirty="0"/>
            </a:br>
            <a:r>
              <a:rPr lang="en-US" dirty="0"/>
              <a:t>Headline in </a:t>
            </a:r>
            <a:r>
              <a:rPr lang="en-US" dirty="0" err="1"/>
              <a:t>arial</a:t>
            </a:r>
            <a:r>
              <a:rPr lang="en-US" dirty="0"/>
              <a:t> and all caps</a:t>
            </a:r>
          </a:p>
        </p:txBody>
      </p:sp>
      <p:sp>
        <p:nvSpPr>
          <p:cNvPr id="10" name="TextBox 9"/>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1737225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IMAGES - Bottom horizontal">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
        <p:nvSpPr>
          <p:cNvPr id="7" name="Text Placeholder 5"/>
          <p:cNvSpPr>
            <a:spLocks noGrp="1"/>
          </p:cNvSpPr>
          <p:nvPr>
            <p:ph type="body" sz="quarter" idx="12" hasCustomPrompt="1"/>
          </p:nvPr>
        </p:nvSpPr>
        <p:spPr>
          <a:xfrm>
            <a:off x="609601" y="1168749"/>
            <a:ext cx="11163868" cy="499715"/>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4" name="Text Placeholder 3"/>
          <p:cNvSpPr>
            <a:spLocks noGrp="1"/>
          </p:cNvSpPr>
          <p:nvPr>
            <p:ph type="body" sz="quarter" idx="13"/>
          </p:nvPr>
        </p:nvSpPr>
        <p:spPr>
          <a:xfrm>
            <a:off x="609600" y="1699996"/>
            <a:ext cx="5486400" cy="1717079"/>
          </a:xfrm>
        </p:spPr>
        <p:txBody>
          <a:bodyPr/>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3"/>
          <p:cNvSpPr>
            <a:spLocks noGrp="1"/>
          </p:cNvSpPr>
          <p:nvPr>
            <p:ph type="body" sz="quarter" idx="14"/>
          </p:nvPr>
        </p:nvSpPr>
        <p:spPr>
          <a:xfrm>
            <a:off x="6288287" y="1699996"/>
            <a:ext cx="5486400" cy="1717079"/>
          </a:xfrm>
        </p:spPr>
        <p:txBody>
          <a:bodyPr/>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4"/>
          <p:cNvSpPr>
            <a:spLocks noGrp="1"/>
          </p:cNvSpPr>
          <p:nvPr>
            <p:ph type="pic" sz="quarter" idx="15" hasCustomPrompt="1"/>
          </p:nvPr>
        </p:nvSpPr>
        <p:spPr>
          <a:xfrm>
            <a:off x="618861" y="3437315"/>
            <a:ext cx="5364480" cy="2286000"/>
          </a:xfrm>
          <a:solidFill>
            <a:schemeClr val="bg1">
              <a:lumMod val="75000"/>
            </a:schemeClr>
          </a:solidFill>
        </p:spPr>
        <p:txBody>
          <a:bodyPr tIns="274320"/>
          <a:lstStyle>
            <a:lvl1pPr marL="0" indent="0" algn="ctr">
              <a:buNone/>
              <a:defRPr baseline="0"/>
            </a:lvl1pPr>
          </a:lstStyle>
          <a:p>
            <a:r>
              <a:rPr lang="en-US" dirty="0"/>
              <a:t>Click icon to insert an image</a:t>
            </a:r>
          </a:p>
        </p:txBody>
      </p:sp>
      <p:sp>
        <p:nvSpPr>
          <p:cNvPr id="11" name="Picture Placeholder 4"/>
          <p:cNvSpPr>
            <a:spLocks noGrp="1"/>
          </p:cNvSpPr>
          <p:nvPr>
            <p:ph type="pic" sz="quarter" idx="16" hasCustomPrompt="1"/>
          </p:nvPr>
        </p:nvSpPr>
        <p:spPr>
          <a:xfrm>
            <a:off x="6307819" y="3437315"/>
            <a:ext cx="5364480" cy="2286000"/>
          </a:xfrm>
          <a:solidFill>
            <a:schemeClr val="bg1">
              <a:lumMod val="75000"/>
            </a:schemeClr>
          </a:solidFill>
        </p:spPr>
        <p:txBody>
          <a:bodyPr tIns="27432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p:txBody>
          <a:bodyPr/>
          <a:lstStyle>
            <a:lvl1pPr>
              <a:defRPr baseline="0"/>
            </a:lvl1pPr>
          </a:lstStyle>
          <a:p>
            <a:r>
              <a:rPr lang="en-US" dirty="0"/>
              <a:t>TWO IMAGES – bottom HORIZONTAL</a:t>
            </a:r>
            <a:br>
              <a:rPr lang="en-US" dirty="0"/>
            </a:br>
            <a:r>
              <a:rPr lang="en-US" dirty="0"/>
              <a:t>WITH CAPTIONS</a:t>
            </a:r>
          </a:p>
        </p:txBody>
      </p:sp>
      <p:sp>
        <p:nvSpPr>
          <p:cNvPr id="12" name="TextBox 11"/>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
        <p:nvSpPr>
          <p:cNvPr id="8" name="Text Placeholder 7"/>
          <p:cNvSpPr>
            <a:spLocks noGrp="1"/>
          </p:cNvSpPr>
          <p:nvPr>
            <p:ph type="body" sz="quarter" idx="17"/>
          </p:nvPr>
        </p:nvSpPr>
        <p:spPr>
          <a:xfrm>
            <a:off x="635021" y="5735092"/>
            <a:ext cx="5327631" cy="568438"/>
          </a:xfrm>
        </p:spPr>
        <p:txBody>
          <a:bodyPr/>
          <a:lstStyle>
            <a:lvl1pPr marL="0" indent="0">
              <a:buNone/>
              <a:defRPr sz="1200"/>
            </a:lvl1pPr>
          </a:lstStyle>
          <a:p>
            <a:pPr lvl="0"/>
            <a:r>
              <a:rPr lang="en-US"/>
              <a:t>Click to edit Master text styles</a:t>
            </a:r>
          </a:p>
        </p:txBody>
      </p:sp>
      <p:sp>
        <p:nvSpPr>
          <p:cNvPr id="13" name="Text Placeholder 7"/>
          <p:cNvSpPr>
            <a:spLocks noGrp="1"/>
          </p:cNvSpPr>
          <p:nvPr>
            <p:ph type="body" sz="quarter" idx="18"/>
          </p:nvPr>
        </p:nvSpPr>
        <p:spPr>
          <a:xfrm>
            <a:off x="6333719" y="5735092"/>
            <a:ext cx="5327631" cy="568438"/>
          </a:xfrm>
        </p:spPr>
        <p:txBody>
          <a:bodyPr/>
          <a:lstStyle>
            <a:lvl1pPr marL="0" indent="0">
              <a:buNone/>
              <a:defRPr sz="1200"/>
            </a:lvl1pPr>
          </a:lstStyle>
          <a:p>
            <a:pPr lvl="0"/>
            <a:r>
              <a:rPr lang="en-US"/>
              <a:t>Click to edit Master text styles</a:t>
            </a:r>
          </a:p>
        </p:txBody>
      </p:sp>
    </p:spTree>
    <p:extLst>
      <p:ext uri="{BB962C8B-B14F-4D97-AF65-F5344CB8AC3E}">
        <p14:creationId xmlns:p14="http://schemas.microsoft.com/office/powerpoint/2010/main" val="12287177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S/caption - TWO images">
    <p:spTree>
      <p:nvGrpSpPr>
        <p:cNvPr id="1" name=""/>
        <p:cNvGrpSpPr/>
        <p:nvPr/>
      </p:nvGrpSpPr>
      <p:grpSpPr>
        <a:xfrm>
          <a:off x="0" y="0"/>
          <a:ext cx="0" cy="0"/>
          <a:chOff x="0" y="0"/>
          <a:chExt cx="0" cy="0"/>
        </a:xfrm>
      </p:grpSpPr>
      <p:sp>
        <p:nvSpPr>
          <p:cNvPr id="9" name="Picture Placeholder 4"/>
          <p:cNvSpPr>
            <a:spLocks noGrp="1" noChangeAspect="1"/>
          </p:cNvSpPr>
          <p:nvPr>
            <p:ph type="pic" sz="quarter" idx="15" hasCustomPrompt="1"/>
          </p:nvPr>
        </p:nvSpPr>
        <p:spPr>
          <a:xfrm>
            <a:off x="902173" y="1711595"/>
            <a:ext cx="5053832" cy="3744153"/>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0" name="Text Placeholder 5"/>
          <p:cNvSpPr>
            <a:spLocks noGrp="1"/>
          </p:cNvSpPr>
          <p:nvPr>
            <p:ph type="body" sz="quarter" idx="17" hasCustomPrompt="1"/>
          </p:nvPr>
        </p:nvSpPr>
        <p:spPr>
          <a:xfrm>
            <a:off x="902173" y="5497445"/>
            <a:ext cx="5120640" cy="585031"/>
          </a:xfrm>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a:p>
            <a:r>
              <a:rPr lang="en-US" dirty="0"/>
              <a:t>Image Caption </a:t>
            </a:r>
          </a:p>
          <a:p>
            <a:r>
              <a:rPr lang="en-US" dirty="0"/>
              <a:t>Image Caption </a:t>
            </a:r>
          </a:p>
          <a:p>
            <a:r>
              <a:rPr lang="en-US" dirty="0"/>
              <a:t> </a:t>
            </a:r>
          </a:p>
        </p:txBody>
      </p:sp>
      <p:sp>
        <p:nvSpPr>
          <p:cNvPr id="2" name="Title 1"/>
          <p:cNvSpPr>
            <a:spLocks noGrp="1"/>
          </p:cNvSpPr>
          <p:nvPr>
            <p:ph type="title" hasCustomPrompt="1"/>
          </p:nvPr>
        </p:nvSpPr>
        <p:spPr/>
        <p:txBody>
          <a:bodyPr/>
          <a:lstStyle>
            <a:lvl1pPr>
              <a:defRPr/>
            </a:lvl1pPr>
          </a:lstStyle>
          <a:p>
            <a:r>
              <a:rPr lang="en-US" dirty="0"/>
              <a:t>TWO IMAGES with captions</a:t>
            </a:r>
            <a:br>
              <a:rPr lang="en-US" dirty="0"/>
            </a:br>
            <a:r>
              <a:rPr lang="en-US" dirty="0"/>
              <a:t>Headline in </a:t>
            </a:r>
            <a:r>
              <a:rPr lang="en-US" dirty="0" err="1"/>
              <a:t>arial</a:t>
            </a:r>
            <a:r>
              <a:rPr lang="en-US" dirty="0"/>
              <a:t> and all caps</a:t>
            </a:r>
          </a:p>
        </p:txBody>
      </p:sp>
      <p:sp>
        <p:nvSpPr>
          <p:cNvPr id="4" name="Slide Number Placeholder 3"/>
          <p:cNvSpPr>
            <a:spLocks noGrp="1"/>
          </p:cNvSpPr>
          <p:nvPr>
            <p:ph type="sldNum" sz="quarter" idx="19"/>
          </p:nvPr>
        </p:nvSpPr>
        <p:spPr/>
        <p:txBody>
          <a:body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
        <p:nvSpPr>
          <p:cNvPr id="14" name="Text Placeholder 5"/>
          <p:cNvSpPr>
            <a:spLocks noGrp="1"/>
          </p:cNvSpPr>
          <p:nvPr>
            <p:ph type="body" sz="quarter" idx="12" hasCustomPrompt="1"/>
          </p:nvPr>
        </p:nvSpPr>
        <p:spPr>
          <a:xfrm>
            <a:off x="609601" y="1168749"/>
            <a:ext cx="11163868" cy="499715"/>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16" name="Picture Placeholder 4"/>
          <p:cNvSpPr>
            <a:spLocks noGrp="1" noChangeAspect="1"/>
          </p:cNvSpPr>
          <p:nvPr>
            <p:ph type="pic" sz="quarter" idx="21" hasCustomPrompt="1"/>
          </p:nvPr>
        </p:nvSpPr>
        <p:spPr>
          <a:xfrm>
            <a:off x="6353507" y="1710816"/>
            <a:ext cx="5053832" cy="3744153"/>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7" name="Text Placeholder 5"/>
          <p:cNvSpPr>
            <a:spLocks noGrp="1"/>
          </p:cNvSpPr>
          <p:nvPr>
            <p:ph type="body" sz="quarter" idx="22" hasCustomPrompt="1"/>
          </p:nvPr>
        </p:nvSpPr>
        <p:spPr>
          <a:xfrm>
            <a:off x="6353507" y="5496667"/>
            <a:ext cx="5120640" cy="585031"/>
          </a:xfrm>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a:p>
            <a:r>
              <a:rPr lang="en-US" dirty="0"/>
              <a:t>Image Caption </a:t>
            </a:r>
          </a:p>
          <a:p>
            <a:r>
              <a:rPr lang="en-US" dirty="0"/>
              <a:t>Image Caption </a:t>
            </a:r>
          </a:p>
          <a:p>
            <a:r>
              <a:rPr lang="en-US" dirty="0"/>
              <a:t> </a:t>
            </a:r>
          </a:p>
        </p:txBody>
      </p:sp>
      <p:sp>
        <p:nvSpPr>
          <p:cNvPr id="11" name="TextBox 10"/>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4004616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
        <p:nvSpPr>
          <p:cNvPr id="7" name="Text Placeholder 5"/>
          <p:cNvSpPr>
            <a:spLocks noGrp="1"/>
          </p:cNvSpPr>
          <p:nvPr>
            <p:ph type="body" sz="quarter" idx="12" hasCustomPrompt="1"/>
          </p:nvPr>
        </p:nvSpPr>
        <p:spPr>
          <a:xfrm>
            <a:off x="609601" y="1168749"/>
            <a:ext cx="11163868" cy="485427"/>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4" name="Text Placeholder 3"/>
          <p:cNvSpPr>
            <a:spLocks noGrp="1"/>
          </p:cNvSpPr>
          <p:nvPr>
            <p:ph type="body" sz="quarter" idx="13"/>
          </p:nvPr>
        </p:nvSpPr>
        <p:spPr>
          <a:xfrm>
            <a:off x="661172" y="3616113"/>
            <a:ext cx="3287445" cy="2146610"/>
          </a:xfrm>
        </p:spPr>
        <p:txBody>
          <a:bodyPr/>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defRPr sz="1200"/>
            </a:lvl4pPr>
            <a:lvl5pPr marL="1084263" indent="-171450">
              <a:defRPr sz="1200"/>
            </a:lvl5pPr>
          </a:lstStyle>
          <a:p>
            <a:pPr lvl="0"/>
            <a:r>
              <a:rPr lang="en-US"/>
              <a:t>Click to edit Master text styles</a:t>
            </a:r>
          </a:p>
          <a:p>
            <a:pPr lvl="1"/>
            <a:r>
              <a:rPr lang="en-US"/>
              <a:t>Second level</a:t>
            </a:r>
          </a:p>
          <a:p>
            <a:pPr lvl="2"/>
            <a:r>
              <a:rPr lang="en-US"/>
              <a:t>Third level</a:t>
            </a:r>
          </a:p>
        </p:txBody>
      </p:sp>
      <p:sp>
        <p:nvSpPr>
          <p:cNvPr id="15" name="Text Placeholder 3"/>
          <p:cNvSpPr>
            <a:spLocks noGrp="1"/>
          </p:cNvSpPr>
          <p:nvPr>
            <p:ph type="body" sz="quarter" idx="14"/>
          </p:nvPr>
        </p:nvSpPr>
        <p:spPr>
          <a:xfrm>
            <a:off x="4508115" y="3616113"/>
            <a:ext cx="3287445" cy="2146610"/>
          </a:xfrm>
        </p:spPr>
        <p:txBody>
          <a:bodyPr/>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defRPr sz="1200"/>
            </a:lvl4pPr>
            <a:lvl5pPr marL="1084263" indent="-171450">
              <a:defRPr sz="1200"/>
            </a:lvl5pPr>
          </a:lstStyle>
          <a:p>
            <a:pPr lvl="0"/>
            <a:r>
              <a:rPr lang="en-US"/>
              <a:t>Click to edit Master text styles</a:t>
            </a:r>
          </a:p>
          <a:p>
            <a:pPr lvl="1"/>
            <a:r>
              <a:rPr lang="en-US"/>
              <a:t>Second level</a:t>
            </a:r>
          </a:p>
          <a:p>
            <a:pPr lvl="2"/>
            <a:r>
              <a:rPr lang="en-US"/>
              <a:t>Third level</a:t>
            </a:r>
          </a:p>
        </p:txBody>
      </p:sp>
      <p:sp>
        <p:nvSpPr>
          <p:cNvPr id="9" name="Picture Placeholder 4"/>
          <p:cNvSpPr>
            <a:spLocks noGrp="1" noChangeAspect="1"/>
          </p:cNvSpPr>
          <p:nvPr>
            <p:ph type="pic" sz="quarter" idx="15" hasCustomPrompt="1"/>
          </p:nvPr>
        </p:nvSpPr>
        <p:spPr>
          <a:xfrm>
            <a:off x="670772" y="1697094"/>
            <a:ext cx="3148325" cy="1820577"/>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2" name="Picture Placeholder 4"/>
          <p:cNvSpPr>
            <a:spLocks noGrp="1" noChangeAspect="1"/>
          </p:cNvSpPr>
          <p:nvPr>
            <p:ph type="pic" sz="quarter" idx="16" hasCustomPrompt="1"/>
          </p:nvPr>
        </p:nvSpPr>
        <p:spPr>
          <a:xfrm>
            <a:off x="4517715" y="1697094"/>
            <a:ext cx="3148325" cy="1820577"/>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7" name="Text Placeholder 3"/>
          <p:cNvSpPr>
            <a:spLocks noGrp="1"/>
          </p:cNvSpPr>
          <p:nvPr>
            <p:ph type="body" sz="quarter" idx="19"/>
          </p:nvPr>
        </p:nvSpPr>
        <p:spPr>
          <a:xfrm>
            <a:off x="8348928" y="3618612"/>
            <a:ext cx="3287445" cy="2146610"/>
          </a:xfrm>
        </p:spPr>
        <p:txBody>
          <a:bodyPr/>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defRPr sz="1200"/>
            </a:lvl4pPr>
            <a:lvl5pPr marL="1084263" indent="-171450">
              <a:defRPr sz="1200"/>
            </a:lvl5pPr>
          </a:lstStyle>
          <a:p>
            <a:pPr lvl="0"/>
            <a:r>
              <a:rPr lang="en-US"/>
              <a:t>Click to edit Master text styles</a:t>
            </a:r>
          </a:p>
          <a:p>
            <a:pPr lvl="1"/>
            <a:r>
              <a:rPr lang="en-US"/>
              <a:t>Second level</a:t>
            </a:r>
          </a:p>
          <a:p>
            <a:pPr lvl="2"/>
            <a:r>
              <a:rPr lang="en-US"/>
              <a:t>Third level</a:t>
            </a:r>
          </a:p>
        </p:txBody>
      </p:sp>
      <p:sp>
        <p:nvSpPr>
          <p:cNvPr id="18" name="Picture Placeholder 4"/>
          <p:cNvSpPr>
            <a:spLocks noGrp="1" noChangeAspect="1"/>
          </p:cNvSpPr>
          <p:nvPr>
            <p:ph type="pic" sz="quarter" idx="20" hasCustomPrompt="1"/>
          </p:nvPr>
        </p:nvSpPr>
        <p:spPr>
          <a:xfrm>
            <a:off x="8358528" y="1699593"/>
            <a:ext cx="3148325" cy="1820577"/>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p:txBody>
          <a:bodyPr/>
          <a:lstStyle>
            <a:lvl1pPr>
              <a:defRPr/>
            </a:lvl1pPr>
          </a:lstStyle>
          <a:p>
            <a:r>
              <a:rPr lang="en-US" dirty="0"/>
              <a:t>THREE IMAGES – HORIZONTAL</a:t>
            </a:r>
            <a:br>
              <a:rPr lang="en-US" dirty="0"/>
            </a:br>
            <a:r>
              <a:rPr lang="en-US" dirty="0"/>
              <a:t>Headline in </a:t>
            </a:r>
            <a:r>
              <a:rPr lang="en-US" dirty="0" err="1"/>
              <a:t>arial</a:t>
            </a:r>
            <a:r>
              <a:rPr lang="en-US" dirty="0"/>
              <a:t> and all caps</a:t>
            </a:r>
          </a:p>
        </p:txBody>
      </p:sp>
      <p:sp>
        <p:nvSpPr>
          <p:cNvPr id="13" name="TextBox 12"/>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28489966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CS/captions/bullets - FOUR Images">
    <p:spTree>
      <p:nvGrpSpPr>
        <p:cNvPr id="1" name=""/>
        <p:cNvGrpSpPr/>
        <p:nvPr/>
      </p:nvGrpSpPr>
      <p:grpSpPr>
        <a:xfrm>
          <a:off x="0" y="0"/>
          <a:ext cx="0" cy="0"/>
          <a:chOff x="0" y="0"/>
          <a:chExt cx="0" cy="0"/>
        </a:xfrm>
      </p:grpSpPr>
      <p:sp>
        <p:nvSpPr>
          <p:cNvPr id="5" name="Picture Placeholder 4"/>
          <p:cNvSpPr>
            <a:spLocks noGrp="1" noChangeAspect="1"/>
          </p:cNvSpPr>
          <p:nvPr>
            <p:ph type="pic" sz="quarter" idx="13" hasCustomPrompt="1"/>
          </p:nvPr>
        </p:nvSpPr>
        <p:spPr>
          <a:xfrm>
            <a:off x="290836" y="1701473"/>
            <a:ext cx="2987040" cy="2238282"/>
          </a:xfrm>
          <a:solidFill>
            <a:schemeClr val="bg1">
              <a:lumMod val="75000"/>
            </a:schemeClr>
          </a:solidFill>
        </p:spPr>
        <p:txBody>
          <a:bodyPr lIns="0" tIns="731520" anchor="t" anchorCtr="0"/>
          <a:lstStyle>
            <a:lvl1pPr marL="0" indent="0" algn="ctr">
              <a:buNone/>
              <a:defRPr baseline="0"/>
            </a:lvl1pPr>
          </a:lstStyle>
          <a:p>
            <a:r>
              <a:rPr lang="en-US" dirty="0"/>
              <a:t>Click icon to insert an image</a:t>
            </a:r>
          </a:p>
        </p:txBody>
      </p:sp>
      <p:sp>
        <p:nvSpPr>
          <p:cNvPr id="9" name="Picture Placeholder 4"/>
          <p:cNvSpPr>
            <a:spLocks noGrp="1" noChangeAspect="1"/>
          </p:cNvSpPr>
          <p:nvPr>
            <p:ph type="pic" sz="quarter" idx="15" hasCustomPrompt="1"/>
          </p:nvPr>
        </p:nvSpPr>
        <p:spPr>
          <a:xfrm>
            <a:off x="3270980" y="1701473"/>
            <a:ext cx="2987040" cy="223828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10" name="Picture Placeholder 4"/>
          <p:cNvSpPr>
            <a:spLocks noGrp="1" noChangeAspect="1"/>
          </p:cNvSpPr>
          <p:nvPr>
            <p:ph type="pic" sz="quarter" idx="16" hasCustomPrompt="1"/>
          </p:nvPr>
        </p:nvSpPr>
        <p:spPr>
          <a:xfrm>
            <a:off x="6251121" y="1701473"/>
            <a:ext cx="2987040" cy="2238282"/>
          </a:xfrm>
          <a:solidFill>
            <a:schemeClr val="bg1">
              <a:lumMod val="75000"/>
            </a:schemeClr>
          </a:solidFill>
        </p:spPr>
        <p:txBody>
          <a:bodyPr lIns="0" tIns="731520" anchor="t" anchorCtr="0"/>
          <a:lstStyle>
            <a:lvl1pPr marL="0" indent="0" algn="ctr">
              <a:buNone/>
              <a:defRPr baseline="0"/>
            </a:lvl1pPr>
          </a:lstStyle>
          <a:p>
            <a:r>
              <a:rPr lang="en-US" dirty="0"/>
              <a:t>Click icon to insert an image</a:t>
            </a:r>
          </a:p>
        </p:txBody>
      </p:sp>
      <p:sp>
        <p:nvSpPr>
          <p:cNvPr id="11" name="Picture Placeholder 4"/>
          <p:cNvSpPr>
            <a:spLocks noGrp="1" noChangeAspect="1"/>
          </p:cNvSpPr>
          <p:nvPr>
            <p:ph type="pic" sz="quarter" idx="17" hasCustomPrompt="1"/>
          </p:nvPr>
        </p:nvSpPr>
        <p:spPr>
          <a:xfrm>
            <a:off x="9208029" y="1701473"/>
            <a:ext cx="2987040" cy="223828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8" name="Text Placeholder 7"/>
          <p:cNvSpPr>
            <a:spLocks noGrp="1"/>
          </p:cNvSpPr>
          <p:nvPr>
            <p:ph type="body" sz="quarter" idx="14"/>
          </p:nvPr>
        </p:nvSpPr>
        <p:spPr>
          <a:xfrm>
            <a:off x="626534" y="4706193"/>
            <a:ext cx="11246069" cy="1752260"/>
          </a:xfrm>
          <a:noFill/>
        </p:spPr>
        <p:txBody>
          <a:bodyPr lIns="0" tIns="91440"/>
          <a:lstStyle>
            <a:lvl1pPr>
              <a:defRPr sz="2000">
                <a:solidFill>
                  <a:srgbClr val="000000"/>
                </a:solidFill>
              </a:defRPr>
            </a:lvl1pPr>
            <a:lvl2pPr>
              <a:defRPr sz="2000">
                <a:solidFill>
                  <a:srgbClr val="000000"/>
                </a:solidFill>
              </a:defRPr>
            </a:lvl2pPr>
            <a:lvl3pPr>
              <a:defRPr sz="2000">
                <a:solidFill>
                  <a:srgbClr val="000000"/>
                </a:solidFill>
              </a:defRPr>
            </a:lvl3pPr>
            <a:lvl4pPr>
              <a:defRPr sz="2000">
                <a:solidFill>
                  <a:srgbClr val="000000"/>
                </a:solidFill>
              </a:defRPr>
            </a:lvl4pPr>
            <a:lvl5pPr>
              <a:defRPr sz="20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hasCustomPrompt="1"/>
          </p:nvPr>
        </p:nvSpPr>
        <p:spPr/>
        <p:txBody>
          <a:bodyPr/>
          <a:lstStyle>
            <a:lvl1pPr algn="l" defTabSz="457200" rtl="0" eaLnBrk="1" latinLnBrk="0" hangingPunct="1">
              <a:lnSpc>
                <a:spcPct val="95000"/>
              </a:lnSpc>
              <a:spcBef>
                <a:spcPct val="0"/>
              </a:spcBef>
              <a:buNone/>
              <a:defRPr lang="en-US" sz="2800" b="1" i="0" kern="1200" cap="all" baseline="0" dirty="0">
                <a:solidFill>
                  <a:schemeClr val="tx1">
                    <a:lumMod val="50000"/>
                  </a:schemeClr>
                </a:solidFill>
                <a:latin typeface="+mj-lt"/>
                <a:ea typeface="+mj-ea"/>
                <a:cs typeface="+mj-cs"/>
              </a:defRPr>
            </a:lvl1pPr>
          </a:lstStyle>
          <a:p>
            <a:r>
              <a:rPr lang="en-US" dirty="0"/>
              <a:t>four images, captions and bullets</a:t>
            </a:r>
            <a:br>
              <a:rPr lang="en-US" dirty="0"/>
            </a:br>
            <a:r>
              <a:rPr lang="en-US" dirty="0"/>
              <a:t>Headline is </a:t>
            </a:r>
            <a:r>
              <a:rPr lang="en-US" dirty="0" err="1"/>
              <a:t>arial</a:t>
            </a:r>
            <a:r>
              <a:rPr lang="en-US" dirty="0"/>
              <a:t> in all caps</a:t>
            </a:r>
          </a:p>
        </p:txBody>
      </p:sp>
      <p:sp>
        <p:nvSpPr>
          <p:cNvPr id="4" name="Text Placeholder 3"/>
          <p:cNvSpPr>
            <a:spLocks noGrp="1"/>
          </p:cNvSpPr>
          <p:nvPr>
            <p:ph type="body" sz="quarter" idx="18" hasCustomPrompt="1"/>
          </p:nvPr>
        </p:nvSpPr>
        <p:spPr>
          <a:xfrm>
            <a:off x="290838" y="3979062"/>
            <a:ext cx="2984625" cy="477837"/>
          </a:xfrm>
          <a:noFill/>
        </p:spPr>
        <p:txBody>
          <a:bodyPr lIns="91440" rIns="91440"/>
          <a:lstStyle>
            <a:lvl1pPr marL="0" indent="0">
              <a:lnSpc>
                <a:spcPct val="95000"/>
              </a:lnSpc>
              <a:buNone/>
              <a:defRPr sz="1200" b="0" baseline="0">
                <a:solidFill>
                  <a:srgbClr val="000000"/>
                </a:solidFill>
              </a:defRPr>
            </a:lvl1pPr>
          </a:lstStyle>
          <a:p>
            <a:pPr lvl="0"/>
            <a:r>
              <a:rPr lang="en-US" dirty="0"/>
              <a:t>Image caption Image caption Image caption Image caption Image</a:t>
            </a:r>
          </a:p>
        </p:txBody>
      </p:sp>
      <p:sp>
        <p:nvSpPr>
          <p:cNvPr id="16" name="Text Placeholder 3"/>
          <p:cNvSpPr>
            <a:spLocks noGrp="1"/>
          </p:cNvSpPr>
          <p:nvPr>
            <p:ph type="body" sz="quarter" idx="19" hasCustomPrompt="1"/>
          </p:nvPr>
        </p:nvSpPr>
        <p:spPr>
          <a:xfrm>
            <a:off x="3256793" y="3979062"/>
            <a:ext cx="2984625" cy="477837"/>
          </a:xfrm>
          <a:noFill/>
        </p:spPr>
        <p:txBody>
          <a:bodyPr lIns="91440" rIns="91440"/>
          <a:lstStyle>
            <a:lvl1pPr marL="0" indent="0">
              <a:lnSpc>
                <a:spcPct val="95000"/>
              </a:lnSpc>
              <a:buNone/>
              <a:defRPr sz="1200" b="0">
                <a:solidFill>
                  <a:srgbClr val="000000"/>
                </a:solidFill>
              </a:defRPr>
            </a:lvl1pPr>
          </a:lstStyle>
          <a:p>
            <a:pPr lvl="0"/>
            <a:r>
              <a:rPr lang="en-US" dirty="0"/>
              <a:t>Image caption Image caption Image caption Image caption Image</a:t>
            </a:r>
          </a:p>
        </p:txBody>
      </p:sp>
      <p:sp>
        <p:nvSpPr>
          <p:cNvPr id="17" name="Text Placeholder 3"/>
          <p:cNvSpPr>
            <a:spLocks noGrp="1"/>
          </p:cNvSpPr>
          <p:nvPr>
            <p:ph type="body" sz="quarter" idx="20" hasCustomPrompt="1"/>
          </p:nvPr>
        </p:nvSpPr>
        <p:spPr>
          <a:xfrm>
            <a:off x="6241418" y="3979062"/>
            <a:ext cx="2984625" cy="477837"/>
          </a:xfrm>
          <a:noFill/>
        </p:spPr>
        <p:txBody>
          <a:bodyPr lIns="91440" rIns="91440"/>
          <a:lstStyle>
            <a:lvl1pPr marL="0" indent="0">
              <a:lnSpc>
                <a:spcPct val="95000"/>
              </a:lnSpc>
              <a:buNone/>
              <a:defRPr sz="1200" b="0">
                <a:solidFill>
                  <a:srgbClr val="000000"/>
                </a:solidFill>
              </a:defRPr>
            </a:lvl1pPr>
          </a:lstStyle>
          <a:p>
            <a:pPr lvl="0"/>
            <a:r>
              <a:rPr lang="en-US" dirty="0"/>
              <a:t>Image caption Image caption Image caption Image caption Image</a:t>
            </a:r>
          </a:p>
        </p:txBody>
      </p:sp>
      <p:sp>
        <p:nvSpPr>
          <p:cNvPr id="18" name="Text Placeholder 3"/>
          <p:cNvSpPr>
            <a:spLocks noGrp="1"/>
          </p:cNvSpPr>
          <p:nvPr>
            <p:ph type="body" sz="quarter" idx="21" hasCustomPrompt="1"/>
          </p:nvPr>
        </p:nvSpPr>
        <p:spPr>
          <a:xfrm>
            <a:off x="9207376" y="3979062"/>
            <a:ext cx="2984625" cy="477837"/>
          </a:xfrm>
          <a:noFill/>
        </p:spPr>
        <p:txBody>
          <a:bodyPr lIns="91440" rIns="91440"/>
          <a:lstStyle>
            <a:lvl1pPr marL="0" indent="0">
              <a:lnSpc>
                <a:spcPct val="95000"/>
              </a:lnSpc>
              <a:buNone/>
              <a:defRPr sz="1200" b="0">
                <a:solidFill>
                  <a:srgbClr val="000000"/>
                </a:solidFill>
              </a:defRPr>
            </a:lvl1pPr>
          </a:lstStyle>
          <a:p>
            <a:pPr lvl="0"/>
            <a:r>
              <a:rPr lang="en-US" dirty="0"/>
              <a:t>Image caption Image caption Image caption Image caption Image</a:t>
            </a:r>
          </a:p>
        </p:txBody>
      </p:sp>
      <p:sp>
        <p:nvSpPr>
          <p:cNvPr id="14" name="TextBox 13"/>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
        <p:nvSpPr>
          <p:cNvPr id="7" name="Slide Number Placeholder 6"/>
          <p:cNvSpPr>
            <a:spLocks noGrp="1"/>
          </p:cNvSpPr>
          <p:nvPr>
            <p:ph type="sldNum" sz="quarter" idx="24"/>
          </p:nvPr>
        </p:nvSpPr>
        <p:spPr/>
        <p:txBody>
          <a:body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
        <p:nvSpPr>
          <p:cNvPr id="19" name="Text Placeholder 5"/>
          <p:cNvSpPr>
            <a:spLocks noGrp="1"/>
          </p:cNvSpPr>
          <p:nvPr>
            <p:ph type="body" sz="quarter" idx="12" hasCustomPrompt="1"/>
          </p:nvPr>
        </p:nvSpPr>
        <p:spPr>
          <a:xfrm>
            <a:off x="609601" y="1168749"/>
            <a:ext cx="11163868" cy="499715"/>
          </a:xfrm>
          <a:ln>
            <a:noFill/>
          </a:ln>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Tree>
    <p:extLst>
      <p:ext uri="{BB962C8B-B14F-4D97-AF65-F5344CB8AC3E}">
        <p14:creationId xmlns:p14="http://schemas.microsoft.com/office/powerpoint/2010/main" val="3247156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S/caption - FOUR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four IMAGES with captions</a:t>
            </a:r>
            <a:br>
              <a:rPr lang="en-US" dirty="0"/>
            </a:br>
            <a:r>
              <a:rPr lang="en-US" dirty="0"/>
              <a:t>Headline in </a:t>
            </a:r>
            <a:r>
              <a:rPr lang="en-US" dirty="0" err="1"/>
              <a:t>arial</a:t>
            </a:r>
            <a:r>
              <a:rPr lang="en-US" dirty="0"/>
              <a:t> and all caps</a:t>
            </a:r>
          </a:p>
        </p:txBody>
      </p:sp>
      <p:sp>
        <p:nvSpPr>
          <p:cNvPr id="3" name="Slide Number Placeholder 2"/>
          <p:cNvSpPr>
            <a:spLocks noGrp="1"/>
          </p:cNvSpPr>
          <p:nvPr>
            <p:ph type="sldNum" sz="quarter" idx="23"/>
          </p:nvPr>
        </p:nvSpPr>
        <p:spPr/>
        <p:txBody>
          <a:body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
        <p:nvSpPr>
          <p:cNvPr id="17" name="Text Placeholder 5"/>
          <p:cNvSpPr>
            <a:spLocks noGrp="1"/>
          </p:cNvSpPr>
          <p:nvPr>
            <p:ph type="body" sz="quarter" idx="12" hasCustomPrompt="1"/>
          </p:nvPr>
        </p:nvSpPr>
        <p:spPr>
          <a:xfrm>
            <a:off x="609601" y="1168749"/>
            <a:ext cx="11163868" cy="276999"/>
          </a:xfrm>
          <a:ln>
            <a:noFill/>
          </a:ln>
        </p:spPr>
        <p:txBody>
          <a:bodyPr bIns="0">
            <a:norm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14" name="TextBox 13"/>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
        <p:nvSpPr>
          <p:cNvPr id="15" name="Picture Placeholder 4"/>
          <p:cNvSpPr>
            <a:spLocks noGrp="1" noChangeAspect="1"/>
          </p:cNvSpPr>
          <p:nvPr>
            <p:ph type="pic" sz="quarter" idx="15" hasCustomPrompt="1"/>
          </p:nvPr>
        </p:nvSpPr>
        <p:spPr>
          <a:xfrm>
            <a:off x="649916" y="1574667"/>
            <a:ext cx="5053832" cy="1844567"/>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6" name="Text Placeholder 5"/>
          <p:cNvSpPr>
            <a:spLocks noGrp="1"/>
          </p:cNvSpPr>
          <p:nvPr>
            <p:ph type="body" sz="quarter" idx="17" hasCustomPrompt="1"/>
          </p:nvPr>
        </p:nvSpPr>
        <p:spPr>
          <a:xfrm>
            <a:off x="649916" y="3443427"/>
            <a:ext cx="5120640" cy="368183"/>
          </a:xfrm>
          <a:ln>
            <a:noFill/>
          </a:ln>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a:p>
            <a:r>
              <a:rPr lang="en-US" dirty="0"/>
              <a:t>Image Caption</a:t>
            </a:r>
          </a:p>
          <a:p>
            <a:endParaRPr lang="en-US" dirty="0"/>
          </a:p>
        </p:txBody>
      </p:sp>
      <p:sp>
        <p:nvSpPr>
          <p:cNvPr id="18" name="Picture Placeholder 4"/>
          <p:cNvSpPr>
            <a:spLocks noGrp="1" noChangeAspect="1"/>
          </p:cNvSpPr>
          <p:nvPr>
            <p:ph type="pic" sz="quarter" idx="25" hasCustomPrompt="1"/>
          </p:nvPr>
        </p:nvSpPr>
        <p:spPr>
          <a:xfrm>
            <a:off x="6549909" y="1574667"/>
            <a:ext cx="5053832" cy="1844567"/>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9" name="Text Placeholder 5"/>
          <p:cNvSpPr>
            <a:spLocks noGrp="1"/>
          </p:cNvSpPr>
          <p:nvPr>
            <p:ph type="body" sz="quarter" idx="26" hasCustomPrompt="1"/>
          </p:nvPr>
        </p:nvSpPr>
        <p:spPr>
          <a:xfrm>
            <a:off x="6549909" y="3443427"/>
            <a:ext cx="5120640" cy="368183"/>
          </a:xfrm>
          <a:ln>
            <a:noFill/>
          </a:ln>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a:p>
            <a:r>
              <a:rPr lang="en-US" dirty="0"/>
              <a:t>Image Caption</a:t>
            </a:r>
          </a:p>
          <a:p>
            <a:endParaRPr lang="en-US" dirty="0"/>
          </a:p>
        </p:txBody>
      </p:sp>
      <p:sp>
        <p:nvSpPr>
          <p:cNvPr id="20" name="Picture Placeholder 4"/>
          <p:cNvSpPr>
            <a:spLocks noGrp="1" noChangeAspect="1"/>
          </p:cNvSpPr>
          <p:nvPr>
            <p:ph type="pic" sz="quarter" idx="27" hasCustomPrompt="1"/>
          </p:nvPr>
        </p:nvSpPr>
        <p:spPr>
          <a:xfrm>
            <a:off x="649916" y="4025152"/>
            <a:ext cx="5053832" cy="1844567"/>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23" name="Text Placeholder 5"/>
          <p:cNvSpPr>
            <a:spLocks noGrp="1"/>
          </p:cNvSpPr>
          <p:nvPr>
            <p:ph type="body" sz="quarter" idx="28" hasCustomPrompt="1"/>
          </p:nvPr>
        </p:nvSpPr>
        <p:spPr>
          <a:xfrm>
            <a:off x="649916" y="5898517"/>
            <a:ext cx="5120640" cy="368183"/>
          </a:xfrm>
          <a:ln>
            <a:noFill/>
          </a:ln>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a:p>
            <a:r>
              <a:rPr lang="en-US" dirty="0"/>
              <a:t>Image Caption</a:t>
            </a:r>
          </a:p>
          <a:p>
            <a:endParaRPr lang="en-US" dirty="0"/>
          </a:p>
        </p:txBody>
      </p:sp>
      <p:sp>
        <p:nvSpPr>
          <p:cNvPr id="24" name="Picture Placeholder 4"/>
          <p:cNvSpPr>
            <a:spLocks noGrp="1" noChangeAspect="1"/>
          </p:cNvSpPr>
          <p:nvPr>
            <p:ph type="pic" sz="quarter" idx="29" hasCustomPrompt="1"/>
          </p:nvPr>
        </p:nvSpPr>
        <p:spPr>
          <a:xfrm>
            <a:off x="6549909" y="4025152"/>
            <a:ext cx="5053832" cy="1844567"/>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27" name="Text Placeholder 5"/>
          <p:cNvSpPr>
            <a:spLocks noGrp="1"/>
          </p:cNvSpPr>
          <p:nvPr>
            <p:ph type="body" sz="quarter" idx="30" hasCustomPrompt="1"/>
          </p:nvPr>
        </p:nvSpPr>
        <p:spPr>
          <a:xfrm>
            <a:off x="6549909" y="5902308"/>
            <a:ext cx="5120640" cy="368183"/>
          </a:xfrm>
          <a:ln>
            <a:noFill/>
          </a:ln>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a:p>
            <a:r>
              <a:rPr lang="en-US" dirty="0"/>
              <a:t>Image Caption</a:t>
            </a:r>
          </a:p>
          <a:p>
            <a:endParaRPr lang="en-US" dirty="0"/>
          </a:p>
        </p:txBody>
      </p:sp>
    </p:spTree>
    <p:extLst>
      <p:ext uri="{BB962C8B-B14F-4D97-AF65-F5344CB8AC3E}">
        <p14:creationId xmlns:p14="http://schemas.microsoft.com/office/powerpoint/2010/main" val="2017168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s, Graphs, 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graph, chart or table slide. </a:t>
            </a:r>
            <a:br>
              <a:rPr lang="en-US" dirty="0"/>
            </a:br>
            <a:r>
              <a:rPr lang="en-US" dirty="0"/>
              <a:t>Headline in all caps, Arial Font</a:t>
            </a:r>
          </a:p>
        </p:txBody>
      </p:sp>
      <p:sp>
        <p:nvSpPr>
          <p:cNvPr id="3" name="Content Placeholder 2"/>
          <p:cNvSpPr>
            <a:spLocks noGrp="1"/>
          </p:cNvSpPr>
          <p:nvPr>
            <p:ph idx="1" hasCustomPrompt="1"/>
          </p:nvPr>
        </p:nvSpPr>
        <p:spPr>
          <a:xfrm>
            <a:off x="609601" y="1699606"/>
            <a:ext cx="11163868" cy="4029858"/>
          </a:xfrm>
        </p:spPr>
        <p:txBody>
          <a:bodyPr/>
          <a:lstStyle>
            <a:lvl1pPr>
              <a:defRPr baseline="0"/>
            </a:lvl1pPr>
          </a:lstStyle>
          <a:p>
            <a:pPr lvl="0"/>
            <a:r>
              <a:rPr lang="en-US" dirty="0"/>
              <a:t>Click an icon below to add a chart, graph, or table.</a:t>
            </a:r>
          </a:p>
        </p:txBody>
      </p:sp>
      <p:sp>
        <p:nvSpPr>
          <p:cNvPr id="5" name="Slide Number Placeholder 4"/>
          <p:cNvSpPr>
            <a:spLocks noGrp="1"/>
          </p:cNvSpPr>
          <p:nvPr>
            <p:ph type="sldNum" sz="quarter" idx="10"/>
          </p:nvPr>
        </p:nvSpPr>
        <p:spPr/>
        <p:txBody>
          <a:body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
        <p:nvSpPr>
          <p:cNvPr id="6" name="Text Placeholder 5"/>
          <p:cNvSpPr>
            <a:spLocks noGrp="1"/>
          </p:cNvSpPr>
          <p:nvPr>
            <p:ph type="body" sz="quarter" idx="12" hasCustomPrompt="1"/>
          </p:nvPr>
        </p:nvSpPr>
        <p:spPr>
          <a:xfrm>
            <a:off x="609601" y="1168749"/>
            <a:ext cx="11163868" cy="499715"/>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7" name="Text Placeholder 6"/>
          <p:cNvSpPr>
            <a:spLocks noGrp="1"/>
          </p:cNvSpPr>
          <p:nvPr>
            <p:ph type="body" sz="quarter" idx="13" hasCustomPrompt="1"/>
          </p:nvPr>
        </p:nvSpPr>
        <p:spPr>
          <a:xfrm>
            <a:off x="647701" y="6318956"/>
            <a:ext cx="4948052" cy="539045"/>
          </a:xfrm>
        </p:spPr>
        <p:txBody>
          <a:bodyPr bIns="0" anchor="t" anchorCtr="0"/>
          <a:lstStyle>
            <a:lvl1pPr marL="0" indent="0">
              <a:buNone/>
              <a:defRPr sz="1050" baseline="0"/>
            </a:lvl1pPr>
          </a:lstStyle>
          <a:p>
            <a:pPr lvl="0"/>
            <a:r>
              <a:rPr lang="en-US" dirty="0"/>
              <a:t>Source:</a:t>
            </a:r>
          </a:p>
        </p:txBody>
      </p:sp>
    </p:spTree>
    <p:extLst>
      <p:ext uri="{BB962C8B-B14F-4D97-AF65-F5344CB8AC3E}">
        <p14:creationId xmlns:p14="http://schemas.microsoft.com/office/powerpoint/2010/main" val="18001700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7" name="Picture 2" descr="C:\Users\amiesen\Desktop\anlrgbpptlogo.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9867972" y="6156882"/>
            <a:ext cx="2062237" cy="557186"/>
          </a:xfrm>
          <a:prstGeom prst="rect">
            <a:avLst/>
          </a:prstGeom>
          <a:noFill/>
          <a:extLst>
            <a:ext uri="{909E8E84-426E-40dd-AFC4-6F175D3DCCD1}">
              <a14:hiddenFill xmlns:a14="http://schemas.microsoft.com/office/drawing/2010/main" xmlns="">
                <a:solidFill>
                  <a:srgbClr val="FFFFFF"/>
                </a:solidFill>
              </a14:hiddenFill>
            </a:ext>
          </a:extLst>
        </p:spPr>
      </p:pic>
      <p:sp>
        <p:nvSpPr>
          <p:cNvPr id="38" name="TextBox 37"/>
          <p:cNvSpPr txBox="1"/>
          <p:nvPr userDrawn="1"/>
        </p:nvSpPr>
        <p:spPr>
          <a:xfrm>
            <a:off x="626534" y="6247222"/>
            <a:ext cx="1387688" cy="369332"/>
          </a:xfrm>
          <a:prstGeom prst="rect">
            <a:avLst/>
          </a:prstGeom>
          <a:noFill/>
        </p:spPr>
        <p:txBody>
          <a:bodyPr wrap="none" lIns="0" rtlCol="0">
            <a:spAutoFit/>
          </a:bodyPr>
          <a:lstStyle/>
          <a:p>
            <a:r>
              <a:rPr lang="en-US" sz="1800" dirty="0">
                <a:solidFill>
                  <a:srgbClr val="47484A">
                    <a:lumMod val="50000"/>
                  </a:srgbClr>
                </a:solidFill>
              </a:rPr>
              <a:t>www.anl.gov</a:t>
            </a:r>
          </a:p>
        </p:txBody>
      </p:sp>
      <p:pic>
        <p:nvPicPr>
          <p:cNvPr id="8" name="Picture 7" descr="aerial view of Argonne with APS in front 5730-00068.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1"/>
            <a:ext cx="12192000" cy="5984917"/>
          </a:xfrm>
          <a:prstGeom prst="rect">
            <a:avLst/>
          </a:prstGeom>
        </p:spPr>
      </p:pic>
      <p:sp>
        <p:nvSpPr>
          <p:cNvPr id="9" name="Text Placeholder 2"/>
          <p:cNvSpPr>
            <a:spLocks noGrp="1"/>
          </p:cNvSpPr>
          <p:nvPr>
            <p:ph type="body" sz="quarter" idx="10" hasCustomPrompt="1"/>
          </p:nvPr>
        </p:nvSpPr>
        <p:spPr>
          <a:xfrm>
            <a:off x="1" y="-14246"/>
            <a:ext cx="12191999" cy="5999163"/>
          </a:xfrm>
          <a:solidFill>
            <a:schemeClr val="accent2">
              <a:alpha val="90000"/>
            </a:schemeClr>
          </a:solidFill>
        </p:spPr>
        <p:txBody>
          <a:bodyPr lIns="457200" tIns="0" bIns="457200" anchor="ctr"/>
          <a:lstStyle>
            <a:lvl1pPr marL="0" indent="0">
              <a:buNone/>
              <a:defRPr sz="2800" b="1" cap="all" baseline="0">
                <a:solidFill>
                  <a:schemeClr val="bg1"/>
                </a:solidFill>
              </a:defRPr>
            </a:lvl1pPr>
          </a:lstStyle>
          <a:p>
            <a:pPr lvl="0"/>
            <a:r>
              <a:rPr lang="en-US" dirty="0"/>
              <a:t>Type in closing statement</a:t>
            </a:r>
          </a:p>
        </p:txBody>
      </p:sp>
    </p:spTree>
    <p:extLst>
      <p:ext uri="{BB962C8B-B14F-4D97-AF65-F5344CB8AC3E}">
        <p14:creationId xmlns:p14="http://schemas.microsoft.com/office/powerpoint/2010/main" val="1454272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Video">
    <p:spTree>
      <p:nvGrpSpPr>
        <p:cNvPr id="1" name=""/>
        <p:cNvGrpSpPr/>
        <p:nvPr/>
      </p:nvGrpSpPr>
      <p:grpSpPr>
        <a:xfrm>
          <a:off x="0" y="0"/>
          <a:ext cx="0" cy="0"/>
          <a:chOff x="0" y="0"/>
          <a:chExt cx="0" cy="0"/>
        </a:xfrm>
      </p:grpSpPr>
      <p:sp>
        <p:nvSpPr>
          <p:cNvPr id="3" name="Rectangle 2"/>
          <p:cNvSpPr/>
          <p:nvPr/>
        </p:nvSpPr>
        <p:spPr>
          <a:xfrm>
            <a:off x="0" y="-6724"/>
            <a:ext cx="12192000" cy="6864724"/>
          </a:xfrm>
          <a:prstGeom prst="rect">
            <a:avLst/>
          </a:prstGeom>
          <a:solidFill>
            <a:srgbClr val="1C1C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FFFFFF"/>
              </a:solidFill>
            </a:endParaRPr>
          </a:p>
        </p:txBody>
      </p:sp>
      <p:sp>
        <p:nvSpPr>
          <p:cNvPr id="2" name="Title 1"/>
          <p:cNvSpPr>
            <a:spLocks noGrp="1"/>
          </p:cNvSpPr>
          <p:nvPr>
            <p:ph type="title" hasCustomPrompt="1"/>
          </p:nvPr>
        </p:nvSpPr>
        <p:spPr>
          <a:xfrm>
            <a:off x="609601" y="274639"/>
            <a:ext cx="11163868" cy="806017"/>
          </a:xfrm>
        </p:spPr>
        <p:txBody>
          <a:bodyPr anchor="b"/>
          <a:lstStyle>
            <a:lvl1pPr>
              <a:defRPr b="1">
                <a:solidFill>
                  <a:schemeClr val="bg1"/>
                </a:solidFill>
              </a:defRPr>
            </a:lvl1pPr>
          </a:lstStyle>
          <a:p>
            <a:r>
              <a:rPr lang="en-US" dirty="0"/>
              <a:t>TITLE AND CONTENT SLIDE. </a:t>
            </a:r>
            <a:br>
              <a:rPr lang="en-US" dirty="0"/>
            </a:br>
            <a:r>
              <a:rPr lang="en-US" dirty="0"/>
              <a:t>Headline in all caps, Arial Font</a:t>
            </a:r>
          </a:p>
        </p:txBody>
      </p:sp>
    </p:spTree>
    <p:extLst>
      <p:ext uri="{BB962C8B-B14F-4D97-AF65-F5344CB8AC3E}">
        <p14:creationId xmlns:p14="http://schemas.microsoft.com/office/powerpoint/2010/main" val="335507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4593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over Option A">
    <p:bg>
      <p:bgPr>
        <a:solidFill>
          <a:schemeClr val="bg1"/>
        </a:solidFill>
        <a:effectLst/>
      </p:bgPr>
    </p:bg>
    <p:spTree>
      <p:nvGrpSpPr>
        <p:cNvPr id="1" name=""/>
        <p:cNvGrpSpPr/>
        <p:nvPr/>
      </p:nvGrpSpPr>
      <p:grpSpPr>
        <a:xfrm>
          <a:off x="0" y="0"/>
          <a:ext cx="0" cy="0"/>
          <a:chOff x="0" y="0"/>
          <a:chExt cx="0" cy="0"/>
        </a:xfrm>
      </p:grpSpPr>
      <p:pic>
        <p:nvPicPr>
          <p:cNvPr id="16" name="Picture 2" descr="C:\Users\amiesen\Desktop\anlrgbpptlogo.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9377362" y="627296"/>
            <a:ext cx="2479527" cy="66993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Picture Placeholder 4"/>
          <p:cNvSpPr>
            <a:spLocks noGrp="1" noChangeAspect="1"/>
          </p:cNvSpPr>
          <p:nvPr>
            <p:ph type="pic" sz="quarter" idx="16" hasCustomPrompt="1"/>
          </p:nvPr>
        </p:nvSpPr>
        <p:spPr>
          <a:xfrm>
            <a:off x="6484968" y="1689100"/>
            <a:ext cx="5707033" cy="2706624"/>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2" y="1689100"/>
            <a:ext cx="6484965" cy="2706624"/>
          </a:xfrm>
          <a:solidFill>
            <a:schemeClr val="accent2"/>
          </a:solidFill>
        </p:spPr>
        <p:txBody>
          <a:bodyPr lIns="457200" rIns="91440" anchor="ctr">
            <a:normAutofit/>
          </a:bodyPr>
          <a:lstStyle>
            <a:lvl1pPr>
              <a:defRPr sz="2800" baseline="0">
                <a:solidFill>
                  <a:schemeClr val="bg1"/>
                </a:solidFill>
              </a:defRPr>
            </a:lvl1pPr>
          </a:lstStyle>
          <a:p>
            <a:r>
              <a:rPr lang="en-US" dirty="0"/>
              <a:t>presentation title -Cover option A</a:t>
            </a:r>
            <a:br>
              <a:rPr lang="en-US" dirty="0"/>
            </a:br>
            <a:r>
              <a:rPr lang="en-US" dirty="0"/>
              <a:t>can be up to four </a:t>
            </a:r>
            <a:br>
              <a:rPr lang="en-US" dirty="0"/>
            </a:br>
            <a:r>
              <a:rPr lang="en-US" dirty="0"/>
              <a:t>or five lines of text</a:t>
            </a:r>
          </a:p>
        </p:txBody>
      </p:sp>
      <p:sp>
        <p:nvSpPr>
          <p:cNvPr id="44" name="Text Placeholder 21"/>
          <p:cNvSpPr txBox="1">
            <a:spLocks/>
          </p:cNvSpPr>
          <p:nvPr userDrawn="1"/>
        </p:nvSpPr>
        <p:spPr>
          <a:xfrm>
            <a:off x="626534" y="337748"/>
            <a:ext cx="4723389" cy="1319601"/>
          </a:xfrm>
          <a:prstGeom prst="rect">
            <a:avLst/>
          </a:prstGeom>
          <a:noFill/>
        </p:spPr>
        <p:txBody>
          <a:bodyPr vert="horz" lIns="0" tIns="0" rIns="0" bIns="45720" rtlCol="0" anchor="ctr" anchorCtr="0">
            <a:noAutofit/>
          </a:bodyPr>
          <a:lstStyle>
            <a:lvl1pPr marL="0" indent="0" algn="l" defTabSz="457200" rtl="0" eaLnBrk="1" latinLnBrk="0" hangingPunct="1">
              <a:spcBef>
                <a:spcPts val="600"/>
              </a:spcBef>
              <a:buFont typeface="Wingdings" pitchFamily="2" charset="2"/>
              <a:buNone/>
              <a:defRPr sz="1800" b="1" kern="1200" baseline="0">
                <a:solidFill>
                  <a:schemeClr val="accent2"/>
                </a:solidFill>
                <a:latin typeface="+mn-lt"/>
                <a:ea typeface="+mn-ea"/>
                <a:cs typeface="+mn-cs"/>
              </a:defRPr>
            </a:lvl1pPr>
            <a:lvl2pPr marL="520700" indent="-236538" algn="l" defTabSz="457200" rtl="0" eaLnBrk="1" latinLnBrk="0" hangingPunct="1">
              <a:spcBef>
                <a:spcPts val="0"/>
              </a:spcBef>
              <a:buFont typeface="Arial"/>
              <a:buChar char="–"/>
              <a:defRPr sz="1800" kern="1200">
                <a:solidFill>
                  <a:schemeClr val="tx1">
                    <a:lumMod val="50000"/>
                  </a:schemeClr>
                </a:solidFill>
                <a:latin typeface="+mn-lt"/>
                <a:ea typeface="+mn-ea"/>
                <a:cs typeface="+mn-cs"/>
              </a:defRPr>
            </a:lvl2pPr>
            <a:lvl3pPr marL="803275" indent="-187325" algn="l" defTabSz="457200" rtl="0" eaLnBrk="1" latinLnBrk="0" hangingPunct="1">
              <a:spcBef>
                <a:spcPts val="0"/>
              </a:spcBef>
              <a:buFont typeface="Arial"/>
              <a:buChar char="•"/>
              <a:defRPr sz="1800" kern="1200">
                <a:solidFill>
                  <a:schemeClr val="tx1">
                    <a:lumMod val="50000"/>
                  </a:schemeClr>
                </a:solidFill>
                <a:latin typeface="+mn-lt"/>
                <a:ea typeface="+mn-ea"/>
                <a:cs typeface="+mn-cs"/>
              </a:defRPr>
            </a:lvl3pPr>
            <a:lvl4pPr marL="1087438" indent="-171450" algn="l" defTabSz="457200" rtl="0" eaLnBrk="1" latinLnBrk="0" hangingPunct="1">
              <a:spcBef>
                <a:spcPts val="0"/>
              </a:spcBef>
              <a:buFont typeface="Arial"/>
              <a:buChar char="–"/>
              <a:defRPr sz="1600" kern="1200">
                <a:solidFill>
                  <a:schemeClr val="tx1">
                    <a:lumMod val="50000"/>
                  </a:schemeClr>
                </a:solidFill>
                <a:latin typeface="+mn-lt"/>
                <a:ea typeface="+mn-ea"/>
                <a:cs typeface="+mn-cs"/>
              </a:defRPr>
            </a:lvl4pPr>
            <a:lvl5pPr marL="1371600" indent="-171450" algn="l" defTabSz="457200" rtl="0" eaLnBrk="1" latinLnBrk="0" hangingPunct="1">
              <a:spcBef>
                <a:spcPts val="0"/>
              </a:spcBef>
              <a:buFont typeface="Arial"/>
              <a:buChar char="»"/>
              <a:defRPr sz="1600" kern="1200">
                <a:solidFill>
                  <a:schemeClr val="tx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cap="all" dirty="0">
                <a:solidFill>
                  <a:srgbClr val="47484A"/>
                </a:solidFill>
              </a:rPr>
              <a:t>We start with yes.</a:t>
            </a:r>
            <a:endParaRPr lang="en-US" sz="1800" dirty="0">
              <a:solidFill>
                <a:srgbClr val="47484A"/>
              </a:solidFill>
            </a:endParaRPr>
          </a:p>
        </p:txBody>
      </p:sp>
      <p:sp>
        <p:nvSpPr>
          <p:cNvPr id="45" name="Text Placeholder 4"/>
          <p:cNvSpPr>
            <a:spLocks noGrp="1"/>
          </p:cNvSpPr>
          <p:nvPr>
            <p:ph type="body" sz="quarter" idx="12" hasCustomPrompt="1"/>
          </p:nvPr>
        </p:nvSpPr>
        <p:spPr>
          <a:xfrm>
            <a:off x="-2" y="1689100"/>
            <a:ext cx="319619" cy="2706624"/>
          </a:xfrm>
          <a:solidFill>
            <a:schemeClr val="accent1"/>
          </a:solidFill>
        </p:spPr>
        <p:txBody>
          <a:bodyPr bIns="0" anchor="b"/>
          <a:lstStyle>
            <a:lvl1pPr marL="0" indent="0">
              <a:buNone/>
              <a:defRPr sz="100"/>
            </a:lvl1pPr>
          </a:lstStyle>
          <a:p>
            <a:pPr lvl="0"/>
            <a:r>
              <a:rPr lang="en-US" dirty="0"/>
              <a:t>  </a:t>
            </a:r>
          </a:p>
        </p:txBody>
      </p:sp>
      <p:sp>
        <p:nvSpPr>
          <p:cNvPr id="48" name="Text Placeholder 9"/>
          <p:cNvSpPr>
            <a:spLocks noGrp="1"/>
          </p:cNvSpPr>
          <p:nvPr>
            <p:ph type="body" sz="quarter" idx="17" hasCustomPrompt="1"/>
          </p:nvPr>
        </p:nvSpPr>
        <p:spPr>
          <a:xfrm>
            <a:off x="626534" y="4582947"/>
            <a:ext cx="3590495" cy="393700"/>
          </a:xfrm>
        </p:spPr>
        <p:txBody>
          <a:bodyPr lIns="0" bIns="0" anchor="b">
            <a:normAutofit/>
          </a:bodyPr>
          <a:lstStyle>
            <a:lvl1pPr marL="0" indent="0">
              <a:buNone/>
              <a:defRPr sz="1400" b="1" cap="all" baseline="0">
                <a:solidFill>
                  <a:schemeClr val="tx1"/>
                </a:solidFill>
              </a:defRPr>
            </a:lvl1pPr>
            <a:lvl2pPr marL="0" indent="0">
              <a:buNone/>
              <a:defRPr/>
            </a:lvl2pPr>
            <a:lvl3pPr marL="0" indent="0">
              <a:spcBef>
                <a:spcPts val="1800"/>
              </a:spcBef>
              <a:buNone/>
              <a:defRPr/>
            </a:lvl3pPr>
          </a:lstStyle>
          <a:p>
            <a:pPr lvl="0"/>
            <a:r>
              <a:rPr lang="en-US" dirty="0"/>
              <a:t>presenter name</a:t>
            </a:r>
          </a:p>
        </p:txBody>
      </p:sp>
      <p:sp>
        <p:nvSpPr>
          <p:cNvPr id="49" name="Text Placeholder 45"/>
          <p:cNvSpPr>
            <a:spLocks noGrp="1"/>
          </p:cNvSpPr>
          <p:nvPr>
            <p:ph type="body" sz="quarter" idx="18" hasCustomPrompt="1"/>
          </p:nvPr>
        </p:nvSpPr>
        <p:spPr>
          <a:xfrm>
            <a:off x="626534" y="4960384"/>
            <a:ext cx="3590495" cy="914400"/>
          </a:xfrm>
        </p:spPr>
        <p:txBody>
          <a:bodyPr lIns="0">
            <a:normAutofit/>
          </a:bodyPr>
          <a:lstStyle>
            <a:lvl1pPr marL="0" indent="0">
              <a:lnSpc>
                <a:spcPct val="95000"/>
              </a:lnSpc>
              <a:spcBef>
                <a:spcPts val="0"/>
              </a:spcBef>
              <a:buNone/>
              <a:defRPr sz="1400">
                <a:solidFill>
                  <a:schemeClr val="tx1"/>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50" name="Text Placeholder 9"/>
          <p:cNvSpPr>
            <a:spLocks noGrp="1"/>
          </p:cNvSpPr>
          <p:nvPr>
            <p:ph type="body" sz="quarter" idx="21" hasCustomPrompt="1"/>
          </p:nvPr>
        </p:nvSpPr>
        <p:spPr>
          <a:xfrm>
            <a:off x="4556495" y="4582947"/>
            <a:ext cx="3590495" cy="393700"/>
          </a:xfrm>
        </p:spPr>
        <p:txBody>
          <a:bodyPr lIns="0" bIns="0" anchor="b">
            <a:normAutofit/>
          </a:bodyPr>
          <a:lstStyle>
            <a:lvl1pPr marL="0" indent="0">
              <a:buFont typeface="Arial" pitchFamily="34" charset="0"/>
              <a:buNone/>
              <a:defRPr sz="1400" b="1" cap="all" baseline="0">
                <a:solidFill>
                  <a:schemeClr val="tx1"/>
                </a:solidFill>
              </a:defRPr>
            </a:lvl1pPr>
            <a:lvl2pPr marL="0" indent="0">
              <a:buNone/>
              <a:defRPr/>
            </a:lvl2pPr>
            <a:lvl3pPr marL="0" indent="0">
              <a:spcBef>
                <a:spcPts val="1800"/>
              </a:spcBef>
              <a:buNone/>
              <a:defRPr/>
            </a:lvl3pPr>
          </a:lstStyle>
          <a:p>
            <a:pPr lvl="0"/>
            <a:r>
              <a:rPr lang="en-US" dirty="0"/>
              <a:t>presenter name</a:t>
            </a:r>
          </a:p>
        </p:txBody>
      </p:sp>
      <p:sp>
        <p:nvSpPr>
          <p:cNvPr id="53" name="Text Placeholder 45"/>
          <p:cNvSpPr>
            <a:spLocks noGrp="1"/>
          </p:cNvSpPr>
          <p:nvPr>
            <p:ph type="body" sz="quarter" idx="22" hasCustomPrompt="1"/>
          </p:nvPr>
        </p:nvSpPr>
        <p:spPr>
          <a:xfrm>
            <a:off x="4556495" y="4960384"/>
            <a:ext cx="3590495" cy="914400"/>
          </a:xfrm>
        </p:spPr>
        <p:txBody>
          <a:bodyPr lIns="0">
            <a:normAutofit/>
          </a:bodyPr>
          <a:lstStyle>
            <a:lvl1pPr marL="0" indent="0">
              <a:lnSpc>
                <a:spcPct val="95000"/>
              </a:lnSpc>
              <a:spcBef>
                <a:spcPts val="0"/>
              </a:spcBef>
              <a:buFont typeface="Arial" pitchFamily="34" charset="0"/>
              <a:buNone/>
              <a:defRPr sz="1400">
                <a:solidFill>
                  <a:schemeClr val="tx1"/>
                </a:solidFill>
              </a:defRPr>
            </a:lvl1pPr>
            <a:lvl2pPr marL="0" indent="0">
              <a:spcBef>
                <a:spcPts val="1800"/>
              </a:spcBef>
              <a:buNone/>
              <a:defRPr/>
            </a:lvl2pPr>
          </a:lstStyle>
          <a:p>
            <a:pPr lvl="0"/>
            <a:r>
              <a:rPr lang="en-US" dirty="0"/>
              <a:t>Remove second presenter </a:t>
            </a:r>
            <a:br>
              <a:rPr lang="en-US" dirty="0"/>
            </a:br>
            <a:r>
              <a:rPr lang="en-US" dirty="0"/>
              <a:t>info if not needed</a:t>
            </a:r>
          </a:p>
        </p:txBody>
      </p:sp>
      <p:sp>
        <p:nvSpPr>
          <p:cNvPr id="54" name="Text Placeholder 9"/>
          <p:cNvSpPr>
            <a:spLocks noGrp="1"/>
          </p:cNvSpPr>
          <p:nvPr>
            <p:ph type="body" sz="quarter" idx="25" hasCustomPrompt="1"/>
          </p:nvPr>
        </p:nvSpPr>
        <p:spPr>
          <a:xfrm>
            <a:off x="8480262" y="4582947"/>
            <a:ext cx="3590495" cy="393700"/>
          </a:xfrm>
        </p:spPr>
        <p:txBody>
          <a:bodyPr lIns="0" bIns="0" anchor="b">
            <a:normAutofit/>
          </a:bodyPr>
          <a:lstStyle>
            <a:lvl1pPr marL="0" indent="0">
              <a:buFont typeface="Arial" pitchFamily="34" charset="0"/>
              <a:buNone/>
              <a:defRPr sz="1400" b="1" cap="all" baseline="0">
                <a:solidFill>
                  <a:schemeClr val="tx1"/>
                </a:solidFill>
              </a:defRPr>
            </a:lvl1pPr>
            <a:lvl2pPr marL="0" indent="0">
              <a:buNone/>
              <a:defRPr/>
            </a:lvl2pPr>
            <a:lvl3pPr marL="0" indent="0">
              <a:spcBef>
                <a:spcPts val="1800"/>
              </a:spcBef>
              <a:buNone/>
              <a:defRPr/>
            </a:lvl3pPr>
          </a:lstStyle>
          <a:p>
            <a:pPr lvl="0"/>
            <a:r>
              <a:rPr lang="en-US" dirty="0"/>
              <a:t>presenter name</a:t>
            </a:r>
          </a:p>
        </p:txBody>
      </p:sp>
      <p:sp>
        <p:nvSpPr>
          <p:cNvPr id="55" name="Text Placeholder 45"/>
          <p:cNvSpPr>
            <a:spLocks noGrp="1"/>
          </p:cNvSpPr>
          <p:nvPr>
            <p:ph type="body" sz="quarter" idx="26" hasCustomPrompt="1"/>
          </p:nvPr>
        </p:nvSpPr>
        <p:spPr>
          <a:xfrm>
            <a:off x="8480262" y="4960384"/>
            <a:ext cx="3590495" cy="914400"/>
          </a:xfrm>
        </p:spPr>
        <p:txBody>
          <a:bodyPr lIns="0">
            <a:normAutofit/>
          </a:bodyPr>
          <a:lstStyle>
            <a:lvl1pPr marL="0" indent="0">
              <a:lnSpc>
                <a:spcPct val="95000"/>
              </a:lnSpc>
              <a:spcBef>
                <a:spcPts val="0"/>
              </a:spcBef>
              <a:buFont typeface="Arial" pitchFamily="34" charset="0"/>
              <a:buNone/>
              <a:defRPr sz="1400">
                <a:solidFill>
                  <a:schemeClr val="tx1"/>
                </a:solidFill>
              </a:defRPr>
            </a:lvl1pPr>
            <a:lvl2pPr marL="0" indent="0">
              <a:spcBef>
                <a:spcPts val="1800"/>
              </a:spcBef>
              <a:buNone/>
              <a:defRPr/>
            </a:lvl2pPr>
          </a:lstStyle>
          <a:p>
            <a:pPr lvl="0"/>
            <a:r>
              <a:rPr lang="en-US" dirty="0"/>
              <a:t>Remove third presenter </a:t>
            </a:r>
            <a:br>
              <a:rPr lang="en-US" dirty="0"/>
            </a:br>
            <a:r>
              <a:rPr lang="en-US" dirty="0"/>
              <a:t>info if not needed</a:t>
            </a:r>
          </a:p>
        </p:txBody>
      </p:sp>
      <p:sp>
        <p:nvSpPr>
          <p:cNvPr id="47" name="Text Placeholder 45"/>
          <p:cNvSpPr>
            <a:spLocks noGrp="1"/>
          </p:cNvSpPr>
          <p:nvPr>
            <p:ph type="body" sz="quarter" idx="19" hasCustomPrompt="1"/>
          </p:nvPr>
        </p:nvSpPr>
        <p:spPr>
          <a:xfrm>
            <a:off x="626533" y="6094282"/>
            <a:ext cx="7859323" cy="515411"/>
          </a:xfrm>
        </p:spPr>
        <p:txBody>
          <a:bodyPr lIns="0" anchor="b"/>
          <a:lstStyle>
            <a:lvl1pPr marL="0" indent="0">
              <a:spcBef>
                <a:spcPts val="0"/>
              </a:spcBef>
              <a:buNone/>
              <a:defRPr sz="1400" baseline="0">
                <a:solidFill>
                  <a:schemeClr val="tx1"/>
                </a:solidFill>
              </a:defRPr>
            </a:lvl1pPr>
            <a:lvl2pPr marL="0" indent="0">
              <a:spcBef>
                <a:spcPts val="1800"/>
              </a:spcBef>
              <a:buNone/>
              <a:defRPr/>
            </a:lvl2pPr>
          </a:lstStyle>
          <a:p>
            <a:pPr lvl="0"/>
            <a:r>
              <a:rPr lang="en-US" dirty="0"/>
              <a:t>Presentation Date</a:t>
            </a:r>
            <a:br>
              <a:rPr lang="en-US" dirty="0"/>
            </a:br>
            <a:r>
              <a:rPr lang="en-US" dirty="0"/>
              <a:t>City, State (presentation location)</a:t>
            </a:r>
          </a:p>
        </p:txBody>
      </p:sp>
      <p:sp>
        <p:nvSpPr>
          <p:cNvPr id="251" name="TextBox 250"/>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37861416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ver Option B">
    <p:bg>
      <p:bgPr>
        <a:solidFill>
          <a:schemeClr val="bg1"/>
        </a:solidFill>
        <a:effectLst/>
      </p:bgPr>
    </p:bg>
    <p:spTree>
      <p:nvGrpSpPr>
        <p:cNvPr id="1" name=""/>
        <p:cNvGrpSpPr/>
        <p:nvPr/>
      </p:nvGrpSpPr>
      <p:grpSpPr>
        <a:xfrm>
          <a:off x="0" y="0"/>
          <a:ext cx="0" cy="0"/>
          <a:chOff x="0" y="0"/>
          <a:chExt cx="0" cy="0"/>
        </a:xfrm>
      </p:grpSpPr>
      <p:pic>
        <p:nvPicPr>
          <p:cNvPr id="17" name="Picture 2" descr="C:\Users\amiesen\Desktop\anlrgbpptlogo.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9867972" y="6156882"/>
            <a:ext cx="2062237" cy="557186"/>
          </a:xfrm>
          <a:prstGeom prst="rect">
            <a:avLst/>
          </a:prstGeom>
          <a:noFill/>
          <a:extLst>
            <a:ext uri="{909E8E84-426E-40dd-AFC4-6F175D3DCCD1}">
              <a14:hiddenFill xmlns:a14="http://schemas.microsoft.com/office/drawing/2010/main" xmlns="">
                <a:solidFill>
                  <a:srgbClr val="FFFFFF"/>
                </a:solidFill>
              </a14:hiddenFill>
            </a:ext>
          </a:extLst>
        </p:spPr>
      </p:pic>
      <p:pic>
        <p:nvPicPr>
          <p:cNvPr id="83" name="Picture 82" descr="aerial view of Argonne with APS in front 5730-00068.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27020"/>
            <a:ext cx="12192000" cy="6011938"/>
          </a:xfrm>
          <a:prstGeom prst="rect">
            <a:avLst/>
          </a:prstGeom>
        </p:spPr>
      </p:pic>
      <p:sp>
        <p:nvSpPr>
          <p:cNvPr id="84" name="Text Placeholder 1"/>
          <p:cNvSpPr>
            <a:spLocks noGrp="1"/>
          </p:cNvSpPr>
          <p:nvPr>
            <p:ph type="body" sz="quarter" idx="10" hasCustomPrompt="1"/>
          </p:nvPr>
        </p:nvSpPr>
        <p:spPr>
          <a:xfrm>
            <a:off x="0" y="-27020"/>
            <a:ext cx="12192000" cy="6011938"/>
          </a:xfrm>
          <a:solidFill>
            <a:schemeClr val="accent2">
              <a:alpha val="85000"/>
            </a:schemeClr>
          </a:solidFill>
        </p:spPr>
        <p:txBody>
          <a:bodyPr bIns="0" anchor="b"/>
          <a:lstStyle>
            <a:lvl1pPr marL="0" indent="0">
              <a:buNone/>
              <a:defRPr sz="100"/>
            </a:lvl1pPr>
          </a:lstStyle>
          <a:p>
            <a:r>
              <a:rPr lang="en-US" dirty="0"/>
              <a:t> </a:t>
            </a:r>
          </a:p>
        </p:txBody>
      </p:sp>
      <p:sp>
        <p:nvSpPr>
          <p:cNvPr id="8" name="Picture Placeholder 4"/>
          <p:cNvSpPr>
            <a:spLocks noGrp="1" noChangeAspect="1"/>
          </p:cNvSpPr>
          <p:nvPr>
            <p:ph type="pic" sz="quarter" idx="16" hasCustomPrompt="1"/>
          </p:nvPr>
        </p:nvSpPr>
        <p:spPr>
          <a:xfrm>
            <a:off x="6484968" y="1689100"/>
            <a:ext cx="5707033" cy="2706624"/>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2" y="1689100"/>
            <a:ext cx="6484965" cy="2706624"/>
          </a:xfrm>
          <a:solidFill>
            <a:schemeClr val="accent2"/>
          </a:solidFill>
        </p:spPr>
        <p:txBody>
          <a:bodyPr lIns="457200" rIns="91440" anchor="ctr">
            <a:normAutofit/>
          </a:bodyPr>
          <a:lstStyle>
            <a:lvl1pPr>
              <a:defRPr sz="2800" baseline="0">
                <a:solidFill>
                  <a:schemeClr val="bg1"/>
                </a:solidFill>
              </a:defRPr>
            </a:lvl1pPr>
          </a:lstStyle>
          <a:p>
            <a:r>
              <a:rPr lang="en-US" dirty="0"/>
              <a:t>presentation title -Cover option B </a:t>
            </a:r>
            <a:br>
              <a:rPr lang="en-US" dirty="0"/>
            </a:br>
            <a:r>
              <a:rPr lang="en-US" dirty="0"/>
              <a:t>can be up to four </a:t>
            </a:r>
            <a:br>
              <a:rPr lang="en-US" dirty="0"/>
            </a:br>
            <a:r>
              <a:rPr lang="en-US" dirty="0"/>
              <a:t>or five lines of text</a:t>
            </a:r>
          </a:p>
        </p:txBody>
      </p:sp>
      <p:sp>
        <p:nvSpPr>
          <p:cNvPr id="4" name="Text Placeholder 3"/>
          <p:cNvSpPr>
            <a:spLocks noGrp="1"/>
          </p:cNvSpPr>
          <p:nvPr>
            <p:ph type="body" sz="quarter" idx="24" hasCustomPrompt="1"/>
          </p:nvPr>
        </p:nvSpPr>
        <p:spPr>
          <a:xfrm>
            <a:off x="1" y="204953"/>
            <a:ext cx="7802035" cy="1292225"/>
          </a:xfrm>
        </p:spPr>
        <p:txBody>
          <a:bodyPr lIns="457200" rIns="274320" anchor="ctr"/>
          <a:lstStyle>
            <a:lvl1pPr marL="0" indent="0">
              <a:buNone/>
              <a:defRPr cap="all" baseline="0">
                <a:solidFill>
                  <a:schemeClr val="bg1"/>
                </a:solidFill>
              </a:defRPr>
            </a:lvl1pPr>
          </a:lstStyle>
          <a:p>
            <a:pPr lvl="0"/>
            <a:r>
              <a:rPr lang="en-US" dirty="0"/>
              <a:t>Insert presentation date</a:t>
            </a:r>
          </a:p>
        </p:txBody>
      </p:sp>
      <p:sp>
        <p:nvSpPr>
          <p:cNvPr id="85" name="Text Placeholder 9"/>
          <p:cNvSpPr>
            <a:spLocks noGrp="1"/>
          </p:cNvSpPr>
          <p:nvPr>
            <p:ph type="body" sz="quarter" idx="17" hasCustomPrompt="1"/>
          </p:nvPr>
        </p:nvSpPr>
        <p:spPr>
          <a:xfrm>
            <a:off x="626534" y="4582947"/>
            <a:ext cx="3590495" cy="393700"/>
          </a:xfrm>
        </p:spPr>
        <p:txBody>
          <a:bodyPr lIns="0" bIns="0" anchor="b">
            <a:normAutofit/>
          </a:bodyPr>
          <a:lstStyle>
            <a:lvl1pPr marL="0" indent="0">
              <a:buNone/>
              <a:defRPr sz="1400" b="1" cap="all" baseline="0">
                <a:solidFill>
                  <a:schemeClr val="bg1"/>
                </a:solidFill>
              </a:defRPr>
            </a:lvl1pPr>
            <a:lvl2pPr marL="0" indent="0">
              <a:buNone/>
              <a:defRPr/>
            </a:lvl2pPr>
            <a:lvl3pPr marL="0" indent="0">
              <a:spcBef>
                <a:spcPts val="1800"/>
              </a:spcBef>
              <a:buNone/>
              <a:defRPr/>
            </a:lvl3pPr>
          </a:lstStyle>
          <a:p>
            <a:pPr lvl="0"/>
            <a:r>
              <a:rPr lang="en-US" dirty="0"/>
              <a:t>presenter name</a:t>
            </a:r>
          </a:p>
        </p:txBody>
      </p:sp>
      <p:sp>
        <p:nvSpPr>
          <p:cNvPr id="86" name="Text Placeholder 45"/>
          <p:cNvSpPr>
            <a:spLocks noGrp="1"/>
          </p:cNvSpPr>
          <p:nvPr>
            <p:ph type="body" sz="quarter" idx="18" hasCustomPrompt="1"/>
          </p:nvPr>
        </p:nvSpPr>
        <p:spPr>
          <a:xfrm>
            <a:off x="626534" y="4960384"/>
            <a:ext cx="3590495" cy="914400"/>
          </a:xfrm>
        </p:spPr>
        <p:txBody>
          <a:bodyPr lIns="0">
            <a:normAutofit/>
          </a:bodyPr>
          <a:lstStyle>
            <a:lvl1pPr marL="0" indent="0">
              <a:lnSpc>
                <a:spcPct val="95000"/>
              </a:lnSpc>
              <a:spcBef>
                <a:spcPts val="0"/>
              </a:spcBef>
              <a:buNone/>
              <a:defRPr sz="1400">
                <a:solidFill>
                  <a:schemeClr val="bg1"/>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87" name="Text Placeholder 9"/>
          <p:cNvSpPr>
            <a:spLocks noGrp="1"/>
          </p:cNvSpPr>
          <p:nvPr>
            <p:ph type="body" sz="quarter" idx="21" hasCustomPrompt="1"/>
          </p:nvPr>
        </p:nvSpPr>
        <p:spPr>
          <a:xfrm>
            <a:off x="4556495" y="4582947"/>
            <a:ext cx="3590495" cy="393700"/>
          </a:xfrm>
        </p:spPr>
        <p:txBody>
          <a:bodyPr lIns="0" bIns="0" anchor="b">
            <a:normAutofit/>
          </a:bodyPr>
          <a:lstStyle>
            <a:lvl1pPr marL="0" indent="0">
              <a:buFont typeface="Arial" pitchFamily="34" charset="0"/>
              <a:buNone/>
              <a:defRPr sz="1400" b="1" cap="all" baseline="0">
                <a:solidFill>
                  <a:schemeClr val="bg1"/>
                </a:solidFill>
              </a:defRPr>
            </a:lvl1pPr>
            <a:lvl2pPr marL="0" indent="0">
              <a:buNone/>
              <a:defRPr/>
            </a:lvl2pPr>
            <a:lvl3pPr marL="0" indent="0">
              <a:spcBef>
                <a:spcPts val="1800"/>
              </a:spcBef>
              <a:buNone/>
              <a:defRPr/>
            </a:lvl3pPr>
          </a:lstStyle>
          <a:p>
            <a:pPr lvl="0"/>
            <a:r>
              <a:rPr lang="en-US" dirty="0"/>
              <a:t>presenter name</a:t>
            </a:r>
          </a:p>
        </p:txBody>
      </p:sp>
      <p:sp>
        <p:nvSpPr>
          <p:cNvPr id="88" name="Text Placeholder 45"/>
          <p:cNvSpPr>
            <a:spLocks noGrp="1"/>
          </p:cNvSpPr>
          <p:nvPr>
            <p:ph type="body" sz="quarter" idx="22" hasCustomPrompt="1"/>
          </p:nvPr>
        </p:nvSpPr>
        <p:spPr>
          <a:xfrm>
            <a:off x="4556495" y="4960384"/>
            <a:ext cx="3590495" cy="914400"/>
          </a:xfrm>
        </p:spPr>
        <p:txBody>
          <a:bodyPr lIns="0">
            <a:normAutofit/>
          </a:bodyPr>
          <a:lstStyle>
            <a:lvl1pPr marL="0" indent="0">
              <a:lnSpc>
                <a:spcPct val="95000"/>
              </a:lnSpc>
              <a:spcBef>
                <a:spcPts val="0"/>
              </a:spcBef>
              <a:buFont typeface="Arial" pitchFamily="34" charset="0"/>
              <a:buNone/>
              <a:defRPr sz="1400">
                <a:solidFill>
                  <a:schemeClr val="bg1"/>
                </a:solidFill>
              </a:defRPr>
            </a:lvl1pPr>
            <a:lvl2pPr marL="0" indent="0">
              <a:spcBef>
                <a:spcPts val="1800"/>
              </a:spcBef>
              <a:buNone/>
              <a:defRPr/>
            </a:lvl2pPr>
          </a:lstStyle>
          <a:p>
            <a:pPr lvl="0"/>
            <a:r>
              <a:rPr lang="en-US" dirty="0"/>
              <a:t>Remove second presenter info </a:t>
            </a:r>
            <a:br>
              <a:rPr lang="en-US" dirty="0"/>
            </a:br>
            <a:r>
              <a:rPr lang="en-US" dirty="0"/>
              <a:t>if not needed</a:t>
            </a:r>
          </a:p>
        </p:txBody>
      </p:sp>
      <p:sp>
        <p:nvSpPr>
          <p:cNvPr id="89" name="Text Placeholder 9"/>
          <p:cNvSpPr>
            <a:spLocks noGrp="1"/>
          </p:cNvSpPr>
          <p:nvPr>
            <p:ph type="body" sz="quarter" idx="25" hasCustomPrompt="1"/>
          </p:nvPr>
        </p:nvSpPr>
        <p:spPr>
          <a:xfrm>
            <a:off x="8480262" y="4582947"/>
            <a:ext cx="3590495" cy="393700"/>
          </a:xfrm>
        </p:spPr>
        <p:txBody>
          <a:bodyPr lIns="0" bIns="0" anchor="b">
            <a:normAutofit/>
          </a:bodyPr>
          <a:lstStyle>
            <a:lvl1pPr marL="0" indent="0">
              <a:buFont typeface="Arial" pitchFamily="34" charset="0"/>
              <a:buNone/>
              <a:defRPr sz="1400" b="1" cap="all" baseline="0">
                <a:solidFill>
                  <a:schemeClr val="bg1"/>
                </a:solidFill>
              </a:defRPr>
            </a:lvl1pPr>
            <a:lvl2pPr marL="0" indent="0">
              <a:buNone/>
              <a:defRPr/>
            </a:lvl2pPr>
            <a:lvl3pPr marL="0" indent="0">
              <a:spcBef>
                <a:spcPts val="1800"/>
              </a:spcBef>
              <a:buNone/>
              <a:defRPr/>
            </a:lvl3pPr>
          </a:lstStyle>
          <a:p>
            <a:pPr lvl="0"/>
            <a:r>
              <a:rPr lang="en-US" dirty="0"/>
              <a:t>presenter name</a:t>
            </a:r>
          </a:p>
        </p:txBody>
      </p:sp>
      <p:sp>
        <p:nvSpPr>
          <p:cNvPr id="90" name="Text Placeholder 45"/>
          <p:cNvSpPr>
            <a:spLocks noGrp="1"/>
          </p:cNvSpPr>
          <p:nvPr>
            <p:ph type="body" sz="quarter" idx="26" hasCustomPrompt="1"/>
          </p:nvPr>
        </p:nvSpPr>
        <p:spPr>
          <a:xfrm>
            <a:off x="8480262" y="4960384"/>
            <a:ext cx="3590495" cy="914400"/>
          </a:xfrm>
        </p:spPr>
        <p:txBody>
          <a:bodyPr lIns="0">
            <a:normAutofit/>
          </a:bodyPr>
          <a:lstStyle>
            <a:lvl1pPr marL="0" indent="0">
              <a:lnSpc>
                <a:spcPct val="95000"/>
              </a:lnSpc>
              <a:spcBef>
                <a:spcPts val="0"/>
              </a:spcBef>
              <a:buFont typeface="Arial" pitchFamily="34" charset="0"/>
              <a:buNone/>
              <a:defRPr sz="1400">
                <a:solidFill>
                  <a:schemeClr val="bg1"/>
                </a:solidFill>
              </a:defRPr>
            </a:lvl1pPr>
            <a:lvl2pPr marL="0" indent="0">
              <a:spcBef>
                <a:spcPts val="1800"/>
              </a:spcBef>
              <a:buNone/>
              <a:defRPr/>
            </a:lvl2pPr>
          </a:lstStyle>
          <a:p>
            <a:pPr lvl="0"/>
            <a:r>
              <a:rPr lang="en-US" dirty="0"/>
              <a:t>Remove third presenter info </a:t>
            </a:r>
            <a:br>
              <a:rPr lang="en-US" dirty="0"/>
            </a:br>
            <a:r>
              <a:rPr lang="en-US" dirty="0"/>
              <a:t>if not needed</a:t>
            </a:r>
          </a:p>
        </p:txBody>
      </p:sp>
      <p:sp>
        <p:nvSpPr>
          <p:cNvPr id="47" name="Text Placeholder 4"/>
          <p:cNvSpPr>
            <a:spLocks noGrp="1"/>
          </p:cNvSpPr>
          <p:nvPr>
            <p:ph type="body" sz="quarter" idx="12" hasCustomPrompt="1"/>
          </p:nvPr>
        </p:nvSpPr>
        <p:spPr>
          <a:xfrm>
            <a:off x="-2" y="1689100"/>
            <a:ext cx="319619" cy="2706624"/>
          </a:xfrm>
          <a:solidFill>
            <a:schemeClr val="accent1"/>
          </a:solidFill>
        </p:spPr>
        <p:txBody>
          <a:bodyPr bIns="0" anchor="b"/>
          <a:lstStyle>
            <a:lvl1pPr marL="0" indent="0">
              <a:buNone/>
              <a:defRPr sz="100"/>
            </a:lvl1pPr>
          </a:lstStyle>
          <a:p>
            <a:pPr lvl="0"/>
            <a:r>
              <a:rPr lang="en-US" dirty="0"/>
              <a:t>  </a:t>
            </a:r>
          </a:p>
        </p:txBody>
      </p:sp>
      <p:sp>
        <p:nvSpPr>
          <p:cNvPr id="155" name="TextBox 154"/>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2234753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ver Option C">
    <p:bg>
      <p:bgPr>
        <a:solidFill>
          <a:schemeClr val="bg1"/>
        </a:solidFill>
        <a:effectLst/>
      </p:bgPr>
    </p:bg>
    <p:spTree>
      <p:nvGrpSpPr>
        <p:cNvPr id="1" name=""/>
        <p:cNvGrpSpPr/>
        <p:nvPr/>
      </p:nvGrpSpPr>
      <p:grpSpPr>
        <a:xfrm>
          <a:off x="0" y="0"/>
          <a:ext cx="0" cy="0"/>
          <a:chOff x="0" y="0"/>
          <a:chExt cx="0" cy="0"/>
        </a:xfrm>
      </p:grpSpPr>
      <p:pic>
        <p:nvPicPr>
          <p:cNvPr id="18" name="Picture 2" descr="C:\Users\amiesen\Desktop\anlrgbpptlogo.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9715572" y="167615"/>
            <a:ext cx="2062648" cy="557297"/>
          </a:xfrm>
          <a:prstGeom prst="rect">
            <a:avLst/>
          </a:prstGeom>
          <a:noFill/>
          <a:extLst>
            <a:ext uri="{909E8E84-426E-40dd-AFC4-6F175D3DCCD1}">
              <a14:hiddenFill xmlns:a14="http://schemas.microsoft.com/office/drawing/2010/main" xmlns="">
                <a:solidFill>
                  <a:srgbClr val="FFFFFF"/>
                </a:solidFill>
              </a14:hiddenFill>
            </a:ext>
          </a:extLst>
        </p:spPr>
      </p:pic>
      <p:sp>
        <p:nvSpPr>
          <p:cNvPr id="47" name="Text Placeholder 45"/>
          <p:cNvSpPr>
            <a:spLocks noGrp="1"/>
          </p:cNvSpPr>
          <p:nvPr>
            <p:ph type="body" sz="quarter" idx="19" hasCustomPrompt="1"/>
          </p:nvPr>
        </p:nvSpPr>
        <p:spPr>
          <a:xfrm>
            <a:off x="626533" y="6094282"/>
            <a:ext cx="7859323" cy="515411"/>
          </a:xfrm>
        </p:spPr>
        <p:txBody>
          <a:bodyPr lIns="0" anchor="b"/>
          <a:lstStyle>
            <a:lvl1pPr marL="0" indent="0">
              <a:spcBef>
                <a:spcPts val="0"/>
              </a:spcBef>
              <a:buNone/>
              <a:defRPr sz="1400" baseline="0">
                <a:solidFill>
                  <a:srgbClr val="47484A"/>
                </a:solidFill>
              </a:defRPr>
            </a:lvl1pPr>
            <a:lvl2pPr marL="0" indent="0">
              <a:spcBef>
                <a:spcPts val="1800"/>
              </a:spcBef>
              <a:buNone/>
              <a:defRPr/>
            </a:lvl2pPr>
          </a:lstStyle>
          <a:p>
            <a:pPr lvl="0"/>
            <a:r>
              <a:rPr lang="en-US" dirty="0"/>
              <a:t>Presentation Date</a:t>
            </a:r>
            <a:br>
              <a:rPr lang="en-US" dirty="0"/>
            </a:br>
            <a:r>
              <a:rPr lang="en-US" dirty="0"/>
              <a:t>City, State (presentation location)</a:t>
            </a:r>
          </a:p>
        </p:txBody>
      </p:sp>
      <p:sp>
        <p:nvSpPr>
          <p:cNvPr id="50" name="Text Placeholder 9"/>
          <p:cNvSpPr>
            <a:spLocks noGrp="1"/>
          </p:cNvSpPr>
          <p:nvPr>
            <p:ph type="body" sz="quarter" idx="17" hasCustomPrompt="1"/>
          </p:nvPr>
        </p:nvSpPr>
        <p:spPr>
          <a:xfrm>
            <a:off x="626534" y="4945565"/>
            <a:ext cx="3590495" cy="393700"/>
          </a:xfrm>
        </p:spPr>
        <p:txBody>
          <a:bodyPr lIns="0" bIns="0" anchor="b">
            <a:normAutofit/>
          </a:bodyPr>
          <a:lstStyle>
            <a:lvl1pPr marL="0" inden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53" name="Text Placeholder 45"/>
          <p:cNvSpPr>
            <a:spLocks noGrp="1"/>
          </p:cNvSpPr>
          <p:nvPr>
            <p:ph type="body" sz="quarter" idx="18" hasCustomPrompt="1"/>
          </p:nvPr>
        </p:nvSpPr>
        <p:spPr>
          <a:xfrm>
            <a:off x="626534" y="5323002"/>
            <a:ext cx="3590495" cy="746722"/>
          </a:xfrm>
        </p:spPr>
        <p:txBody>
          <a:bodyPr lIns="0">
            <a:normAutofit/>
          </a:bodyPr>
          <a:lstStyle>
            <a:lvl1pPr marL="0" indent="0">
              <a:lnSpc>
                <a:spcPct val="95000"/>
              </a:lnSpc>
              <a:spcBef>
                <a:spcPts val="0"/>
              </a:spcBef>
              <a:buNone/>
              <a:defRPr sz="1400">
                <a:solidFill>
                  <a:srgbClr val="47484A"/>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56" name="Text Placeholder 9"/>
          <p:cNvSpPr>
            <a:spLocks noGrp="1"/>
          </p:cNvSpPr>
          <p:nvPr>
            <p:ph type="body" sz="quarter" idx="21" hasCustomPrompt="1"/>
          </p:nvPr>
        </p:nvSpPr>
        <p:spPr>
          <a:xfrm>
            <a:off x="4556495" y="4945565"/>
            <a:ext cx="3590495" cy="393700"/>
          </a:xfrm>
        </p:spPr>
        <p:txBody>
          <a:bodyPr lIns="0" bIns="0" anchor="b">
            <a:normAutofit/>
          </a:bodyPr>
          <a:lstStyle>
            <a:lvl1pPr marL="0" indent="0">
              <a:buFont typeface="Arial" pitchFamily="34" charse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57" name="Text Placeholder 45"/>
          <p:cNvSpPr>
            <a:spLocks noGrp="1"/>
          </p:cNvSpPr>
          <p:nvPr>
            <p:ph type="body" sz="quarter" idx="22" hasCustomPrompt="1"/>
          </p:nvPr>
        </p:nvSpPr>
        <p:spPr>
          <a:xfrm>
            <a:off x="4556495" y="5323002"/>
            <a:ext cx="3590495" cy="746722"/>
          </a:xfrm>
        </p:spPr>
        <p:txBody>
          <a:bodyPr lIns="0">
            <a:normAutofit/>
          </a:bodyPr>
          <a:lstStyle>
            <a:lvl1pPr marL="0" indent="0">
              <a:lnSpc>
                <a:spcPct val="95000"/>
              </a:lnSpc>
              <a:spcBef>
                <a:spcPts val="0"/>
              </a:spcBef>
              <a:buFont typeface="Arial" pitchFamily="34" charset="0"/>
              <a:buNone/>
              <a:defRPr sz="1400">
                <a:solidFill>
                  <a:srgbClr val="47484A"/>
                </a:solidFill>
              </a:defRPr>
            </a:lvl1pPr>
            <a:lvl2pPr marL="0" indent="0">
              <a:spcBef>
                <a:spcPts val="1800"/>
              </a:spcBef>
              <a:buNone/>
              <a:defRPr/>
            </a:lvl2pPr>
          </a:lstStyle>
          <a:p>
            <a:pPr lvl="0"/>
            <a:r>
              <a:rPr lang="en-US" dirty="0"/>
              <a:t>Remove second presenter info </a:t>
            </a:r>
            <a:br>
              <a:rPr lang="en-US" dirty="0"/>
            </a:br>
            <a:r>
              <a:rPr lang="en-US" dirty="0"/>
              <a:t>if not needed</a:t>
            </a:r>
          </a:p>
        </p:txBody>
      </p:sp>
      <p:sp>
        <p:nvSpPr>
          <p:cNvPr id="45" name="Picture Placeholder 4"/>
          <p:cNvSpPr>
            <a:spLocks noGrp="1" noChangeAspect="1"/>
          </p:cNvSpPr>
          <p:nvPr>
            <p:ph type="pic" sz="quarter" idx="16" hasCustomPrompt="1"/>
          </p:nvPr>
        </p:nvSpPr>
        <p:spPr>
          <a:xfrm>
            <a:off x="290836" y="899575"/>
            <a:ext cx="11901165" cy="2761535"/>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626533" y="3726366"/>
            <a:ext cx="11270539" cy="862880"/>
          </a:xfrm>
        </p:spPr>
        <p:txBody>
          <a:bodyPr lIns="0" rIns="91440" anchor="b">
            <a:normAutofit/>
          </a:bodyPr>
          <a:lstStyle>
            <a:lvl1pPr>
              <a:defRPr sz="2800" baseline="0">
                <a:solidFill>
                  <a:schemeClr val="tx1">
                    <a:lumMod val="50000"/>
                  </a:schemeClr>
                </a:solidFill>
              </a:defRPr>
            </a:lvl1pPr>
          </a:lstStyle>
          <a:p>
            <a:r>
              <a:rPr lang="en-US" dirty="0"/>
              <a:t>presentation title – cover option c </a:t>
            </a:r>
          </a:p>
        </p:txBody>
      </p:sp>
      <p:sp>
        <p:nvSpPr>
          <p:cNvPr id="87" name="Text Placeholder 9"/>
          <p:cNvSpPr>
            <a:spLocks noGrp="1"/>
          </p:cNvSpPr>
          <p:nvPr>
            <p:ph type="body" sz="quarter" idx="23" hasCustomPrompt="1"/>
          </p:nvPr>
        </p:nvSpPr>
        <p:spPr>
          <a:xfrm>
            <a:off x="8480262" y="4945565"/>
            <a:ext cx="3590495" cy="393700"/>
          </a:xfrm>
        </p:spPr>
        <p:txBody>
          <a:bodyPr lIns="0" bIns="0" anchor="b">
            <a:normAutofit/>
          </a:bodyPr>
          <a:lstStyle>
            <a:lvl1pPr marL="0" indent="0">
              <a:buFont typeface="Arial" pitchFamily="34" charse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88" name="Text Placeholder 45"/>
          <p:cNvSpPr>
            <a:spLocks noGrp="1"/>
          </p:cNvSpPr>
          <p:nvPr>
            <p:ph type="body" sz="quarter" idx="24" hasCustomPrompt="1"/>
          </p:nvPr>
        </p:nvSpPr>
        <p:spPr>
          <a:xfrm>
            <a:off x="8480262" y="5323002"/>
            <a:ext cx="3590495" cy="746722"/>
          </a:xfrm>
        </p:spPr>
        <p:txBody>
          <a:bodyPr lIns="0">
            <a:normAutofit/>
          </a:bodyPr>
          <a:lstStyle>
            <a:lvl1pPr marL="0" indent="0">
              <a:lnSpc>
                <a:spcPct val="95000"/>
              </a:lnSpc>
              <a:spcBef>
                <a:spcPts val="0"/>
              </a:spcBef>
              <a:buFont typeface="Arial" pitchFamily="34" charset="0"/>
              <a:buNone/>
              <a:defRPr sz="1400">
                <a:solidFill>
                  <a:srgbClr val="47484A"/>
                </a:solidFill>
              </a:defRPr>
            </a:lvl1pPr>
            <a:lvl2pPr marL="0" indent="0">
              <a:spcBef>
                <a:spcPts val="1800"/>
              </a:spcBef>
              <a:buNone/>
              <a:defRPr/>
            </a:lvl2pPr>
          </a:lstStyle>
          <a:p>
            <a:pPr lvl="0"/>
            <a:r>
              <a:rPr lang="en-US" dirty="0"/>
              <a:t>Remove third presenter info </a:t>
            </a:r>
            <a:br>
              <a:rPr lang="en-US" dirty="0"/>
            </a:br>
            <a:r>
              <a:rPr lang="en-US" dirty="0"/>
              <a:t>if not needed</a:t>
            </a:r>
          </a:p>
        </p:txBody>
      </p:sp>
      <p:sp>
        <p:nvSpPr>
          <p:cNvPr id="5" name="Text Placeholder 4"/>
          <p:cNvSpPr>
            <a:spLocks noGrp="1"/>
          </p:cNvSpPr>
          <p:nvPr>
            <p:ph type="body" sz="quarter" idx="25" hasCustomPrompt="1"/>
          </p:nvPr>
        </p:nvSpPr>
        <p:spPr>
          <a:xfrm>
            <a:off x="626533" y="4589247"/>
            <a:ext cx="11313219" cy="331077"/>
          </a:xfrm>
        </p:spPr>
        <p:txBody>
          <a:bodyPr/>
          <a:lstStyle>
            <a:lvl1pPr marL="0" indent="0">
              <a:buNone/>
              <a:defRPr b="1" baseline="0">
                <a:solidFill>
                  <a:schemeClr val="accent2"/>
                </a:solidFill>
              </a:defRPr>
            </a:lvl1pPr>
          </a:lstStyle>
          <a:p>
            <a:pPr lvl="0"/>
            <a:r>
              <a:rPr lang="en-US" dirty="0"/>
              <a:t>Subtitle – delete if not needed</a:t>
            </a:r>
          </a:p>
        </p:txBody>
      </p:sp>
      <p:sp>
        <p:nvSpPr>
          <p:cNvPr id="46" name="Text Placeholder 4"/>
          <p:cNvSpPr>
            <a:spLocks noGrp="1"/>
          </p:cNvSpPr>
          <p:nvPr>
            <p:ph type="body" sz="quarter" idx="12" hasCustomPrompt="1"/>
          </p:nvPr>
        </p:nvSpPr>
        <p:spPr>
          <a:xfrm>
            <a:off x="2" y="899573"/>
            <a:ext cx="299452" cy="2761488"/>
          </a:xfrm>
          <a:solidFill>
            <a:schemeClr val="accent1"/>
          </a:solidFill>
        </p:spPr>
        <p:txBody>
          <a:bodyPr bIns="0" anchor="b"/>
          <a:lstStyle>
            <a:lvl1pPr marL="0" indent="0">
              <a:buNone/>
              <a:defRPr sz="100"/>
            </a:lvl1pPr>
          </a:lstStyle>
          <a:p>
            <a:pPr lvl="0"/>
            <a:r>
              <a:rPr lang="en-US" dirty="0"/>
              <a:t>  </a:t>
            </a:r>
          </a:p>
        </p:txBody>
      </p:sp>
      <p:sp>
        <p:nvSpPr>
          <p:cNvPr id="186" name="TextBox 185"/>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
        <p:nvSpPr>
          <p:cNvPr id="17" name="Text Placeholder 4"/>
          <p:cNvSpPr>
            <a:spLocks noGrp="1"/>
          </p:cNvSpPr>
          <p:nvPr>
            <p:ph type="body" sz="quarter" idx="26" hasCustomPrompt="1"/>
          </p:nvPr>
        </p:nvSpPr>
        <p:spPr>
          <a:xfrm>
            <a:off x="670984" y="366275"/>
            <a:ext cx="11313219" cy="331077"/>
          </a:xfrm>
        </p:spPr>
        <p:txBody>
          <a:bodyPr/>
          <a:lstStyle>
            <a:lvl1pPr marL="0" indent="0">
              <a:buNone/>
              <a:defRPr sz="1000" b="1" cap="all" baseline="0">
                <a:solidFill>
                  <a:schemeClr val="tx1"/>
                </a:solidFill>
              </a:defRPr>
            </a:lvl1pPr>
          </a:lstStyle>
          <a:p>
            <a:r>
              <a:rPr lang="en-US" sz="1000" b="0" cap="all">
                <a:solidFill>
                  <a:srgbClr val="000000"/>
                </a:solidFill>
              </a:rPr>
              <a:t>Type in name </a:t>
            </a:r>
            <a:r>
              <a:rPr lang="en-US" sz="1000" b="0" cap="all" dirty="0">
                <a:solidFill>
                  <a:srgbClr val="000000"/>
                </a:solidFill>
              </a:rPr>
              <a:t>of </a:t>
            </a:r>
            <a:r>
              <a:rPr lang="en-US" sz="1000" b="0" cap="all" dirty="0" err="1">
                <a:solidFill>
                  <a:srgbClr val="000000"/>
                </a:solidFill>
              </a:rPr>
              <a:t>fACILITY</a:t>
            </a:r>
            <a:r>
              <a:rPr lang="en-US" sz="1000" b="0" cap="all" dirty="0">
                <a:solidFill>
                  <a:srgbClr val="000000"/>
                </a:solidFill>
              </a:rPr>
              <a:t>, division, group, program or </a:t>
            </a:r>
            <a:r>
              <a:rPr lang="en-US" sz="1000" dirty="0">
                <a:solidFill>
                  <a:srgbClr val="000000"/>
                </a:solidFill>
              </a:rPr>
              <a:t>www.anl.gov</a:t>
            </a:r>
          </a:p>
        </p:txBody>
      </p:sp>
    </p:spTree>
    <p:extLst>
      <p:ext uri="{BB962C8B-B14F-4D97-AF65-F5344CB8AC3E}">
        <p14:creationId xmlns:p14="http://schemas.microsoft.com/office/powerpoint/2010/main" val="7141165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ver Option D">
    <p:bg>
      <p:bgPr>
        <a:solidFill>
          <a:schemeClr val="bg1"/>
        </a:solidFill>
        <a:effectLst/>
      </p:bgPr>
    </p:bg>
    <p:spTree>
      <p:nvGrpSpPr>
        <p:cNvPr id="1" name=""/>
        <p:cNvGrpSpPr/>
        <p:nvPr/>
      </p:nvGrpSpPr>
      <p:grpSpPr>
        <a:xfrm>
          <a:off x="0" y="0"/>
          <a:ext cx="0" cy="0"/>
          <a:chOff x="0" y="0"/>
          <a:chExt cx="0" cy="0"/>
        </a:xfrm>
      </p:grpSpPr>
      <p:pic>
        <p:nvPicPr>
          <p:cNvPr id="16" name="Picture 2" descr="C:\Users\amiesen\Desktop\anlrgbpptlogo.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9867972" y="320211"/>
            <a:ext cx="2062648" cy="557297"/>
          </a:xfrm>
          <a:prstGeom prst="rect">
            <a:avLst/>
          </a:prstGeom>
          <a:noFill/>
          <a:extLst>
            <a:ext uri="{909E8E84-426E-40dd-AFC4-6F175D3DCCD1}">
              <a14:hiddenFill xmlns:a14="http://schemas.microsoft.com/office/drawing/2010/main" xmlns="">
                <a:solidFill>
                  <a:srgbClr val="FFFFFF"/>
                </a:solidFill>
              </a14:hiddenFill>
            </a:ext>
          </a:extLst>
        </p:spPr>
      </p:pic>
      <p:sp>
        <p:nvSpPr>
          <p:cNvPr id="47" name="Text Placeholder 45"/>
          <p:cNvSpPr>
            <a:spLocks noGrp="1"/>
          </p:cNvSpPr>
          <p:nvPr>
            <p:ph type="body" sz="quarter" idx="19" hasCustomPrompt="1"/>
          </p:nvPr>
        </p:nvSpPr>
        <p:spPr>
          <a:xfrm>
            <a:off x="626533" y="6094282"/>
            <a:ext cx="7859323" cy="515411"/>
          </a:xfrm>
        </p:spPr>
        <p:txBody>
          <a:bodyPr lIns="0" anchor="b"/>
          <a:lstStyle>
            <a:lvl1pPr marL="0" indent="0">
              <a:spcBef>
                <a:spcPts val="0"/>
              </a:spcBef>
              <a:buNone/>
              <a:defRPr sz="1400" baseline="0">
                <a:solidFill>
                  <a:srgbClr val="47484A"/>
                </a:solidFill>
              </a:defRPr>
            </a:lvl1pPr>
            <a:lvl2pPr marL="0" indent="0">
              <a:spcBef>
                <a:spcPts val="1800"/>
              </a:spcBef>
              <a:buNone/>
              <a:defRPr/>
            </a:lvl2pPr>
          </a:lstStyle>
          <a:p>
            <a:pPr lvl="0"/>
            <a:r>
              <a:rPr lang="en-US" dirty="0"/>
              <a:t>Presentation Date</a:t>
            </a:r>
            <a:br>
              <a:rPr lang="en-US" dirty="0"/>
            </a:br>
            <a:r>
              <a:rPr lang="en-US" dirty="0"/>
              <a:t>City, State (presentation location)</a:t>
            </a:r>
          </a:p>
        </p:txBody>
      </p:sp>
      <p:sp>
        <p:nvSpPr>
          <p:cNvPr id="50" name="Text Placeholder 9"/>
          <p:cNvSpPr>
            <a:spLocks noGrp="1"/>
          </p:cNvSpPr>
          <p:nvPr>
            <p:ph type="body" sz="quarter" idx="17" hasCustomPrompt="1"/>
          </p:nvPr>
        </p:nvSpPr>
        <p:spPr>
          <a:xfrm>
            <a:off x="626534" y="4581631"/>
            <a:ext cx="3590495" cy="393700"/>
          </a:xfrm>
        </p:spPr>
        <p:txBody>
          <a:bodyPr lIns="0" bIns="0" anchor="b">
            <a:normAutofit/>
          </a:bodyPr>
          <a:lstStyle>
            <a:lvl1pPr marL="0" inden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53" name="Text Placeholder 45"/>
          <p:cNvSpPr>
            <a:spLocks noGrp="1"/>
          </p:cNvSpPr>
          <p:nvPr>
            <p:ph type="body" sz="quarter" idx="18" hasCustomPrompt="1"/>
          </p:nvPr>
        </p:nvSpPr>
        <p:spPr>
          <a:xfrm>
            <a:off x="626534" y="4959068"/>
            <a:ext cx="3590495" cy="914400"/>
          </a:xfrm>
        </p:spPr>
        <p:txBody>
          <a:bodyPr lIns="0">
            <a:normAutofit/>
          </a:bodyPr>
          <a:lstStyle>
            <a:lvl1pPr marL="0" indent="0">
              <a:lnSpc>
                <a:spcPct val="95000"/>
              </a:lnSpc>
              <a:spcBef>
                <a:spcPts val="0"/>
              </a:spcBef>
              <a:buNone/>
              <a:defRPr sz="1400">
                <a:solidFill>
                  <a:srgbClr val="47484A"/>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56" name="Text Placeholder 9"/>
          <p:cNvSpPr>
            <a:spLocks noGrp="1"/>
          </p:cNvSpPr>
          <p:nvPr>
            <p:ph type="body" sz="quarter" idx="21" hasCustomPrompt="1"/>
          </p:nvPr>
        </p:nvSpPr>
        <p:spPr>
          <a:xfrm>
            <a:off x="4556495" y="4581631"/>
            <a:ext cx="3590495" cy="393700"/>
          </a:xfrm>
        </p:spPr>
        <p:txBody>
          <a:bodyPr lIns="0" bIns="0" anchor="b">
            <a:normAutofit/>
          </a:bodyPr>
          <a:lstStyle>
            <a:lvl1pPr marL="0" indent="0">
              <a:buFont typeface="Arial" pitchFamily="34" charse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57" name="Text Placeholder 45"/>
          <p:cNvSpPr>
            <a:spLocks noGrp="1"/>
          </p:cNvSpPr>
          <p:nvPr>
            <p:ph type="body" sz="quarter" idx="22" hasCustomPrompt="1"/>
          </p:nvPr>
        </p:nvSpPr>
        <p:spPr>
          <a:xfrm>
            <a:off x="4556495" y="4959068"/>
            <a:ext cx="3590495" cy="746722"/>
          </a:xfrm>
        </p:spPr>
        <p:txBody>
          <a:bodyPr lIns="0">
            <a:normAutofit/>
          </a:bodyPr>
          <a:lstStyle>
            <a:lvl1pPr marL="0" indent="0">
              <a:lnSpc>
                <a:spcPct val="95000"/>
              </a:lnSpc>
              <a:spcBef>
                <a:spcPts val="0"/>
              </a:spcBef>
              <a:buFont typeface="Arial" pitchFamily="34" charset="0"/>
              <a:buNone/>
              <a:defRPr sz="1400">
                <a:solidFill>
                  <a:srgbClr val="47484A"/>
                </a:solidFill>
              </a:defRPr>
            </a:lvl1pPr>
            <a:lvl2pPr marL="0" indent="0">
              <a:spcBef>
                <a:spcPts val="1800"/>
              </a:spcBef>
              <a:buNone/>
              <a:defRPr/>
            </a:lvl2pPr>
          </a:lstStyle>
          <a:p>
            <a:pPr lvl="0"/>
            <a:r>
              <a:rPr lang="en-US" dirty="0"/>
              <a:t>Remove second presenter info </a:t>
            </a:r>
            <a:br>
              <a:rPr lang="en-US" dirty="0"/>
            </a:br>
            <a:r>
              <a:rPr lang="en-US" dirty="0"/>
              <a:t>if not needed</a:t>
            </a:r>
          </a:p>
        </p:txBody>
      </p:sp>
      <p:sp>
        <p:nvSpPr>
          <p:cNvPr id="45" name="Picture Placeholder 4"/>
          <p:cNvSpPr>
            <a:spLocks noGrp="1" noChangeAspect="1"/>
          </p:cNvSpPr>
          <p:nvPr>
            <p:ph type="pic" sz="quarter" idx="16" hasCustomPrompt="1"/>
          </p:nvPr>
        </p:nvSpPr>
        <p:spPr>
          <a:xfrm>
            <a:off x="290836" y="1681607"/>
            <a:ext cx="11901165" cy="2761535"/>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626535" y="116710"/>
            <a:ext cx="9034837" cy="1119234"/>
          </a:xfrm>
        </p:spPr>
        <p:txBody>
          <a:bodyPr lIns="0" rIns="91440" anchor="b">
            <a:normAutofit/>
          </a:bodyPr>
          <a:lstStyle>
            <a:lvl1pPr>
              <a:defRPr sz="2800" baseline="0">
                <a:solidFill>
                  <a:schemeClr val="tx1">
                    <a:lumMod val="50000"/>
                  </a:schemeClr>
                </a:solidFill>
              </a:defRPr>
            </a:lvl1pPr>
          </a:lstStyle>
          <a:p>
            <a:r>
              <a:rPr lang="en-US" dirty="0"/>
              <a:t>presentation title –</a:t>
            </a:r>
            <a:br>
              <a:rPr lang="en-US" dirty="0"/>
            </a:br>
            <a:r>
              <a:rPr lang="en-US" dirty="0"/>
              <a:t>Cover option D</a:t>
            </a:r>
          </a:p>
        </p:txBody>
      </p:sp>
      <p:sp>
        <p:nvSpPr>
          <p:cNvPr id="87" name="Text Placeholder 9"/>
          <p:cNvSpPr>
            <a:spLocks noGrp="1"/>
          </p:cNvSpPr>
          <p:nvPr>
            <p:ph type="body" sz="quarter" idx="23" hasCustomPrompt="1"/>
          </p:nvPr>
        </p:nvSpPr>
        <p:spPr>
          <a:xfrm>
            <a:off x="8480262" y="4581631"/>
            <a:ext cx="3590495" cy="393700"/>
          </a:xfrm>
        </p:spPr>
        <p:txBody>
          <a:bodyPr lIns="0" bIns="0" anchor="b">
            <a:normAutofit/>
          </a:bodyPr>
          <a:lstStyle>
            <a:lvl1pPr marL="0" indent="0">
              <a:buFont typeface="Arial" pitchFamily="34" charse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88" name="Text Placeholder 45"/>
          <p:cNvSpPr>
            <a:spLocks noGrp="1"/>
          </p:cNvSpPr>
          <p:nvPr>
            <p:ph type="body" sz="quarter" idx="24" hasCustomPrompt="1"/>
          </p:nvPr>
        </p:nvSpPr>
        <p:spPr>
          <a:xfrm>
            <a:off x="8480262" y="4959068"/>
            <a:ext cx="3590495" cy="746722"/>
          </a:xfrm>
        </p:spPr>
        <p:txBody>
          <a:bodyPr lIns="0">
            <a:normAutofit/>
          </a:bodyPr>
          <a:lstStyle>
            <a:lvl1pPr marL="0" indent="0">
              <a:lnSpc>
                <a:spcPct val="95000"/>
              </a:lnSpc>
              <a:spcBef>
                <a:spcPts val="0"/>
              </a:spcBef>
              <a:buFont typeface="Arial" pitchFamily="34" charset="0"/>
              <a:buNone/>
              <a:defRPr sz="1400">
                <a:solidFill>
                  <a:srgbClr val="47484A"/>
                </a:solidFill>
              </a:defRPr>
            </a:lvl1pPr>
            <a:lvl2pPr marL="0" indent="0">
              <a:spcBef>
                <a:spcPts val="1800"/>
              </a:spcBef>
              <a:buNone/>
              <a:defRPr/>
            </a:lvl2pPr>
          </a:lstStyle>
          <a:p>
            <a:pPr lvl="0"/>
            <a:r>
              <a:rPr lang="en-US" dirty="0"/>
              <a:t>Remove third presenter info </a:t>
            </a:r>
            <a:br>
              <a:rPr lang="en-US" dirty="0"/>
            </a:br>
            <a:r>
              <a:rPr lang="en-US" dirty="0"/>
              <a:t>if not needed</a:t>
            </a:r>
          </a:p>
        </p:txBody>
      </p:sp>
      <p:sp>
        <p:nvSpPr>
          <p:cNvPr id="5" name="Text Placeholder 4"/>
          <p:cNvSpPr>
            <a:spLocks noGrp="1"/>
          </p:cNvSpPr>
          <p:nvPr>
            <p:ph type="body" sz="quarter" idx="25" hasCustomPrompt="1"/>
          </p:nvPr>
        </p:nvSpPr>
        <p:spPr>
          <a:xfrm>
            <a:off x="626533" y="1229594"/>
            <a:ext cx="11313219" cy="331077"/>
          </a:xfrm>
        </p:spPr>
        <p:txBody>
          <a:bodyPr/>
          <a:lstStyle>
            <a:lvl1pPr marL="0" indent="0">
              <a:buNone/>
              <a:defRPr b="1" baseline="0">
                <a:solidFill>
                  <a:schemeClr val="accent2"/>
                </a:solidFill>
              </a:defRPr>
            </a:lvl1pPr>
          </a:lstStyle>
          <a:p>
            <a:pPr lvl="0"/>
            <a:r>
              <a:rPr lang="en-US" dirty="0"/>
              <a:t>Subtitle – delete if not needed</a:t>
            </a:r>
          </a:p>
        </p:txBody>
      </p:sp>
      <p:sp>
        <p:nvSpPr>
          <p:cNvPr id="46" name="Text Placeholder 4"/>
          <p:cNvSpPr>
            <a:spLocks noGrp="1"/>
          </p:cNvSpPr>
          <p:nvPr>
            <p:ph type="body" sz="quarter" idx="12" hasCustomPrompt="1"/>
          </p:nvPr>
        </p:nvSpPr>
        <p:spPr>
          <a:xfrm>
            <a:off x="2" y="1681605"/>
            <a:ext cx="299452" cy="2761488"/>
          </a:xfrm>
          <a:solidFill>
            <a:schemeClr val="accent1"/>
          </a:solidFill>
        </p:spPr>
        <p:txBody>
          <a:bodyPr bIns="0" anchor="b"/>
          <a:lstStyle>
            <a:lvl1pPr marL="0" indent="0">
              <a:buNone/>
              <a:defRPr sz="100"/>
            </a:lvl1pPr>
          </a:lstStyle>
          <a:p>
            <a:pPr lvl="0"/>
            <a:r>
              <a:rPr lang="en-US" dirty="0"/>
              <a:t>  </a:t>
            </a:r>
          </a:p>
        </p:txBody>
      </p:sp>
      <p:sp>
        <p:nvSpPr>
          <p:cNvPr id="153" name="TextBox 152"/>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13340393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Pic - Full Frame">
    <p:bg>
      <p:bgPr>
        <a:solidFill>
          <a:schemeClr val="bg1"/>
        </a:solidFill>
        <a:effectLst/>
      </p:bgPr>
    </p:bg>
    <p:spTree>
      <p:nvGrpSpPr>
        <p:cNvPr id="1" name=""/>
        <p:cNvGrpSpPr/>
        <p:nvPr/>
      </p:nvGrpSpPr>
      <p:grpSpPr>
        <a:xfrm>
          <a:off x="0" y="0"/>
          <a:ext cx="0" cy="0"/>
          <a:chOff x="0" y="0"/>
          <a:chExt cx="0" cy="0"/>
        </a:xfrm>
      </p:grpSpPr>
      <p:sp>
        <p:nvSpPr>
          <p:cNvPr id="5" name="Picture Placeholder 4"/>
          <p:cNvSpPr>
            <a:spLocks noGrp="1" noChangeAspect="1"/>
          </p:cNvSpPr>
          <p:nvPr>
            <p:ph type="pic" sz="quarter" idx="13" hasCustomPrompt="1"/>
          </p:nvPr>
        </p:nvSpPr>
        <p:spPr>
          <a:xfrm>
            <a:off x="290835" y="0"/>
            <a:ext cx="11901164" cy="6858000"/>
          </a:xfrm>
          <a:solidFill>
            <a:schemeClr val="bg1"/>
          </a:solidFill>
        </p:spPr>
        <p:txBody>
          <a:bodyPr lIns="0" tIns="1645920" anchor="t" anchorCtr="0"/>
          <a:lstStyle>
            <a:lvl1pPr marL="0" indent="0" algn="ctr">
              <a:buNone/>
              <a:defRPr baseline="0"/>
            </a:lvl1pPr>
          </a:lstStyle>
          <a:p>
            <a:r>
              <a:rPr lang="en-US" dirty="0"/>
              <a:t>Click icon to insert an image then right click image and “SEND IMAGE TO BACK”</a:t>
            </a:r>
          </a:p>
        </p:txBody>
      </p:sp>
      <p:sp>
        <p:nvSpPr>
          <p:cNvPr id="7" name="Text Placeholder 6"/>
          <p:cNvSpPr>
            <a:spLocks noGrp="1"/>
          </p:cNvSpPr>
          <p:nvPr>
            <p:ph type="body" sz="quarter" idx="17" hasCustomPrompt="1"/>
          </p:nvPr>
        </p:nvSpPr>
        <p:spPr>
          <a:xfrm>
            <a:off x="0" y="4775200"/>
            <a:ext cx="12192000" cy="2082800"/>
          </a:xfrm>
          <a:solidFill>
            <a:schemeClr val="tx2">
              <a:alpha val="91000"/>
            </a:schemeClr>
          </a:solidFill>
        </p:spPr>
        <p:txBody>
          <a:bodyPr bIns="0" anchor="b" anchorCtr="0"/>
          <a:lstStyle>
            <a:lvl1pPr marL="0" indent="0">
              <a:buNone/>
              <a:defRPr sz="100"/>
            </a:lvl1pPr>
          </a:lstStyle>
          <a:p>
            <a:pPr lvl="0"/>
            <a:r>
              <a:rPr lang="en-US" dirty="0"/>
              <a:t> </a:t>
            </a:r>
            <a:r>
              <a:rPr lang="en-US" dirty="0" err="1"/>
              <a:t>x1</a:t>
            </a:r>
            <a:endParaRPr lang="en-US" dirty="0"/>
          </a:p>
          <a:p>
            <a:pPr lvl="0"/>
            <a:endParaRPr lang="en-US" dirty="0"/>
          </a:p>
        </p:txBody>
      </p:sp>
      <p:sp>
        <p:nvSpPr>
          <p:cNvPr id="2" name="Title 1"/>
          <p:cNvSpPr>
            <a:spLocks noGrp="1"/>
          </p:cNvSpPr>
          <p:nvPr>
            <p:ph type="title" hasCustomPrompt="1"/>
          </p:nvPr>
        </p:nvSpPr>
        <p:spPr>
          <a:xfrm>
            <a:off x="626535" y="5042974"/>
            <a:ext cx="11094720" cy="1373592"/>
          </a:xfrm>
        </p:spPr>
        <p:txBody>
          <a:bodyPr lIns="0" anchor="t"/>
          <a:lstStyle>
            <a:lvl1pPr>
              <a:defRPr sz="2400" b="1" cap="all" baseline="0">
                <a:solidFill>
                  <a:schemeClr val="bg1"/>
                </a:solidFill>
              </a:defRPr>
            </a:lvl1pPr>
          </a:lstStyle>
          <a:p>
            <a:r>
              <a:rPr lang="en-US" dirty="0"/>
              <a:t>Full-frame image layout  – title</a:t>
            </a:r>
          </a:p>
        </p:txBody>
      </p:sp>
      <p:sp>
        <p:nvSpPr>
          <p:cNvPr id="3" name="Slide Number Placeholder 2"/>
          <p:cNvSpPr>
            <a:spLocks noGrp="1"/>
          </p:cNvSpPr>
          <p:nvPr>
            <p:ph type="sldNum" sz="quarter" idx="15"/>
          </p:nvPr>
        </p:nvSpPr>
        <p:spPr/>
        <p:txBody>
          <a:bodyPr/>
          <a:lstStyle>
            <a:lvl1pPr>
              <a:defRPr>
                <a:solidFill>
                  <a:schemeClr val="bg1"/>
                </a:solidFill>
              </a:defRPr>
            </a:lvl1pPr>
          </a:lstStyle>
          <a:p>
            <a:fld id="{AEFAAC5A-9C4F-4278-920D-DF2BAB595749}" type="slidenum">
              <a:rPr lang="en-US" smtClean="0">
                <a:solidFill>
                  <a:srgbClr val="FFFFFF"/>
                </a:solidFill>
              </a:rPr>
              <a:pPr/>
              <a:t>‹#›</a:t>
            </a:fld>
            <a:endParaRPr lang="en-US" dirty="0">
              <a:solidFill>
                <a:srgbClr val="FFFFFF"/>
              </a:solidFill>
            </a:endParaRPr>
          </a:p>
        </p:txBody>
      </p:sp>
      <p:sp>
        <p:nvSpPr>
          <p:cNvPr id="8" name="Text Placeholder 4"/>
          <p:cNvSpPr>
            <a:spLocks noGrp="1"/>
          </p:cNvSpPr>
          <p:nvPr>
            <p:ph type="body" sz="quarter" idx="12" hasCustomPrompt="1"/>
          </p:nvPr>
        </p:nvSpPr>
        <p:spPr>
          <a:xfrm>
            <a:off x="0" y="-2"/>
            <a:ext cx="304800" cy="6858000"/>
          </a:xfrm>
          <a:solidFill>
            <a:schemeClr val="accent1"/>
          </a:solidFill>
        </p:spPr>
        <p:txBody>
          <a:bodyPr bIns="0" anchor="b"/>
          <a:lstStyle>
            <a:lvl1pPr marL="0" indent="0">
              <a:buNone/>
              <a:defRPr sz="100"/>
            </a:lvl1pPr>
          </a:lstStyle>
          <a:p>
            <a:pPr lvl="0"/>
            <a:r>
              <a:rPr lang="en-US" dirty="0"/>
              <a:t>  </a:t>
            </a:r>
          </a:p>
        </p:txBody>
      </p:sp>
      <p:sp>
        <p:nvSpPr>
          <p:cNvPr id="9" name="TextBox 8"/>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2784970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Pic - ONE Image">
    <p:bg>
      <p:bgPr>
        <a:solidFill>
          <a:schemeClr val="bg1"/>
        </a:solidFill>
        <a:effectLst/>
      </p:bgPr>
    </p:bg>
    <p:spTree>
      <p:nvGrpSpPr>
        <p:cNvPr id="1" name=""/>
        <p:cNvGrpSpPr/>
        <p:nvPr/>
      </p:nvGrpSpPr>
      <p:grpSpPr>
        <a:xfrm>
          <a:off x="0" y="0"/>
          <a:ext cx="0" cy="0"/>
          <a:chOff x="0" y="0"/>
          <a:chExt cx="0" cy="0"/>
        </a:xfrm>
      </p:grpSpPr>
      <p:sp>
        <p:nvSpPr>
          <p:cNvPr id="8" name="Text Placeholder 6"/>
          <p:cNvSpPr>
            <a:spLocks noGrp="1"/>
          </p:cNvSpPr>
          <p:nvPr>
            <p:ph type="body" sz="quarter" idx="17" hasCustomPrompt="1"/>
          </p:nvPr>
        </p:nvSpPr>
        <p:spPr>
          <a:xfrm>
            <a:off x="0" y="3656122"/>
            <a:ext cx="12192000" cy="3201878"/>
          </a:xfrm>
          <a:solidFill>
            <a:schemeClr val="accent2"/>
          </a:solidFill>
        </p:spPr>
        <p:txBody>
          <a:bodyPr bIns="0" anchor="b" anchorCtr="0"/>
          <a:lstStyle>
            <a:lvl1pPr marL="0" indent="0">
              <a:buNone/>
              <a:defRPr sz="100"/>
            </a:lvl1pPr>
          </a:lstStyle>
          <a:p>
            <a:pPr lvl="0"/>
            <a:r>
              <a:rPr lang="en-US" dirty="0"/>
              <a:t> </a:t>
            </a:r>
            <a:r>
              <a:rPr lang="en-US" dirty="0" err="1"/>
              <a:t>x1</a:t>
            </a:r>
            <a:endParaRPr lang="en-US" dirty="0"/>
          </a:p>
          <a:p>
            <a:pPr lvl="0"/>
            <a:endParaRPr lang="en-US" dirty="0"/>
          </a:p>
        </p:txBody>
      </p:sp>
      <p:sp>
        <p:nvSpPr>
          <p:cNvPr id="10" name="Text Placeholder 7"/>
          <p:cNvSpPr>
            <a:spLocks noGrp="1"/>
          </p:cNvSpPr>
          <p:nvPr>
            <p:ph type="body" sz="quarter" idx="14"/>
          </p:nvPr>
        </p:nvSpPr>
        <p:spPr>
          <a:xfrm>
            <a:off x="626534" y="4645419"/>
            <a:ext cx="11246069" cy="1813035"/>
          </a:xfrm>
          <a:noFill/>
        </p:spPr>
        <p:txBody>
          <a:bodyPr lIns="0" tIns="91440"/>
          <a:lstStyle>
            <a:lvl1pPr>
              <a:defRPr sz="2400">
                <a:solidFill>
                  <a:schemeClr val="bg1"/>
                </a:solidFill>
              </a:defRPr>
            </a:lvl1pPr>
            <a:lvl2pPr>
              <a:defRPr sz="22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4"/>
          <p:cNvSpPr>
            <a:spLocks noGrp="1" noChangeAspect="1"/>
          </p:cNvSpPr>
          <p:nvPr>
            <p:ph type="pic" sz="quarter" idx="13" hasCustomPrompt="1"/>
          </p:nvPr>
        </p:nvSpPr>
        <p:spPr>
          <a:xfrm>
            <a:off x="290835" y="0"/>
            <a:ext cx="11901164" cy="3656013"/>
          </a:xfrm>
          <a:solidFill>
            <a:schemeClr val="bg1"/>
          </a:solidFill>
        </p:spPr>
        <p:txBody>
          <a:bodyPr lIns="0" tIns="1097280" anchor="t" anchorCtr="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626533" y="3807284"/>
            <a:ext cx="11565467" cy="787098"/>
          </a:xfrm>
        </p:spPr>
        <p:txBody>
          <a:bodyPr lIns="0"/>
          <a:lstStyle>
            <a:lvl1pPr>
              <a:defRPr sz="2800" b="1" baseline="0">
                <a:solidFill>
                  <a:schemeClr val="bg1"/>
                </a:solidFill>
              </a:defRPr>
            </a:lvl1pPr>
          </a:lstStyle>
          <a:p>
            <a:r>
              <a:rPr lang="en-US" dirty="0"/>
              <a:t>Science/R&amp;D hero – one image</a:t>
            </a:r>
            <a:br>
              <a:rPr lang="en-US" dirty="0"/>
            </a:br>
            <a:r>
              <a:rPr lang="en-US" dirty="0"/>
              <a:t>Headline is </a:t>
            </a:r>
            <a:r>
              <a:rPr lang="en-US" dirty="0" err="1"/>
              <a:t>arial</a:t>
            </a:r>
            <a:r>
              <a:rPr lang="en-US" dirty="0"/>
              <a:t> in all caps</a:t>
            </a:r>
          </a:p>
        </p:txBody>
      </p:sp>
      <p:sp>
        <p:nvSpPr>
          <p:cNvPr id="3" name="Slide Number Placeholder 2"/>
          <p:cNvSpPr>
            <a:spLocks noGrp="1"/>
          </p:cNvSpPr>
          <p:nvPr>
            <p:ph type="sldNum" sz="quarter" idx="15"/>
          </p:nvPr>
        </p:nvSpPr>
        <p:spPr/>
        <p:txBody>
          <a:bodyPr/>
          <a:lstStyle>
            <a:lvl1pPr>
              <a:defRPr>
                <a:solidFill>
                  <a:schemeClr val="bg1"/>
                </a:solidFill>
              </a:defRPr>
            </a:lvl1pPr>
          </a:lstStyle>
          <a:p>
            <a:fld id="{AEFAAC5A-9C4F-4278-920D-DF2BAB595749}" type="slidenum">
              <a:rPr lang="en-US" smtClean="0">
                <a:solidFill>
                  <a:srgbClr val="FFFFFF"/>
                </a:solidFill>
              </a:rPr>
              <a:pPr/>
              <a:t>‹#›</a:t>
            </a:fld>
            <a:endParaRPr lang="en-US" dirty="0">
              <a:solidFill>
                <a:srgbClr val="FFFFFF"/>
              </a:solidFill>
            </a:endParaRPr>
          </a:p>
        </p:txBody>
      </p:sp>
      <p:sp>
        <p:nvSpPr>
          <p:cNvPr id="9" name="Text Placeholder 4"/>
          <p:cNvSpPr>
            <a:spLocks noGrp="1"/>
          </p:cNvSpPr>
          <p:nvPr>
            <p:ph type="body" sz="quarter" idx="12" hasCustomPrompt="1"/>
          </p:nvPr>
        </p:nvSpPr>
        <p:spPr>
          <a:xfrm>
            <a:off x="0" y="-2"/>
            <a:ext cx="304800" cy="6858000"/>
          </a:xfrm>
          <a:solidFill>
            <a:schemeClr val="accent1"/>
          </a:solidFill>
        </p:spPr>
        <p:txBody>
          <a:bodyPr bIns="0" anchor="b"/>
          <a:lstStyle>
            <a:lvl1pPr marL="0" indent="0">
              <a:buNone/>
              <a:defRPr sz="100"/>
            </a:lvl1pPr>
          </a:lstStyle>
          <a:p>
            <a:pPr lvl="0"/>
            <a:r>
              <a:rPr lang="en-US" dirty="0"/>
              <a:t>  </a:t>
            </a:r>
          </a:p>
        </p:txBody>
      </p:sp>
      <p:sp>
        <p:nvSpPr>
          <p:cNvPr id="11" name="TextBox 10"/>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24428331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Pic - TWO images">
    <p:bg>
      <p:bgPr>
        <a:solidFill>
          <a:schemeClr val="bg1"/>
        </a:solidFill>
        <a:effectLst/>
      </p:bgPr>
    </p:bg>
    <p:spTree>
      <p:nvGrpSpPr>
        <p:cNvPr id="1" name=""/>
        <p:cNvGrpSpPr/>
        <p:nvPr/>
      </p:nvGrpSpPr>
      <p:grpSpPr>
        <a:xfrm>
          <a:off x="0" y="0"/>
          <a:ext cx="0" cy="0"/>
          <a:chOff x="0" y="0"/>
          <a:chExt cx="0" cy="0"/>
        </a:xfrm>
      </p:grpSpPr>
      <p:sp>
        <p:nvSpPr>
          <p:cNvPr id="13" name="Text Placeholder 6"/>
          <p:cNvSpPr>
            <a:spLocks noGrp="1"/>
          </p:cNvSpPr>
          <p:nvPr>
            <p:ph type="body" sz="quarter" idx="20" hasCustomPrompt="1"/>
          </p:nvPr>
        </p:nvSpPr>
        <p:spPr>
          <a:xfrm>
            <a:off x="0" y="3656122"/>
            <a:ext cx="12192000" cy="3201878"/>
          </a:xfrm>
          <a:solidFill>
            <a:schemeClr val="accent2"/>
          </a:solidFill>
        </p:spPr>
        <p:txBody>
          <a:bodyPr bIns="0" anchor="b" anchorCtr="0"/>
          <a:lstStyle>
            <a:lvl1pPr marL="0" indent="0">
              <a:buNone/>
              <a:defRPr sz="100"/>
            </a:lvl1pPr>
          </a:lstStyle>
          <a:p>
            <a:pPr lvl="0"/>
            <a:r>
              <a:rPr lang="en-US" dirty="0"/>
              <a:t> </a:t>
            </a:r>
            <a:r>
              <a:rPr lang="en-US" dirty="0" err="1"/>
              <a:t>x1</a:t>
            </a:r>
            <a:endParaRPr lang="en-US" dirty="0"/>
          </a:p>
          <a:p>
            <a:pPr lvl="0"/>
            <a:endParaRPr lang="en-US" dirty="0"/>
          </a:p>
        </p:txBody>
      </p:sp>
      <p:sp>
        <p:nvSpPr>
          <p:cNvPr id="11" name="Picture Placeholder 4"/>
          <p:cNvSpPr>
            <a:spLocks noGrp="1" noChangeAspect="1"/>
          </p:cNvSpPr>
          <p:nvPr>
            <p:ph type="pic" sz="quarter" idx="16" hasCustomPrompt="1"/>
          </p:nvPr>
        </p:nvSpPr>
        <p:spPr>
          <a:xfrm>
            <a:off x="290836" y="0"/>
            <a:ext cx="5974080" cy="3663950"/>
          </a:xfrm>
          <a:solidFill>
            <a:schemeClr val="bg1">
              <a:lumMod val="75000"/>
            </a:schemeClr>
          </a:solidFill>
        </p:spPr>
        <p:txBody>
          <a:bodyPr tIns="1097280" anchor="t" anchorCtr="0"/>
          <a:lstStyle>
            <a:lvl1pPr marL="0" indent="0" algn="ctr">
              <a:buNone/>
              <a:defRPr baseline="0"/>
            </a:lvl1pPr>
          </a:lstStyle>
          <a:p>
            <a:r>
              <a:rPr lang="en-US" dirty="0"/>
              <a:t>Click icon to insert an image</a:t>
            </a:r>
          </a:p>
        </p:txBody>
      </p:sp>
      <p:sp>
        <p:nvSpPr>
          <p:cNvPr id="12" name="Picture Placeholder 4"/>
          <p:cNvSpPr>
            <a:spLocks noGrp="1" noChangeAspect="1"/>
          </p:cNvSpPr>
          <p:nvPr>
            <p:ph type="pic" sz="quarter" idx="17" hasCustomPrompt="1"/>
          </p:nvPr>
        </p:nvSpPr>
        <p:spPr>
          <a:xfrm>
            <a:off x="6243367" y="0"/>
            <a:ext cx="5974080" cy="3663950"/>
          </a:xfrm>
          <a:solidFill>
            <a:schemeClr val="bg1">
              <a:lumMod val="85000"/>
            </a:schemeClr>
          </a:solidFill>
        </p:spPr>
        <p:txBody>
          <a:bodyPr tIns="1097280" anchor="t" anchorCtr="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626533" y="3807284"/>
            <a:ext cx="11565467" cy="787098"/>
          </a:xfrm>
        </p:spPr>
        <p:txBody>
          <a:bodyPr lIns="0"/>
          <a:lstStyle>
            <a:lvl1pPr>
              <a:defRPr sz="2800" b="1">
                <a:solidFill>
                  <a:schemeClr val="bg1"/>
                </a:solidFill>
              </a:defRPr>
            </a:lvl1pPr>
          </a:lstStyle>
          <a:p>
            <a:r>
              <a:rPr lang="en-US" dirty="0"/>
              <a:t>Science/R&amp;D hero – TWO images</a:t>
            </a:r>
            <a:br>
              <a:rPr lang="en-US" dirty="0"/>
            </a:br>
            <a:r>
              <a:rPr lang="en-US" dirty="0"/>
              <a:t>Headline is </a:t>
            </a:r>
            <a:r>
              <a:rPr lang="en-US" dirty="0" err="1"/>
              <a:t>arial</a:t>
            </a:r>
            <a:r>
              <a:rPr lang="en-US" dirty="0"/>
              <a:t> in all caps</a:t>
            </a:r>
          </a:p>
        </p:txBody>
      </p:sp>
      <p:sp>
        <p:nvSpPr>
          <p:cNvPr id="9" name="Text Placeholder 7"/>
          <p:cNvSpPr>
            <a:spLocks noGrp="1"/>
          </p:cNvSpPr>
          <p:nvPr>
            <p:ph type="body" sz="quarter" idx="14"/>
          </p:nvPr>
        </p:nvSpPr>
        <p:spPr>
          <a:xfrm>
            <a:off x="626534" y="4645419"/>
            <a:ext cx="11246069" cy="1813035"/>
          </a:xfrm>
          <a:noFill/>
        </p:spPr>
        <p:txBody>
          <a:bodyPr lIns="0" tIns="91440"/>
          <a:lstStyle>
            <a:lvl1pPr>
              <a:defRPr sz="2400">
                <a:solidFill>
                  <a:schemeClr val="bg1"/>
                </a:solidFill>
              </a:defRPr>
            </a:lvl1pPr>
            <a:lvl2pPr>
              <a:defRPr sz="22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Slide Number Placeholder 2"/>
          <p:cNvSpPr>
            <a:spLocks noGrp="1"/>
          </p:cNvSpPr>
          <p:nvPr>
            <p:ph type="sldNum" sz="quarter" idx="18"/>
          </p:nvPr>
        </p:nvSpPr>
        <p:spPr/>
        <p:txBody>
          <a:bodyPr/>
          <a:lstStyle>
            <a:lvl1pPr>
              <a:defRPr>
                <a:solidFill>
                  <a:schemeClr val="bg1"/>
                </a:solidFill>
              </a:defRPr>
            </a:lvl1pPr>
          </a:lstStyle>
          <a:p>
            <a:fld id="{AEFAAC5A-9C4F-4278-920D-DF2BAB595749}" type="slidenum">
              <a:rPr lang="en-US" smtClean="0">
                <a:solidFill>
                  <a:srgbClr val="FFFFFF"/>
                </a:solidFill>
              </a:rPr>
              <a:pPr/>
              <a:t>‹#›</a:t>
            </a:fld>
            <a:endParaRPr lang="en-US" dirty="0">
              <a:solidFill>
                <a:srgbClr val="FFFFFF"/>
              </a:solidFill>
            </a:endParaRPr>
          </a:p>
        </p:txBody>
      </p:sp>
      <p:sp>
        <p:nvSpPr>
          <p:cNvPr id="10" name="Text Placeholder 4"/>
          <p:cNvSpPr>
            <a:spLocks noGrp="1"/>
          </p:cNvSpPr>
          <p:nvPr>
            <p:ph type="body" sz="quarter" idx="12" hasCustomPrompt="1"/>
          </p:nvPr>
        </p:nvSpPr>
        <p:spPr>
          <a:xfrm>
            <a:off x="0" y="-2"/>
            <a:ext cx="304800" cy="6858000"/>
          </a:xfrm>
          <a:solidFill>
            <a:schemeClr val="accent1"/>
          </a:solidFill>
        </p:spPr>
        <p:txBody>
          <a:bodyPr bIns="0" anchor="b"/>
          <a:lstStyle>
            <a:lvl1pPr marL="0" indent="0">
              <a:buNone/>
              <a:defRPr sz="100"/>
            </a:lvl1pPr>
          </a:lstStyle>
          <a:p>
            <a:pPr lvl="0"/>
            <a:r>
              <a:rPr lang="en-US" dirty="0"/>
              <a:t>  </a:t>
            </a:r>
          </a:p>
        </p:txBody>
      </p:sp>
      <p:sp>
        <p:nvSpPr>
          <p:cNvPr id="14" name="TextBox 13"/>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315285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Pic - THREE Images">
    <p:bg>
      <p:bgPr>
        <a:solidFill>
          <a:schemeClr val="bg1"/>
        </a:solidFill>
        <a:effectLst/>
      </p:bgPr>
    </p:bg>
    <p:spTree>
      <p:nvGrpSpPr>
        <p:cNvPr id="1" name=""/>
        <p:cNvGrpSpPr/>
        <p:nvPr/>
      </p:nvGrpSpPr>
      <p:grpSpPr>
        <a:xfrm>
          <a:off x="0" y="0"/>
          <a:ext cx="0" cy="0"/>
          <a:chOff x="0" y="0"/>
          <a:chExt cx="0" cy="0"/>
        </a:xfrm>
      </p:grpSpPr>
      <p:sp>
        <p:nvSpPr>
          <p:cNvPr id="11" name="Text Placeholder 6"/>
          <p:cNvSpPr>
            <a:spLocks noGrp="1"/>
          </p:cNvSpPr>
          <p:nvPr>
            <p:ph type="body" sz="quarter" idx="19" hasCustomPrompt="1"/>
          </p:nvPr>
        </p:nvSpPr>
        <p:spPr>
          <a:xfrm>
            <a:off x="0" y="3656122"/>
            <a:ext cx="12192000" cy="3201878"/>
          </a:xfrm>
          <a:solidFill>
            <a:schemeClr val="accent2"/>
          </a:solidFill>
        </p:spPr>
        <p:txBody>
          <a:bodyPr bIns="0" anchor="b" anchorCtr="0"/>
          <a:lstStyle>
            <a:lvl1pPr marL="0" indent="0">
              <a:buNone/>
              <a:defRPr sz="100"/>
            </a:lvl1pPr>
          </a:lstStyle>
          <a:p>
            <a:pPr lvl="0"/>
            <a:r>
              <a:rPr lang="en-US" dirty="0"/>
              <a:t> </a:t>
            </a:r>
            <a:r>
              <a:rPr lang="en-US" dirty="0" err="1"/>
              <a:t>x1</a:t>
            </a:r>
            <a:endParaRPr lang="en-US" dirty="0"/>
          </a:p>
          <a:p>
            <a:pPr lvl="0"/>
            <a:endParaRPr lang="en-US" dirty="0"/>
          </a:p>
        </p:txBody>
      </p:sp>
      <p:sp>
        <p:nvSpPr>
          <p:cNvPr id="5" name="Picture Placeholder 4"/>
          <p:cNvSpPr>
            <a:spLocks noGrp="1" noChangeAspect="1"/>
          </p:cNvSpPr>
          <p:nvPr>
            <p:ph type="pic" sz="quarter" idx="13" hasCustomPrompt="1"/>
          </p:nvPr>
        </p:nvSpPr>
        <p:spPr>
          <a:xfrm>
            <a:off x="290836" y="0"/>
            <a:ext cx="3986784" cy="367364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9" name="Picture Placeholder 4"/>
          <p:cNvSpPr>
            <a:spLocks noGrp="1" noChangeAspect="1"/>
          </p:cNvSpPr>
          <p:nvPr>
            <p:ph type="pic" sz="quarter" idx="15" hasCustomPrompt="1"/>
          </p:nvPr>
        </p:nvSpPr>
        <p:spPr>
          <a:xfrm>
            <a:off x="4258983" y="0"/>
            <a:ext cx="3986784" cy="3673642"/>
          </a:xfrm>
          <a:solidFill>
            <a:schemeClr val="bg1">
              <a:lumMod val="75000"/>
            </a:schemeClr>
          </a:solidFill>
        </p:spPr>
        <p:txBody>
          <a:bodyPr lIns="0" tIns="731520" anchor="t" anchorCtr="0"/>
          <a:lstStyle>
            <a:lvl1pPr marL="0" indent="0" algn="ctr">
              <a:buNone/>
              <a:defRPr baseline="0"/>
            </a:lvl1pPr>
          </a:lstStyle>
          <a:p>
            <a:r>
              <a:rPr lang="en-US" dirty="0"/>
              <a:t>Click icon to insert an image</a:t>
            </a:r>
          </a:p>
        </p:txBody>
      </p:sp>
      <p:sp>
        <p:nvSpPr>
          <p:cNvPr id="10" name="Picture Placeholder 4"/>
          <p:cNvSpPr>
            <a:spLocks noGrp="1" noChangeAspect="1"/>
          </p:cNvSpPr>
          <p:nvPr>
            <p:ph type="pic" sz="quarter" idx="16" hasCustomPrompt="1"/>
          </p:nvPr>
        </p:nvSpPr>
        <p:spPr>
          <a:xfrm>
            <a:off x="8248149" y="0"/>
            <a:ext cx="3943851" cy="367364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8" name="Text Placeholder 7"/>
          <p:cNvSpPr>
            <a:spLocks noGrp="1"/>
          </p:cNvSpPr>
          <p:nvPr>
            <p:ph type="body" sz="quarter" idx="14"/>
          </p:nvPr>
        </p:nvSpPr>
        <p:spPr>
          <a:xfrm>
            <a:off x="626534" y="4645419"/>
            <a:ext cx="11246069" cy="1813035"/>
          </a:xfrm>
          <a:noFill/>
        </p:spPr>
        <p:txBody>
          <a:bodyPr lIns="0" tIns="91440"/>
          <a:lstStyle>
            <a:lvl1pPr>
              <a:defRPr sz="2400">
                <a:solidFill>
                  <a:schemeClr val="bg1"/>
                </a:solidFill>
              </a:defRPr>
            </a:lvl1pPr>
            <a:lvl2pPr>
              <a:defRPr sz="22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hasCustomPrompt="1"/>
          </p:nvPr>
        </p:nvSpPr>
        <p:spPr>
          <a:xfrm>
            <a:off x="626533" y="3807284"/>
            <a:ext cx="11565467" cy="787098"/>
          </a:xfrm>
        </p:spPr>
        <p:txBody>
          <a:bodyPr lIns="0"/>
          <a:lstStyle>
            <a:lvl1pPr>
              <a:defRPr sz="2800" b="1">
                <a:solidFill>
                  <a:schemeClr val="bg1"/>
                </a:solidFill>
              </a:defRPr>
            </a:lvl1pPr>
          </a:lstStyle>
          <a:p>
            <a:r>
              <a:rPr lang="en-US" dirty="0"/>
              <a:t>Science/R&amp;D hero – Three images</a:t>
            </a:r>
            <a:br>
              <a:rPr lang="en-US" dirty="0"/>
            </a:br>
            <a:r>
              <a:rPr lang="en-US" dirty="0"/>
              <a:t>Headline is </a:t>
            </a:r>
            <a:r>
              <a:rPr lang="en-US" dirty="0" err="1"/>
              <a:t>arial</a:t>
            </a:r>
            <a:r>
              <a:rPr lang="en-US" dirty="0"/>
              <a:t> in all caps</a:t>
            </a:r>
          </a:p>
        </p:txBody>
      </p:sp>
      <p:sp>
        <p:nvSpPr>
          <p:cNvPr id="3" name="Slide Number Placeholder 2"/>
          <p:cNvSpPr>
            <a:spLocks noGrp="1"/>
          </p:cNvSpPr>
          <p:nvPr>
            <p:ph type="sldNum" sz="quarter" idx="17"/>
          </p:nvPr>
        </p:nvSpPr>
        <p:spPr/>
        <p:txBody>
          <a:bodyPr/>
          <a:lstStyle>
            <a:lvl1pPr>
              <a:defRPr>
                <a:solidFill>
                  <a:schemeClr val="bg1"/>
                </a:solidFill>
              </a:defRPr>
            </a:lvl1pPr>
          </a:lstStyle>
          <a:p>
            <a:fld id="{AEFAAC5A-9C4F-4278-920D-DF2BAB595749}" type="slidenum">
              <a:rPr lang="en-US" smtClean="0">
                <a:solidFill>
                  <a:srgbClr val="FFFFFF"/>
                </a:solidFill>
              </a:rPr>
              <a:pPr/>
              <a:t>‹#›</a:t>
            </a:fld>
            <a:endParaRPr lang="en-US" dirty="0">
              <a:solidFill>
                <a:srgbClr val="FFFFFF"/>
              </a:solidFill>
            </a:endParaRPr>
          </a:p>
        </p:txBody>
      </p:sp>
      <p:sp>
        <p:nvSpPr>
          <p:cNvPr id="12" name="Text Placeholder 4"/>
          <p:cNvSpPr>
            <a:spLocks noGrp="1"/>
          </p:cNvSpPr>
          <p:nvPr>
            <p:ph type="body" sz="quarter" idx="12" hasCustomPrompt="1"/>
          </p:nvPr>
        </p:nvSpPr>
        <p:spPr>
          <a:xfrm>
            <a:off x="0" y="-2"/>
            <a:ext cx="304800" cy="6858000"/>
          </a:xfrm>
          <a:solidFill>
            <a:schemeClr val="accent1"/>
          </a:solidFill>
        </p:spPr>
        <p:txBody>
          <a:bodyPr bIns="0" anchor="b"/>
          <a:lstStyle>
            <a:lvl1pPr marL="0" indent="0">
              <a:buNone/>
              <a:defRPr sz="100"/>
            </a:lvl1pPr>
          </a:lstStyle>
          <a:p>
            <a:pPr lvl="0"/>
            <a:r>
              <a:rPr lang="en-US" dirty="0"/>
              <a:t>  </a:t>
            </a:r>
          </a:p>
        </p:txBody>
      </p:sp>
      <p:sp>
        <p:nvSpPr>
          <p:cNvPr id="13" name="TextBox 12"/>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15621839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Pic - FOUR Images">
    <p:bg>
      <p:bgPr>
        <a:solidFill>
          <a:schemeClr val="bg1"/>
        </a:solidFill>
        <a:effectLst/>
      </p:bgPr>
    </p:bg>
    <p:spTree>
      <p:nvGrpSpPr>
        <p:cNvPr id="1" name=""/>
        <p:cNvGrpSpPr/>
        <p:nvPr/>
      </p:nvGrpSpPr>
      <p:grpSpPr>
        <a:xfrm>
          <a:off x="0" y="0"/>
          <a:ext cx="0" cy="0"/>
          <a:chOff x="0" y="0"/>
          <a:chExt cx="0" cy="0"/>
        </a:xfrm>
      </p:grpSpPr>
      <p:sp>
        <p:nvSpPr>
          <p:cNvPr id="19" name="Text Placeholder 6"/>
          <p:cNvSpPr>
            <a:spLocks noGrp="1"/>
          </p:cNvSpPr>
          <p:nvPr>
            <p:ph type="body" sz="quarter" idx="24" hasCustomPrompt="1"/>
          </p:nvPr>
        </p:nvSpPr>
        <p:spPr>
          <a:xfrm>
            <a:off x="0" y="0"/>
            <a:ext cx="12192000" cy="6858000"/>
          </a:xfrm>
          <a:solidFill>
            <a:schemeClr val="accent2"/>
          </a:solidFill>
        </p:spPr>
        <p:txBody>
          <a:bodyPr bIns="0" anchor="b" anchorCtr="0"/>
          <a:lstStyle>
            <a:lvl1pPr marL="0" indent="0">
              <a:buNone/>
              <a:defRPr sz="100"/>
            </a:lvl1pPr>
          </a:lstStyle>
          <a:p>
            <a:pPr lvl="0"/>
            <a:r>
              <a:rPr lang="en-US" dirty="0"/>
              <a:t> </a:t>
            </a:r>
            <a:r>
              <a:rPr lang="en-US" dirty="0" err="1"/>
              <a:t>x1</a:t>
            </a:r>
            <a:endParaRPr lang="en-US" dirty="0"/>
          </a:p>
          <a:p>
            <a:pPr lvl="0"/>
            <a:endParaRPr lang="en-US" dirty="0"/>
          </a:p>
        </p:txBody>
      </p:sp>
      <p:sp>
        <p:nvSpPr>
          <p:cNvPr id="5" name="Picture Placeholder 4"/>
          <p:cNvSpPr>
            <a:spLocks noGrp="1" noChangeAspect="1"/>
          </p:cNvSpPr>
          <p:nvPr>
            <p:ph type="pic" sz="quarter" idx="13" hasCustomPrompt="1"/>
          </p:nvPr>
        </p:nvSpPr>
        <p:spPr>
          <a:xfrm>
            <a:off x="290836" y="1654175"/>
            <a:ext cx="2987040" cy="223828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9" name="Picture Placeholder 4"/>
          <p:cNvSpPr>
            <a:spLocks noGrp="1" noChangeAspect="1"/>
          </p:cNvSpPr>
          <p:nvPr>
            <p:ph type="pic" sz="quarter" idx="15" hasCustomPrompt="1"/>
          </p:nvPr>
        </p:nvSpPr>
        <p:spPr>
          <a:xfrm>
            <a:off x="3270980" y="1654175"/>
            <a:ext cx="2987040" cy="2238282"/>
          </a:xfrm>
          <a:solidFill>
            <a:schemeClr val="bg1">
              <a:lumMod val="75000"/>
            </a:schemeClr>
          </a:solidFill>
        </p:spPr>
        <p:txBody>
          <a:bodyPr lIns="0" tIns="731520" anchor="t" anchorCtr="0"/>
          <a:lstStyle>
            <a:lvl1pPr marL="0" indent="0" algn="ctr">
              <a:buNone/>
              <a:defRPr baseline="0"/>
            </a:lvl1pPr>
          </a:lstStyle>
          <a:p>
            <a:r>
              <a:rPr lang="en-US" dirty="0"/>
              <a:t>Click icon to insert an image</a:t>
            </a:r>
          </a:p>
        </p:txBody>
      </p:sp>
      <p:sp>
        <p:nvSpPr>
          <p:cNvPr id="10" name="Picture Placeholder 4"/>
          <p:cNvSpPr>
            <a:spLocks noGrp="1" noChangeAspect="1"/>
          </p:cNvSpPr>
          <p:nvPr>
            <p:ph type="pic" sz="quarter" idx="16" hasCustomPrompt="1"/>
          </p:nvPr>
        </p:nvSpPr>
        <p:spPr>
          <a:xfrm>
            <a:off x="6251121" y="1654175"/>
            <a:ext cx="2987040" cy="223828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11" name="Picture Placeholder 4"/>
          <p:cNvSpPr>
            <a:spLocks noGrp="1" noChangeAspect="1"/>
          </p:cNvSpPr>
          <p:nvPr>
            <p:ph type="pic" sz="quarter" idx="17" hasCustomPrompt="1"/>
          </p:nvPr>
        </p:nvSpPr>
        <p:spPr>
          <a:xfrm>
            <a:off x="9208029" y="1654175"/>
            <a:ext cx="2987040" cy="2238282"/>
          </a:xfrm>
          <a:solidFill>
            <a:schemeClr val="bg1">
              <a:lumMod val="75000"/>
            </a:schemeClr>
          </a:solidFill>
        </p:spPr>
        <p:txBody>
          <a:bodyPr lIns="0" tIns="731520" anchor="t" anchorCtr="0"/>
          <a:lstStyle>
            <a:lvl1pPr marL="0" indent="0" algn="ctr">
              <a:buNone/>
              <a:defRPr baseline="0"/>
            </a:lvl1pPr>
          </a:lstStyle>
          <a:p>
            <a:r>
              <a:rPr lang="en-US" dirty="0"/>
              <a:t>Click icon to insert an image</a:t>
            </a:r>
          </a:p>
        </p:txBody>
      </p:sp>
      <p:sp>
        <p:nvSpPr>
          <p:cNvPr id="8" name="Text Placeholder 7"/>
          <p:cNvSpPr>
            <a:spLocks noGrp="1"/>
          </p:cNvSpPr>
          <p:nvPr>
            <p:ph type="body" sz="quarter" idx="14"/>
          </p:nvPr>
        </p:nvSpPr>
        <p:spPr>
          <a:xfrm>
            <a:off x="626534" y="4645419"/>
            <a:ext cx="11246069" cy="1813035"/>
          </a:xfrm>
          <a:noFill/>
        </p:spPr>
        <p:txBody>
          <a:bodyPr lIns="0" tIns="91440"/>
          <a:lstStyle>
            <a:lvl1pPr>
              <a:defRPr sz="2400">
                <a:solidFill>
                  <a:schemeClr val="bg1"/>
                </a:solidFill>
              </a:defRPr>
            </a:lvl1pPr>
            <a:lvl2pPr>
              <a:defRPr sz="22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itle 2"/>
          <p:cNvSpPr>
            <a:spLocks noGrp="1"/>
          </p:cNvSpPr>
          <p:nvPr>
            <p:ph type="title" hasCustomPrompt="1"/>
          </p:nvPr>
        </p:nvSpPr>
        <p:spPr/>
        <p:txBody>
          <a:bodyPr/>
          <a:lstStyle>
            <a:lvl1pPr>
              <a:defRPr>
                <a:solidFill>
                  <a:schemeClr val="bg1"/>
                </a:solidFill>
              </a:defRPr>
            </a:lvl1pPr>
          </a:lstStyle>
          <a:p>
            <a:r>
              <a:rPr lang="en-US" dirty="0"/>
              <a:t>Science/R&amp;D hero – four images</a:t>
            </a:r>
            <a:br>
              <a:rPr lang="en-US" dirty="0"/>
            </a:br>
            <a:r>
              <a:rPr lang="en-US" dirty="0"/>
              <a:t>Headline is </a:t>
            </a:r>
            <a:r>
              <a:rPr lang="en-US" dirty="0" err="1"/>
              <a:t>arial</a:t>
            </a:r>
            <a:r>
              <a:rPr lang="en-US" dirty="0"/>
              <a:t> in all caps</a:t>
            </a:r>
          </a:p>
        </p:txBody>
      </p:sp>
      <p:sp>
        <p:nvSpPr>
          <p:cNvPr id="4" name="Text Placeholder 3"/>
          <p:cNvSpPr>
            <a:spLocks noGrp="1"/>
          </p:cNvSpPr>
          <p:nvPr>
            <p:ph type="body" sz="quarter" idx="18" hasCustomPrompt="1"/>
          </p:nvPr>
        </p:nvSpPr>
        <p:spPr>
          <a:xfrm>
            <a:off x="290838" y="3931764"/>
            <a:ext cx="2984625" cy="477837"/>
          </a:xfrm>
        </p:spPr>
        <p:txBody>
          <a:bodyPr lIns="91440" rIns="91440"/>
          <a:lstStyle>
            <a:lvl1pPr marL="0" indent="0">
              <a:lnSpc>
                <a:spcPct val="95000"/>
              </a:lnSpc>
              <a:buNone/>
              <a:defRPr sz="1200" b="0" baseline="0">
                <a:solidFill>
                  <a:schemeClr val="bg1"/>
                </a:solidFill>
              </a:defRPr>
            </a:lvl1pPr>
          </a:lstStyle>
          <a:p>
            <a:pPr lvl="0"/>
            <a:r>
              <a:rPr lang="en-US" dirty="0"/>
              <a:t>Image caption Image caption Image caption Image caption Image</a:t>
            </a:r>
          </a:p>
        </p:txBody>
      </p:sp>
      <p:sp>
        <p:nvSpPr>
          <p:cNvPr id="16" name="Text Placeholder 3"/>
          <p:cNvSpPr>
            <a:spLocks noGrp="1"/>
          </p:cNvSpPr>
          <p:nvPr>
            <p:ph type="body" sz="quarter" idx="19" hasCustomPrompt="1"/>
          </p:nvPr>
        </p:nvSpPr>
        <p:spPr>
          <a:xfrm>
            <a:off x="3256793" y="3931764"/>
            <a:ext cx="2984625" cy="477837"/>
          </a:xfrm>
        </p:spPr>
        <p:txBody>
          <a:bodyPr lIns="91440" rIns="91440"/>
          <a:lstStyle>
            <a:lvl1pPr marL="0" indent="0">
              <a:lnSpc>
                <a:spcPct val="95000"/>
              </a:lnSpc>
              <a:buNone/>
              <a:defRPr sz="1200" b="0">
                <a:solidFill>
                  <a:schemeClr val="bg1"/>
                </a:solidFill>
              </a:defRPr>
            </a:lvl1pPr>
          </a:lstStyle>
          <a:p>
            <a:pPr lvl="0"/>
            <a:r>
              <a:rPr lang="en-US" dirty="0"/>
              <a:t>Image caption Image caption Image caption Image caption Image</a:t>
            </a:r>
          </a:p>
        </p:txBody>
      </p:sp>
      <p:sp>
        <p:nvSpPr>
          <p:cNvPr id="17" name="Text Placeholder 3"/>
          <p:cNvSpPr>
            <a:spLocks noGrp="1"/>
          </p:cNvSpPr>
          <p:nvPr>
            <p:ph type="body" sz="quarter" idx="20" hasCustomPrompt="1"/>
          </p:nvPr>
        </p:nvSpPr>
        <p:spPr>
          <a:xfrm>
            <a:off x="6241418" y="3931764"/>
            <a:ext cx="2984625" cy="477837"/>
          </a:xfrm>
        </p:spPr>
        <p:txBody>
          <a:bodyPr lIns="91440" rIns="91440"/>
          <a:lstStyle>
            <a:lvl1pPr marL="0" indent="0">
              <a:lnSpc>
                <a:spcPct val="95000"/>
              </a:lnSpc>
              <a:buNone/>
              <a:defRPr sz="1200" b="0">
                <a:solidFill>
                  <a:schemeClr val="bg1"/>
                </a:solidFill>
              </a:defRPr>
            </a:lvl1pPr>
          </a:lstStyle>
          <a:p>
            <a:pPr lvl="0"/>
            <a:r>
              <a:rPr lang="en-US" dirty="0"/>
              <a:t>Image caption Image caption Image caption Image caption Image</a:t>
            </a:r>
          </a:p>
        </p:txBody>
      </p:sp>
      <p:sp>
        <p:nvSpPr>
          <p:cNvPr id="18" name="Text Placeholder 3"/>
          <p:cNvSpPr>
            <a:spLocks noGrp="1"/>
          </p:cNvSpPr>
          <p:nvPr>
            <p:ph type="body" sz="quarter" idx="21" hasCustomPrompt="1"/>
          </p:nvPr>
        </p:nvSpPr>
        <p:spPr>
          <a:xfrm>
            <a:off x="9207376" y="3931764"/>
            <a:ext cx="2984625" cy="477837"/>
          </a:xfrm>
        </p:spPr>
        <p:txBody>
          <a:bodyPr lIns="91440" rIns="91440"/>
          <a:lstStyle>
            <a:lvl1pPr marL="0" indent="0">
              <a:lnSpc>
                <a:spcPct val="95000"/>
              </a:lnSpc>
              <a:buNone/>
              <a:defRPr sz="1200" b="0">
                <a:solidFill>
                  <a:schemeClr val="bg1"/>
                </a:solidFill>
              </a:defRPr>
            </a:lvl1pPr>
          </a:lstStyle>
          <a:p>
            <a:pPr lvl="0"/>
            <a:r>
              <a:rPr lang="en-US" dirty="0"/>
              <a:t>Image caption Image caption Image caption Image caption Image</a:t>
            </a:r>
          </a:p>
        </p:txBody>
      </p:sp>
      <p:sp>
        <p:nvSpPr>
          <p:cNvPr id="2" name="Slide Number Placeholder 1"/>
          <p:cNvSpPr>
            <a:spLocks noGrp="1"/>
          </p:cNvSpPr>
          <p:nvPr>
            <p:ph type="sldNum" sz="quarter" idx="22"/>
          </p:nvPr>
        </p:nvSpPr>
        <p:spPr/>
        <p:txBody>
          <a:bodyPr/>
          <a:lstStyle>
            <a:lvl1pPr>
              <a:defRPr>
                <a:solidFill>
                  <a:schemeClr val="bg1"/>
                </a:solidFill>
              </a:defRPr>
            </a:lvl1pPr>
          </a:lstStyle>
          <a:p>
            <a:fld id="{AEFAAC5A-9C4F-4278-920D-DF2BAB595749}" type="slidenum">
              <a:rPr lang="en-US" smtClean="0">
                <a:solidFill>
                  <a:srgbClr val="FFFFFF"/>
                </a:solidFill>
              </a:rPr>
              <a:pPr/>
              <a:t>‹#›</a:t>
            </a:fld>
            <a:endParaRPr lang="en-US" dirty="0">
              <a:solidFill>
                <a:srgbClr val="FFFFFF"/>
              </a:solidFill>
            </a:endParaRPr>
          </a:p>
        </p:txBody>
      </p:sp>
      <p:sp>
        <p:nvSpPr>
          <p:cNvPr id="6" name="Footer Placeholder 5"/>
          <p:cNvSpPr>
            <a:spLocks noGrp="1"/>
          </p:cNvSpPr>
          <p:nvPr>
            <p:ph type="ftr" sz="quarter" idx="23"/>
          </p:nvPr>
        </p:nvSpPr>
        <p:spPr>
          <a:xfrm>
            <a:off x="0" y="-1"/>
            <a:ext cx="304800" cy="6858000"/>
          </a:xfrm>
          <a:prstGeom prst="rect">
            <a:avLst/>
          </a:prstGeom>
        </p:spPr>
        <p:txBody>
          <a:bodyPr/>
          <a:lstStyle/>
          <a:p>
            <a:endParaRPr lang="en-US" dirty="0">
              <a:solidFill>
                <a:srgbClr val="47484A"/>
              </a:solidFill>
            </a:endParaRPr>
          </a:p>
        </p:txBody>
      </p:sp>
      <p:sp>
        <p:nvSpPr>
          <p:cNvPr id="20" name="Text Placeholder 4"/>
          <p:cNvSpPr>
            <a:spLocks noGrp="1"/>
          </p:cNvSpPr>
          <p:nvPr>
            <p:ph type="body" sz="quarter" idx="12" hasCustomPrompt="1"/>
          </p:nvPr>
        </p:nvSpPr>
        <p:spPr>
          <a:xfrm>
            <a:off x="0" y="-2"/>
            <a:ext cx="304800" cy="6858000"/>
          </a:xfrm>
          <a:solidFill>
            <a:schemeClr val="accent1"/>
          </a:solidFill>
        </p:spPr>
        <p:txBody>
          <a:bodyPr bIns="0" anchor="b"/>
          <a:lstStyle>
            <a:lvl1pPr marL="0" indent="0">
              <a:buNone/>
              <a:defRPr sz="100"/>
            </a:lvl1pPr>
          </a:lstStyle>
          <a:p>
            <a:pPr lvl="0"/>
            <a:r>
              <a:rPr lang="en-US" dirty="0"/>
              <a:t>  </a:t>
            </a:r>
          </a:p>
        </p:txBody>
      </p:sp>
      <p:sp>
        <p:nvSpPr>
          <p:cNvPr id="21" name="TextBox 20"/>
          <p:cNvSpPr txBox="1"/>
          <p:nvPr userDrawn="1"/>
        </p:nvSpPr>
        <p:spPr>
          <a:xfrm>
            <a:off x="-2501970" y="0"/>
            <a:ext cx="2065241" cy="2523768"/>
          </a:xfrm>
          <a:prstGeom prst="rect">
            <a:avLst/>
          </a:prstGeom>
          <a:solidFill>
            <a:schemeClr val="bg1">
              <a:lumMod val="50000"/>
            </a:schemeClr>
          </a:solidFill>
        </p:spPr>
        <p:txBody>
          <a:bodyPr wrap="square" rtlCol="0">
            <a:spAutoFit/>
          </a:bodyPr>
          <a:lstStyle/>
          <a:p>
            <a:r>
              <a:rPr lang="en-US" sz="1400" b="1" dirty="0">
                <a:solidFill>
                  <a:srgbClr val="FFFFFF"/>
                </a:solidFill>
              </a:rPr>
              <a:t>Instructions on replacing a current image:</a:t>
            </a:r>
          </a:p>
          <a:p>
            <a:pPr marL="228600" indent="-228600">
              <a:buFont typeface="+mj-lt"/>
              <a:buAutoNum type="arabicPeriod"/>
            </a:pPr>
            <a:r>
              <a:rPr lang="en-US" sz="1400" dirty="0">
                <a:solidFill>
                  <a:srgbClr val="FFFFFF"/>
                </a:solidFill>
              </a:rPr>
              <a:t>Select and delete image and click the icon to insert a different image</a:t>
            </a:r>
          </a:p>
          <a:p>
            <a:pPr marL="228600" indent="-228600">
              <a:buFont typeface="+mj-lt"/>
              <a:buAutoNum type="arabicPeriod"/>
            </a:pPr>
            <a:r>
              <a:rPr lang="en-US" sz="1400" dirty="0">
                <a:solidFill>
                  <a:srgbClr val="FFFFFF"/>
                </a:solidFill>
              </a:rPr>
              <a:t>Use the crop tool to position the image within the shape.  </a:t>
            </a:r>
          </a:p>
          <a:p>
            <a:endParaRPr lang="en-US" sz="1800" dirty="0">
              <a:solidFill>
                <a:srgbClr val="FFFFFF"/>
              </a:solidFill>
            </a:endParaRPr>
          </a:p>
        </p:txBody>
      </p:sp>
    </p:spTree>
    <p:extLst>
      <p:ext uri="{BB962C8B-B14F-4D97-AF65-F5344CB8AC3E}">
        <p14:creationId xmlns:p14="http://schemas.microsoft.com/office/powerpoint/2010/main" val="39538049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7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2177C6-060C-4445-8C10-ADA6D3CE5F74}"/>
              </a:ext>
            </a:extLst>
          </p:cNvPr>
          <p:cNvSpPr/>
          <p:nvPr userDrawn="1"/>
        </p:nvSpPr>
        <p:spPr>
          <a:xfrm>
            <a:off x="0" y="6186396"/>
            <a:ext cx="12192000" cy="671604"/>
          </a:xfrm>
          <a:prstGeom prst="rect">
            <a:avLst/>
          </a:prstGeom>
          <a:solidFill>
            <a:schemeClr val="accent1">
              <a:lumMod val="7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548640" tIns="45720" rIns="45720" bIns="45720" numCol="1" spcCol="0" rtlCol="0" fromWordArt="0" anchor="ctr" anchorCtr="0" forceAA="0" compatLnSpc="1">
            <a:prstTxWarp prst="textNoShape">
              <a:avLst/>
            </a:prstTxWarp>
            <a:noAutofit/>
          </a:bodyPr>
          <a:lstStyle/>
          <a:p>
            <a:pPr algn="l">
              <a:lnSpc>
                <a:spcPct val="90000"/>
              </a:lnSpc>
            </a:pPr>
            <a:r>
              <a:rPr lang="en-US" sz="1600" dirty="0">
                <a:ln>
                  <a:noFill/>
                </a:ln>
                <a:solidFill>
                  <a:schemeClr val="bg1"/>
                </a:solidFill>
              </a:rPr>
              <a:t>exascaleproject.org</a:t>
            </a:r>
          </a:p>
        </p:txBody>
      </p:sp>
      <p:sp>
        <p:nvSpPr>
          <p:cNvPr id="22" name="Rectangle 21"/>
          <p:cNvSpPr/>
          <p:nvPr userDrawn="1"/>
        </p:nvSpPr>
        <p:spPr>
          <a:xfrm>
            <a:off x="8307965" y="5921831"/>
            <a:ext cx="3884036" cy="936171"/>
          </a:xfrm>
          <a:prstGeom prst="rect">
            <a:avLst/>
          </a:prstGeom>
          <a:no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sz="1800" dirty="0">
              <a:solidFill>
                <a:schemeClr val="tx1"/>
              </a:solidFill>
            </a:endParaRPr>
          </a:p>
        </p:txBody>
      </p:sp>
      <p:sp>
        <p:nvSpPr>
          <p:cNvPr id="2" name="Title 1"/>
          <p:cNvSpPr>
            <a:spLocks noGrp="1"/>
          </p:cNvSpPr>
          <p:nvPr userDrawn="1">
            <p:ph type="ctrTitle"/>
          </p:nvPr>
        </p:nvSpPr>
        <p:spPr>
          <a:xfrm>
            <a:off x="3178462" y="503144"/>
            <a:ext cx="8294476" cy="1030930"/>
          </a:xfrm>
        </p:spPr>
        <p:txBody>
          <a:bodyPr anchor="b"/>
          <a:lstStyle>
            <a:lvl1pPr algn="l">
              <a:defRPr sz="3200" b="1">
                <a:solidFill>
                  <a:schemeClr val="tx1"/>
                </a:solidFill>
                <a:latin typeface="+mn-lt"/>
              </a:defRPr>
            </a:lvl1pPr>
          </a:lstStyle>
          <a:p>
            <a:r>
              <a:rPr lang="en-US" dirty="0"/>
              <a:t>Click to edit Master title style</a:t>
            </a:r>
          </a:p>
        </p:txBody>
      </p:sp>
      <p:sp>
        <p:nvSpPr>
          <p:cNvPr id="3" name="Subtitle 2"/>
          <p:cNvSpPr>
            <a:spLocks noGrp="1"/>
          </p:cNvSpPr>
          <p:nvPr userDrawn="1">
            <p:ph type="subTitle" idx="1"/>
          </p:nvPr>
        </p:nvSpPr>
        <p:spPr>
          <a:xfrm>
            <a:off x="3178460" y="2085962"/>
            <a:ext cx="8294477" cy="2855300"/>
          </a:xfrm>
        </p:spPr>
        <p:txBody>
          <a:bodyPr lIns="109728"/>
          <a:lstStyle>
            <a:lvl1pPr marL="0" indent="0" algn="l">
              <a:buNone/>
              <a:defRPr sz="240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0734" y="483164"/>
            <a:ext cx="2051375" cy="935496"/>
          </a:xfrm>
          <a:prstGeom prst="rect">
            <a:avLst/>
          </a:prstGeom>
        </p:spPr>
      </p:pic>
      <p:pic>
        <p:nvPicPr>
          <p:cNvPr id="16" name="Picture 15"/>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7291821" y="6322747"/>
            <a:ext cx="2410104" cy="401008"/>
          </a:xfrm>
          <a:prstGeom prst="rect">
            <a:avLst/>
          </a:prstGeom>
        </p:spPr>
      </p:pic>
      <p:pic>
        <p:nvPicPr>
          <p:cNvPr id="17" name="Picture 16"/>
          <p:cNvPicPr>
            <a:picLocks noChangeAspect="1"/>
          </p:cNvPicPr>
          <p:nvPr userDrawn="1"/>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10207181" y="6307742"/>
            <a:ext cx="1367897" cy="428915"/>
          </a:xfrm>
          <a:prstGeom prst="rect">
            <a:avLst/>
          </a:prstGeom>
        </p:spPr>
      </p:pic>
      <p:pic>
        <p:nvPicPr>
          <p:cNvPr id="11" name="Picture 10">
            <a:extLst>
              <a:ext uri="{FF2B5EF4-FFF2-40B4-BE49-F238E27FC236}">
                <a16:creationId xmlns:a16="http://schemas.microsoft.com/office/drawing/2014/main" id="{FEB516F4-C09A-4E83-A0F1-168C638F25AA}"/>
              </a:ext>
            </a:extLst>
          </p:cNvPr>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rot="10800000">
            <a:off x="1" y="1572769"/>
            <a:ext cx="2853708" cy="4078297"/>
          </a:xfrm>
          <a:prstGeom prst="rect">
            <a:avLst/>
          </a:prstGeom>
        </p:spPr>
      </p:pic>
    </p:spTree>
    <p:extLst>
      <p:ext uri="{BB962C8B-B14F-4D97-AF65-F5344CB8AC3E}">
        <p14:creationId xmlns:p14="http://schemas.microsoft.com/office/powerpoint/2010/main" val="9425270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2018 oct board title">
    <p:bg>
      <p:bgPr>
        <a:solidFill>
          <a:schemeClr val="bg1"/>
        </a:solidFill>
        <a:effectLst/>
      </p:bgPr>
    </p:bg>
    <p:spTree>
      <p:nvGrpSpPr>
        <p:cNvPr id="1" name=""/>
        <p:cNvGrpSpPr/>
        <p:nvPr/>
      </p:nvGrpSpPr>
      <p:grpSpPr>
        <a:xfrm>
          <a:off x="0" y="0"/>
          <a:ext cx="0" cy="0"/>
          <a:chOff x="0" y="0"/>
          <a:chExt cx="0" cy="0"/>
        </a:xfrm>
      </p:grpSpPr>
      <p:pic>
        <p:nvPicPr>
          <p:cNvPr id="15" name="Picture 2" descr="C:\Users\amiesen\Desktop\anlrgbpptlogo.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9569752" y="544589"/>
            <a:ext cx="2382461" cy="85827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hasCustomPrompt="1"/>
          </p:nvPr>
        </p:nvSpPr>
        <p:spPr>
          <a:xfrm>
            <a:off x="0" y="1687247"/>
            <a:ext cx="7135621" cy="2706624"/>
          </a:xfrm>
          <a:solidFill>
            <a:schemeClr val="tx1"/>
          </a:solidFill>
          <a:ln>
            <a:noFill/>
          </a:ln>
        </p:spPr>
        <p:txBody>
          <a:bodyPr lIns="457200" rIns="91440" anchor="ctr">
            <a:normAutofit/>
          </a:bodyPr>
          <a:lstStyle>
            <a:lvl1pPr>
              <a:defRPr sz="3733" baseline="0">
                <a:solidFill>
                  <a:schemeClr val="bg1"/>
                </a:solidFill>
              </a:defRPr>
            </a:lvl1pPr>
          </a:lstStyle>
          <a:p>
            <a:r>
              <a:rPr lang="en-US" dirty="0"/>
              <a:t>Presentation TITLE</a:t>
            </a:r>
          </a:p>
        </p:txBody>
      </p:sp>
      <p:sp>
        <p:nvSpPr>
          <p:cNvPr id="45" name="Text Placeholder 4"/>
          <p:cNvSpPr>
            <a:spLocks noGrp="1"/>
          </p:cNvSpPr>
          <p:nvPr>
            <p:ph type="body" sz="quarter" idx="12" hasCustomPrompt="1"/>
          </p:nvPr>
        </p:nvSpPr>
        <p:spPr>
          <a:xfrm>
            <a:off x="-2" y="1687247"/>
            <a:ext cx="319619" cy="2706624"/>
          </a:xfrm>
          <a:solidFill>
            <a:schemeClr val="bg1">
              <a:lumMod val="50000"/>
            </a:schemeClr>
          </a:solidFill>
          <a:ln>
            <a:noFill/>
          </a:ln>
        </p:spPr>
        <p:txBody>
          <a:bodyPr bIns="0" anchor="b"/>
          <a:lstStyle>
            <a:lvl1pPr marL="0" indent="0">
              <a:buNone/>
              <a:defRPr sz="133"/>
            </a:lvl1pPr>
          </a:lstStyle>
          <a:p>
            <a:pPr lvl="0"/>
            <a:r>
              <a:rPr lang="en-US" dirty="0"/>
              <a:t>  </a:t>
            </a:r>
          </a:p>
        </p:txBody>
      </p:sp>
      <p:sp>
        <p:nvSpPr>
          <p:cNvPr id="48" name="Text Placeholder 9"/>
          <p:cNvSpPr>
            <a:spLocks noGrp="1"/>
          </p:cNvSpPr>
          <p:nvPr>
            <p:ph type="body" sz="quarter" idx="17" hasCustomPrompt="1"/>
          </p:nvPr>
        </p:nvSpPr>
        <p:spPr>
          <a:xfrm>
            <a:off x="295757" y="4582947"/>
            <a:ext cx="3590495" cy="393700"/>
          </a:xfrm>
        </p:spPr>
        <p:txBody>
          <a:bodyPr lIns="0" bIns="0" anchor="b">
            <a:normAutofit/>
          </a:bodyPr>
          <a:lstStyle>
            <a:lvl1pPr marL="0" indent="0">
              <a:buNone/>
              <a:defRPr sz="1867" b="1" cap="all" baseline="0">
                <a:solidFill>
                  <a:srgbClr val="47484A"/>
                </a:solidFill>
              </a:defRPr>
            </a:lvl1pPr>
            <a:lvl2pPr marL="0" indent="0">
              <a:buNone/>
              <a:defRPr/>
            </a:lvl2pPr>
            <a:lvl3pPr marL="0" indent="0">
              <a:spcBef>
                <a:spcPts val="2400"/>
              </a:spcBef>
              <a:buNone/>
              <a:defRPr/>
            </a:lvl3pPr>
          </a:lstStyle>
          <a:p>
            <a:pPr lvl="0"/>
            <a:r>
              <a:rPr lang="en-US" dirty="0"/>
              <a:t>presenter name</a:t>
            </a:r>
          </a:p>
        </p:txBody>
      </p:sp>
      <p:sp>
        <p:nvSpPr>
          <p:cNvPr id="49" name="Text Placeholder 45"/>
          <p:cNvSpPr>
            <a:spLocks noGrp="1"/>
          </p:cNvSpPr>
          <p:nvPr>
            <p:ph type="body" sz="quarter" idx="18" hasCustomPrompt="1"/>
          </p:nvPr>
        </p:nvSpPr>
        <p:spPr>
          <a:xfrm>
            <a:off x="295757" y="4960384"/>
            <a:ext cx="3590495" cy="914400"/>
          </a:xfrm>
        </p:spPr>
        <p:txBody>
          <a:bodyPr lIns="0">
            <a:normAutofit/>
          </a:bodyPr>
          <a:lstStyle>
            <a:lvl1pPr marL="0" indent="0">
              <a:lnSpc>
                <a:spcPct val="95000"/>
              </a:lnSpc>
              <a:spcBef>
                <a:spcPts val="0"/>
              </a:spcBef>
              <a:buNone/>
              <a:defRPr sz="1733">
                <a:solidFill>
                  <a:srgbClr val="47484A"/>
                </a:solidFill>
              </a:defRPr>
            </a:lvl1pPr>
            <a:lvl2pPr marL="0" indent="0">
              <a:spcBef>
                <a:spcPts val="24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50" name="Text Placeholder 9"/>
          <p:cNvSpPr>
            <a:spLocks noGrp="1"/>
          </p:cNvSpPr>
          <p:nvPr>
            <p:ph type="body" sz="quarter" idx="21" hasCustomPrompt="1"/>
          </p:nvPr>
        </p:nvSpPr>
        <p:spPr>
          <a:xfrm>
            <a:off x="4329673" y="4582947"/>
            <a:ext cx="3590495" cy="393700"/>
          </a:xfrm>
        </p:spPr>
        <p:txBody>
          <a:bodyPr lIns="0" bIns="0" anchor="b">
            <a:normAutofit/>
          </a:bodyPr>
          <a:lstStyle>
            <a:lvl1pPr marL="0" indent="0">
              <a:buFont typeface="Arial" pitchFamily="34" charset="0"/>
              <a:buNone/>
              <a:defRPr sz="1867" b="1" cap="all" baseline="0">
                <a:solidFill>
                  <a:srgbClr val="47484A"/>
                </a:solidFill>
              </a:defRPr>
            </a:lvl1pPr>
            <a:lvl2pPr marL="0" indent="0">
              <a:buNone/>
              <a:defRPr/>
            </a:lvl2pPr>
            <a:lvl3pPr marL="0" indent="0">
              <a:spcBef>
                <a:spcPts val="2400"/>
              </a:spcBef>
              <a:buNone/>
              <a:defRPr/>
            </a:lvl3pPr>
          </a:lstStyle>
          <a:p>
            <a:r>
              <a:rPr lang="en-US" dirty="0"/>
              <a:t>PRESENTER NAME</a:t>
            </a:r>
          </a:p>
        </p:txBody>
      </p:sp>
      <p:sp>
        <p:nvSpPr>
          <p:cNvPr id="53" name="Text Placeholder 45"/>
          <p:cNvSpPr>
            <a:spLocks noGrp="1"/>
          </p:cNvSpPr>
          <p:nvPr>
            <p:ph type="body" sz="quarter" idx="22" hasCustomPrompt="1"/>
          </p:nvPr>
        </p:nvSpPr>
        <p:spPr>
          <a:xfrm>
            <a:off x="4329673" y="4960384"/>
            <a:ext cx="3590495" cy="914400"/>
          </a:xfrm>
        </p:spPr>
        <p:txBody>
          <a:bodyPr lIns="0">
            <a:normAutofit/>
          </a:bodyPr>
          <a:lstStyle>
            <a:lvl1pPr marL="0" indent="0">
              <a:lnSpc>
                <a:spcPct val="95000"/>
              </a:lnSpc>
              <a:spcBef>
                <a:spcPts val="0"/>
              </a:spcBef>
              <a:buFont typeface="Arial" pitchFamily="34" charset="0"/>
              <a:buNone/>
              <a:defRPr sz="1733">
                <a:solidFill>
                  <a:srgbClr val="47484A"/>
                </a:solidFill>
              </a:defRPr>
            </a:lvl1pPr>
            <a:lvl2pPr marL="0" indent="0">
              <a:spcBef>
                <a:spcPts val="2400"/>
              </a:spcBef>
              <a:buNone/>
              <a:defRPr/>
            </a:lvl2pPr>
          </a:lstStyle>
          <a:p>
            <a:pPr lvl="0"/>
            <a:r>
              <a:rPr lang="en-US" dirty="0"/>
              <a:t>Remove second presenter </a:t>
            </a:r>
            <a:br>
              <a:rPr lang="en-US" dirty="0"/>
            </a:br>
            <a:r>
              <a:rPr lang="en-US" dirty="0"/>
              <a:t>info if not needed</a:t>
            </a:r>
          </a:p>
        </p:txBody>
      </p:sp>
      <p:sp>
        <p:nvSpPr>
          <p:cNvPr id="54" name="Text Placeholder 9"/>
          <p:cNvSpPr>
            <a:spLocks noGrp="1"/>
          </p:cNvSpPr>
          <p:nvPr>
            <p:ph type="body" sz="quarter" idx="25" hasCustomPrompt="1"/>
          </p:nvPr>
        </p:nvSpPr>
        <p:spPr>
          <a:xfrm>
            <a:off x="8404658" y="4582947"/>
            <a:ext cx="3590495" cy="393700"/>
          </a:xfrm>
        </p:spPr>
        <p:txBody>
          <a:bodyPr lIns="0" bIns="0" anchor="b">
            <a:normAutofit/>
          </a:bodyPr>
          <a:lstStyle>
            <a:lvl1pPr marL="0" indent="0">
              <a:buFont typeface="Arial" pitchFamily="34" charset="0"/>
              <a:buNone/>
              <a:defRPr sz="1867" b="1" cap="all" baseline="0">
                <a:solidFill>
                  <a:srgbClr val="47484A"/>
                </a:solidFill>
              </a:defRPr>
            </a:lvl1pPr>
            <a:lvl2pPr marL="0" indent="0">
              <a:buNone/>
              <a:defRPr/>
            </a:lvl2pPr>
            <a:lvl3pPr marL="0" indent="0">
              <a:spcBef>
                <a:spcPts val="2400"/>
              </a:spcBef>
              <a:buNone/>
              <a:defRPr/>
            </a:lvl3pPr>
          </a:lstStyle>
          <a:p>
            <a:r>
              <a:rPr lang="en-US" dirty="0"/>
              <a:t>PRESENTER NAME</a:t>
            </a:r>
          </a:p>
        </p:txBody>
      </p:sp>
      <p:sp>
        <p:nvSpPr>
          <p:cNvPr id="55" name="Text Placeholder 45"/>
          <p:cNvSpPr>
            <a:spLocks noGrp="1"/>
          </p:cNvSpPr>
          <p:nvPr>
            <p:ph type="body" sz="quarter" idx="26" hasCustomPrompt="1"/>
          </p:nvPr>
        </p:nvSpPr>
        <p:spPr>
          <a:xfrm>
            <a:off x="8404658" y="4960384"/>
            <a:ext cx="3590495" cy="914400"/>
          </a:xfrm>
        </p:spPr>
        <p:txBody>
          <a:bodyPr lIns="0">
            <a:normAutofit/>
          </a:bodyPr>
          <a:lstStyle>
            <a:lvl1pPr marL="0" indent="0">
              <a:lnSpc>
                <a:spcPct val="95000"/>
              </a:lnSpc>
              <a:spcBef>
                <a:spcPts val="0"/>
              </a:spcBef>
              <a:buFont typeface="Arial" pitchFamily="34" charset="0"/>
              <a:buNone/>
              <a:defRPr sz="1733">
                <a:solidFill>
                  <a:srgbClr val="47484A"/>
                </a:solidFill>
              </a:defRPr>
            </a:lvl1pPr>
            <a:lvl2pPr marL="0" indent="0">
              <a:spcBef>
                <a:spcPts val="2400"/>
              </a:spcBef>
              <a:buNone/>
              <a:defRPr/>
            </a:lvl2pPr>
          </a:lstStyle>
          <a:p>
            <a:pPr lvl="0"/>
            <a:r>
              <a:rPr lang="en-US" dirty="0"/>
              <a:t>Remove third presenter </a:t>
            </a:r>
            <a:br>
              <a:rPr lang="en-US" dirty="0"/>
            </a:br>
            <a:r>
              <a:rPr lang="en-US" dirty="0"/>
              <a:t>info if not needed</a:t>
            </a:r>
          </a:p>
        </p:txBody>
      </p:sp>
      <p:pic>
        <p:nvPicPr>
          <p:cNvPr id="19" name="Picture 1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899083" y="6248805"/>
            <a:ext cx="6171675" cy="487680"/>
          </a:xfrm>
          <a:prstGeom prst="rect">
            <a:avLst/>
          </a:prstGeom>
        </p:spPr>
      </p:pic>
      <p:pic>
        <p:nvPicPr>
          <p:cNvPr id="20" name="Picture 2" descr="https://dl.boxcloud.com/api/2.0/internal_files/76340342217/versions/80931229409/representations/jpg_paged_2048x2048/content/1.jpg?access_token=1!I4SnkF3hzgYJNpiuZXAR2kDX4KH0iX_3yrm82fqOtaEJK5iSjYE3IoVGCM_QnDlnKJssDN_SP6ZXPlq3FSn2YBVfFy4RjJw1Qv35FUR_JrHEiesSVHsVYdl04gFRcFKO9ClMiCbnjOfbU-Fa4doaQfZg7jPNlhqAH015nnfgDDC_AfTOXRbbZ-tx8vdGEV00fdKUPxFovr-EKYTYcljZk_NpE_uMN1hdu9ixxR-MLf2f_ZvYoxsKeXt0XI7KywP9k41-aEQZbVi_k0xLhreHmkLtABRtq8D4kI68GsAYNISIznQrIxsja2l32bLhZlppONGtpYF67Wm2za3u0grTXpdA-IIwUZgNAFfrYkkX8U5qBEQet6VdUsqsmGA8lNdKxptse9Xu5-_40qqk&amp;box_client_name=box-content-preview&amp;box_client_version=1.43.1"/>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5774137" y="1687247"/>
            <a:ext cx="6408113" cy="27066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10685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13593392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0000"/>
              </a:lnSpc>
              <a:defRPr/>
            </a:lvl1pPr>
          </a:lstStyle>
          <a:p>
            <a:r>
              <a:rPr lang="en-US" dirty="0"/>
              <a:t>Click to edit Master title style</a:t>
            </a:r>
          </a:p>
        </p:txBody>
      </p:sp>
      <p:sp>
        <p:nvSpPr>
          <p:cNvPr id="6" name="Slide Number Placeholder 5"/>
          <p:cNvSpPr>
            <a:spLocks noGrp="1"/>
          </p:cNvSpPr>
          <p:nvPr>
            <p:ph type="sldNum" sz="quarter" idx="10"/>
          </p:nvPr>
        </p:nvSpPr>
        <p:spPr/>
        <p:txBody>
          <a:bodyPr/>
          <a:lstStyle/>
          <a:p>
            <a:fld id="{3599BE24-7363-47B0-AA4E-A8B999F5F5A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17546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40" y="152459"/>
            <a:ext cx="9859433" cy="809625"/>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68426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8B127A5-EE43-B34E-9FA1-8D0E4A74C2FC}" type="datetime1">
              <a:rPr lang="en-US" smtClean="0"/>
              <a:t>4/8/19</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68404748-D679-F347-B724-7EB317EAB221}" type="slidenum">
              <a:rPr lang="en-US" smtClean="0"/>
              <a:t>‹#›</a:t>
            </a:fld>
            <a:endParaRPr lang="en-US" dirty="0"/>
          </a:p>
        </p:txBody>
      </p:sp>
    </p:spTree>
    <p:extLst>
      <p:ext uri="{BB962C8B-B14F-4D97-AF65-F5344CB8AC3E}">
        <p14:creationId xmlns:p14="http://schemas.microsoft.com/office/powerpoint/2010/main" val="23994421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_3 pictures - 3 columns">
    <p:spTree>
      <p:nvGrpSpPr>
        <p:cNvPr id="1" name=""/>
        <p:cNvGrpSpPr/>
        <p:nvPr/>
      </p:nvGrpSpPr>
      <p:grpSpPr>
        <a:xfrm>
          <a:off x="0" y="0"/>
          <a:ext cx="0" cy="0"/>
          <a:chOff x="0" y="0"/>
          <a:chExt cx="0" cy="0"/>
        </a:xfrm>
      </p:grpSpPr>
      <p:sp>
        <p:nvSpPr>
          <p:cNvPr id="10" name="Content Placeholder 3"/>
          <p:cNvSpPr>
            <a:spLocks noGrp="1"/>
          </p:cNvSpPr>
          <p:nvPr>
            <p:ph sz="half" idx="14"/>
          </p:nvPr>
        </p:nvSpPr>
        <p:spPr>
          <a:xfrm>
            <a:off x="8119872" y="3657600"/>
            <a:ext cx="4072128" cy="3200400"/>
          </a:xfrm>
          <a:solidFill>
            <a:schemeClr val="tx2">
              <a:lumMod val="75000"/>
            </a:schemeClr>
          </a:solidFill>
        </p:spPr>
        <p:txBody>
          <a:bodyPr lIns="91440" tIns="182880" rIns="91440" bIns="91440"/>
          <a:lstStyle>
            <a:lvl1pPr>
              <a:spcBef>
                <a:spcPts val="600"/>
              </a:spcBef>
              <a:defRPr sz="1700">
                <a:solidFill>
                  <a:schemeClr val="bg1"/>
                </a:solidFill>
              </a:defRPr>
            </a:lvl1pPr>
            <a:lvl2pPr>
              <a:spcBef>
                <a:spcPts val="600"/>
              </a:spcBef>
              <a:defRPr sz="1700">
                <a:solidFill>
                  <a:schemeClr val="bg1"/>
                </a:solidFill>
              </a:defRPr>
            </a:lvl2pPr>
            <a:lvl3pPr>
              <a:spcBef>
                <a:spcPts val="600"/>
              </a:spcBef>
              <a:defRPr sz="1700">
                <a:solidFill>
                  <a:schemeClr val="bg1"/>
                </a:solidFill>
              </a:defRPr>
            </a:lvl3pPr>
            <a:lvl4pPr>
              <a:spcBef>
                <a:spcPts val="600"/>
              </a:spcBef>
              <a:defRPr sz="1700">
                <a:solidFill>
                  <a:schemeClr val="bg1"/>
                </a:solidFill>
              </a:defRPr>
            </a:lvl4pPr>
            <a:lvl5pPr>
              <a:spcBef>
                <a:spcPts val="600"/>
              </a:spcBef>
              <a:defRPr sz="17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0" y="3657600"/>
            <a:ext cx="4059936" cy="3200400"/>
          </a:xfrm>
          <a:solidFill>
            <a:schemeClr val="tx2">
              <a:lumMod val="60000"/>
              <a:lumOff val="40000"/>
            </a:schemeClr>
          </a:solidFill>
        </p:spPr>
        <p:txBody>
          <a:bodyPr lIns="91440" tIns="182880" rIns="91440" bIns="91440"/>
          <a:lstStyle>
            <a:lvl1pPr>
              <a:spcBef>
                <a:spcPts val="600"/>
              </a:spcBef>
              <a:defRPr sz="1700">
                <a:solidFill>
                  <a:schemeClr val="bg1"/>
                </a:solidFill>
              </a:defRPr>
            </a:lvl1pPr>
            <a:lvl2pPr>
              <a:spcBef>
                <a:spcPts val="600"/>
              </a:spcBef>
              <a:defRPr sz="1700">
                <a:solidFill>
                  <a:schemeClr val="bg1"/>
                </a:solidFill>
              </a:defRPr>
            </a:lvl2pPr>
            <a:lvl3pPr>
              <a:spcBef>
                <a:spcPts val="600"/>
              </a:spcBef>
              <a:defRPr sz="1700">
                <a:solidFill>
                  <a:schemeClr val="bg1"/>
                </a:solidFill>
              </a:defRPr>
            </a:lvl3pPr>
            <a:lvl4pPr>
              <a:spcBef>
                <a:spcPts val="600"/>
              </a:spcBef>
              <a:defRPr sz="1700">
                <a:solidFill>
                  <a:schemeClr val="bg1"/>
                </a:solidFill>
              </a:defRPr>
            </a:lvl4pPr>
            <a:lvl5pPr>
              <a:spcBef>
                <a:spcPts val="600"/>
              </a:spcBef>
              <a:defRPr sz="17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059936" y="3657600"/>
            <a:ext cx="4059936" cy="3200400"/>
          </a:xfrm>
          <a:solidFill>
            <a:schemeClr val="tx2"/>
          </a:solidFill>
        </p:spPr>
        <p:txBody>
          <a:bodyPr lIns="91440" tIns="182880" rIns="91440" bIns="91440"/>
          <a:lstStyle>
            <a:lvl1pPr>
              <a:spcBef>
                <a:spcPts val="600"/>
              </a:spcBef>
              <a:defRPr sz="1700">
                <a:solidFill>
                  <a:schemeClr val="bg1"/>
                </a:solidFill>
              </a:defRPr>
            </a:lvl1pPr>
            <a:lvl2pPr>
              <a:spcBef>
                <a:spcPts val="600"/>
              </a:spcBef>
              <a:defRPr sz="1700">
                <a:solidFill>
                  <a:schemeClr val="bg1"/>
                </a:solidFill>
              </a:defRPr>
            </a:lvl2pPr>
            <a:lvl3pPr>
              <a:spcBef>
                <a:spcPts val="600"/>
              </a:spcBef>
              <a:defRPr sz="1700">
                <a:solidFill>
                  <a:schemeClr val="bg1"/>
                </a:solidFill>
              </a:defRPr>
            </a:lvl3pPr>
            <a:lvl4pPr>
              <a:spcBef>
                <a:spcPts val="600"/>
              </a:spcBef>
              <a:defRPr sz="1700">
                <a:solidFill>
                  <a:schemeClr val="bg1"/>
                </a:solidFill>
              </a:defRPr>
            </a:lvl4pPr>
            <a:lvl5pPr>
              <a:spcBef>
                <a:spcPts val="600"/>
              </a:spcBef>
              <a:defRPr sz="17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AAC5A-9C4F-4278-920D-DF2BAB595749}" type="slidenum">
              <a:rPr lang="en-US" smtClean="0">
                <a:solidFill>
                  <a:prstClr val="white"/>
                </a:solidFill>
              </a:rPr>
              <a:pPr/>
              <a:t>‹#›</a:t>
            </a:fld>
            <a:endParaRPr lang="en-US" dirty="0">
              <a:solidFill>
                <a:prstClr val="white"/>
              </a:solidFill>
            </a:endParaRPr>
          </a:p>
        </p:txBody>
      </p:sp>
      <p:sp>
        <p:nvSpPr>
          <p:cNvPr id="9" name="Picture Placeholder 8"/>
          <p:cNvSpPr>
            <a:spLocks noGrp="1"/>
          </p:cNvSpPr>
          <p:nvPr>
            <p:ph type="pic" sz="quarter" idx="13"/>
          </p:nvPr>
        </p:nvSpPr>
        <p:spPr>
          <a:xfrm>
            <a:off x="0" y="1371600"/>
            <a:ext cx="4059936" cy="2286000"/>
          </a:xfrm>
        </p:spPr>
        <p:txBody>
          <a:bodyPr/>
          <a:lstStyle/>
          <a:p>
            <a:r>
              <a:rPr lang="en-US" dirty="0"/>
              <a:t>Click icon to add picture</a:t>
            </a:r>
          </a:p>
        </p:txBody>
      </p:sp>
      <p:sp>
        <p:nvSpPr>
          <p:cNvPr id="11" name="Picture Placeholder 8"/>
          <p:cNvSpPr>
            <a:spLocks noGrp="1"/>
          </p:cNvSpPr>
          <p:nvPr>
            <p:ph type="pic" sz="quarter" idx="15"/>
          </p:nvPr>
        </p:nvSpPr>
        <p:spPr>
          <a:xfrm>
            <a:off x="4059936" y="1371600"/>
            <a:ext cx="4059936" cy="2286000"/>
          </a:xfrm>
        </p:spPr>
        <p:txBody>
          <a:bodyPr/>
          <a:lstStyle/>
          <a:p>
            <a:r>
              <a:rPr lang="en-US" dirty="0"/>
              <a:t>Click icon to add picture</a:t>
            </a:r>
          </a:p>
        </p:txBody>
      </p:sp>
      <p:sp>
        <p:nvSpPr>
          <p:cNvPr id="12" name="Picture Placeholder 8"/>
          <p:cNvSpPr>
            <a:spLocks noGrp="1"/>
          </p:cNvSpPr>
          <p:nvPr>
            <p:ph type="pic" sz="quarter" idx="16"/>
          </p:nvPr>
        </p:nvSpPr>
        <p:spPr>
          <a:xfrm>
            <a:off x="8119872" y="1371600"/>
            <a:ext cx="4072128" cy="2286000"/>
          </a:xfrm>
        </p:spPr>
        <p:txBody>
          <a:bodyPr/>
          <a:lstStyle/>
          <a:p>
            <a:r>
              <a:rPr lang="en-US" dirty="0"/>
              <a:t>Click icon to add picture</a:t>
            </a:r>
          </a:p>
        </p:txBody>
      </p:sp>
      <p:sp>
        <p:nvSpPr>
          <p:cNvPr id="14" name="Text Placeholder 11"/>
          <p:cNvSpPr>
            <a:spLocks noGrp="1"/>
          </p:cNvSpPr>
          <p:nvPr>
            <p:ph type="body" sz="quarter" idx="18" hasCustomPrompt="1"/>
          </p:nvPr>
        </p:nvSpPr>
        <p:spPr>
          <a:xfrm>
            <a:off x="121920" y="914400"/>
            <a:ext cx="11948160" cy="320040"/>
          </a:xfrm>
        </p:spPr>
        <p:txBody>
          <a:bodyPr anchor="ctr">
            <a:noAutofit/>
          </a:bodyPr>
          <a:lstStyle>
            <a:lvl1pPr marL="0" indent="0">
              <a:buFontTx/>
              <a:buNone/>
              <a:defRPr sz="1800">
                <a:solidFill>
                  <a:schemeClr val="tx1">
                    <a:lumMod val="50000"/>
                    <a:lumOff val="50000"/>
                  </a:schemeClr>
                </a:solidFill>
              </a:defRPr>
            </a:lvl1pPr>
          </a:lstStyle>
          <a:p>
            <a:pPr lvl="0"/>
            <a:r>
              <a:rPr lang="en-US" dirty="0"/>
              <a:t>Sub title here</a:t>
            </a:r>
          </a:p>
        </p:txBody>
      </p:sp>
    </p:spTree>
    <p:extLst>
      <p:ext uri="{BB962C8B-B14F-4D97-AF65-F5344CB8AC3E}">
        <p14:creationId xmlns:p14="http://schemas.microsoft.com/office/powerpoint/2010/main" val="36139276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5CF72A3-224B-D24F-B98F-5FC3F053C3D3}" type="datetimeFigureOut">
              <a:rPr lang="en-US">
                <a:solidFill>
                  <a:prstClr val="black">
                    <a:tint val="75000"/>
                  </a:prstClr>
                </a:solidFill>
              </a:rPr>
              <a:pPr/>
              <a:t>4/8/19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0B24319-E9CB-8C4A-9224-3C19016E04E9}" type="slidenum">
              <a:rPr>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23515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CF72A3-224B-D24F-B98F-5FC3F053C3D3}" type="datetimeFigureOut">
              <a:rPr lang="en-US">
                <a:solidFill>
                  <a:prstClr val="black">
                    <a:tint val="75000"/>
                  </a:prstClr>
                </a:solidFill>
              </a:rPr>
              <a:pPr/>
              <a:t>4/8/19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0B24319-E9CB-8C4A-9224-3C19016E04E9}" type="slidenum">
              <a:rPr>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587562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999"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999">
                <a:solidFill>
                  <a:schemeClr val="tx1">
                    <a:tint val="7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CF72A3-224B-D24F-B98F-5FC3F053C3D3}" type="datetimeFigureOut">
              <a:rPr lang="en-US">
                <a:solidFill>
                  <a:prstClr val="black">
                    <a:tint val="75000"/>
                  </a:prstClr>
                </a:solidFill>
              </a:rPr>
              <a:pPr/>
              <a:t>4/8/19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0B24319-E9CB-8C4A-9224-3C19016E04E9}" type="slidenum">
              <a:rPr>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58387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799"/>
            </a:lvl1pPr>
            <a:lvl2pPr>
              <a:defRPr sz="2399"/>
            </a:lvl2pPr>
            <a:lvl3pPr>
              <a:defRPr sz="1999"/>
            </a:lvl3pPr>
            <a:lvl4pPr>
              <a:defRPr sz="1799"/>
            </a:lvl4pPr>
            <a:lvl5pPr>
              <a:defRPr sz="1799"/>
            </a:lvl5pPr>
            <a:lvl6pPr>
              <a:defRPr sz="1799"/>
            </a:lvl6pPr>
            <a:lvl7pPr>
              <a:defRPr sz="1799"/>
            </a:lvl7pPr>
            <a:lvl8pPr>
              <a:defRPr sz="1799"/>
            </a:lvl8pPr>
            <a:lvl9pPr>
              <a:defRPr sz="1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799"/>
            </a:lvl1pPr>
            <a:lvl2pPr>
              <a:defRPr sz="2399"/>
            </a:lvl2pPr>
            <a:lvl3pPr>
              <a:defRPr sz="1999"/>
            </a:lvl3pPr>
            <a:lvl4pPr>
              <a:defRPr sz="1799"/>
            </a:lvl4pPr>
            <a:lvl5pPr>
              <a:defRPr sz="1799"/>
            </a:lvl5pPr>
            <a:lvl6pPr>
              <a:defRPr sz="1799"/>
            </a:lvl6pPr>
            <a:lvl7pPr>
              <a:defRPr sz="1799"/>
            </a:lvl7pPr>
            <a:lvl8pPr>
              <a:defRPr sz="1799"/>
            </a:lvl8pPr>
            <a:lvl9pPr>
              <a:defRPr sz="1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CF72A3-224B-D24F-B98F-5FC3F053C3D3}" type="datetimeFigureOut">
              <a:rPr lang="en-US">
                <a:solidFill>
                  <a:prstClr val="black">
                    <a:tint val="75000"/>
                  </a:prstClr>
                </a:solidFill>
              </a:rPr>
              <a:pPr/>
              <a:t>4/8/19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0B24319-E9CB-8C4A-9224-3C19016E04E9}" type="slidenum">
              <a:rPr>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91047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3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3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CF72A3-224B-D24F-B98F-5FC3F053C3D3}" type="datetimeFigureOut">
              <a:rPr lang="en-US">
                <a:solidFill>
                  <a:prstClr val="black">
                    <a:tint val="75000"/>
                  </a:prstClr>
                </a:solidFill>
              </a:rPr>
              <a:pPr/>
              <a:t>4/8/19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90B24319-E9CB-8C4A-9224-3C19016E04E9}" type="slidenum">
              <a:rPr>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3532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CF72A3-224B-D24F-B98F-5FC3F053C3D3}" type="datetimeFigureOut">
              <a:rPr lang="en-US">
                <a:solidFill>
                  <a:prstClr val="black">
                    <a:tint val="75000"/>
                  </a:prstClr>
                </a:solidFill>
              </a:rPr>
              <a:pPr/>
              <a:t>4/8/19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90B24319-E9CB-8C4A-9224-3C19016E04E9}" type="slidenum">
              <a:rPr>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61047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F72A3-224B-D24F-B98F-5FC3F053C3D3}" type="datetimeFigureOut">
              <a:rPr lang="en-US">
                <a:solidFill>
                  <a:prstClr val="black">
                    <a:tint val="75000"/>
                  </a:prstClr>
                </a:solidFill>
              </a:rPr>
              <a:pPr/>
              <a:t>4/8/19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0B24319-E9CB-8C4A-9224-3C19016E04E9}" type="slidenum">
              <a:rPr>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539494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1999"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3"/>
            <a:ext cx="4011084" cy="4691063"/>
          </a:xfrm>
        </p:spPr>
        <p:txBody>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CF72A3-224B-D24F-B98F-5FC3F053C3D3}" type="datetimeFigureOut">
              <a:rPr lang="en-US">
                <a:solidFill>
                  <a:prstClr val="black">
                    <a:tint val="75000"/>
                  </a:prstClr>
                </a:solidFill>
              </a:rPr>
              <a:pPr/>
              <a:t>4/8/19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0B24319-E9CB-8C4A-9224-3C19016E04E9}" type="slidenum">
              <a:rPr>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0492307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0"/>
            <a:ext cx="7315200" cy="566738"/>
          </a:xfrm>
        </p:spPr>
        <p:txBody>
          <a:bodyPr anchor="b"/>
          <a:lstStyle>
            <a:lvl1pPr algn="l">
              <a:defRPr sz="1999"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dirty="0"/>
          </a:p>
        </p:txBody>
      </p:sp>
      <p:sp>
        <p:nvSpPr>
          <p:cNvPr id="4" name="Text Placeholder 3"/>
          <p:cNvSpPr>
            <a:spLocks noGrp="1"/>
          </p:cNvSpPr>
          <p:nvPr>
            <p:ph type="body" sz="half" idx="2"/>
          </p:nvPr>
        </p:nvSpPr>
        <p:spPr>
          <a:xfrm>
            <a:off x="2389718" y="5367338"/>
            <a:ext cx="7315200" cy="804862"/>
          </a:xfrm>
        </p:spPr>
        <p:txBody>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CF72A3-224B-D24F-B98F-5FC3F053C3D3}" type="datetimeFigureOut">
              <a:rPr lang="en-US">
                <a:solidFill>
                  <a:prstClr val="black">
                    <a:tint val="75000"/>
                  </a:prstClr>
                </a:solidFill>
              </a:rPr>
              <a:pPr/>
              <a:t>4/8/19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0B24319-E9CB-8C4A-9224-3C19016E04E9}" type="slidenum">
              <a:rPr>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70478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CF72A3-224B-D24F-B98F-5FC3F053C3D3}" type="datetimeFigureOut">
              <a:rPr lang="en-US">
                <a:solidFill>
                  <a:prstClr val="black">
                    <a:tint val="75000"/>
                  </a:prstClr>
                </a:solidFill>
              </a:rPr>
              <a:pPr/>
              <a:t>4/8/19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0B24319-E9CB-8C4A-9224-3C19016E04E9}" type="slidenum">
              <a:rPr>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227309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CF72A3-224B-D24F-B98F-5FC3F053C3D3}" type="datetimeFigureOut">
              <a:rPr lang="en-US">
                <a:solidFill>
                  <a:prstClr val="black">
                    <a:tint val="75000"/>
                  </a:prstClr>
                </a:solidFill>
              </a:rPr>
              <a:pPr/>
              <a:t>4/8/19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0B24319-E9CB-8C4A-9224-3C19016E04E9}" type="slidenum">
              <a:rPr>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704987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CDF49-131A-7A4B-9C3B-2B3363EBE1A6}"/>
              </a:ext>
            </a:extLst>
          </p:cNvPr>
          <p:cNvSpPr>
            <a:spLocks noGrp="1"/>
          </p:cNvSpPr>
          <p:nvPr>
            <p:ph type="ctrTitle"/>
          </p:nvPr>
        </p:nvSpPr>
        <p:spPr>
          <a:xfrm>
            <a:off x="1524001" y="1122363"/>
            <a:ext cx="9144000"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D0687684-A29E-5F40-A458-AC67E4FE4AF7}"/>
              </a:ext>
            </a:extLst>
          </p:cNvPr>
          <p:cNvSpPr>
            <a:spLocks noGrp="1"/>
          </p:cNvSpPr>
          <p:nvPr>
            <p:ph type="subTitle" idx="1"/>
          </p:nvPr>
        </p:nvSpPr>
        <p:spPr>
          <a:xfrm>
            <a:off x="1524001" y="3602038"/>
            <a:ext cx="9144000"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1B4050-49F2-894A-A149-2BCCA63F6F3C}"/>
              </a:ext>
            </a:extLst>
          </p:cNvPr>
          <p:cNvSpPr>
            <a:spLocks noGrp="1"/>
          </p:cNvSpPr>
          <p:nvPr>
            <p:ph type="dt" sz="half" idx="10"/>
          </p:nvPr>
        </p:nvSpPr>
        <p:spPr/>
        <p:txBody>
          <a:bodyPr/>
          <a:lstStyle/>
          <a:p>
            <a:fld id="{A4A081A4-80E1-1E4E-B4D8-46FB8DF424F7}" type="datetimeFigureOut">
              <a:rPr lang="en-US" smtClean="0"/>
              <a:t>4/8/19</a:t>
            </a:fld>
            <a:endParaRPr lang="en-US" dirty="0"/>
          </a:p>
        </p:txBody>
      </p:sp>
      <p:sp>
        <p:nvSpPr>
          <p:cNvPr id="5" name="Footer Placeholder 4">
            <a:extLst>
              <a:ext uri="{FF2B5EF4-FFF2-40B4-BE49-F238E27FC236}">
                <a16:creationId xmlns:a16="http://schemas.microsoft.com/office/drawing/2014/main" id="{32682DBC-F9C2-0B45-A96D-3DAA6A21C2F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51C6E9-8F9C-6947-B2EA-E0EC981DB625}"/>
              </a:ext>
            </a:extLst>
          </p:cNvPr>
          <p:cNvSpPr>
            <a:spLocks noGrp="1"/>
          </p:cNvSpPr>
          <p:nvPr>
            <p:ph type="sldNum" sz="quarter" idx="12"/>
          </p:nvPr>
        </p:nvSpPr>
        <p:spPr/>
        <p:txBody>
          <a:bodyPr/>
          <a:lstStyle/>
          <a:p>
            <a:fld id="{E799885C-40DE-AD45-84CF-80201AE0536C}" type="slidenum">
              <a:rPr lang="en-US" smtClean="0"/>
              <a:t>‹#›</a:t>
            </a:fld>
            <a:endParaRPr lang="en-US" dirty="0"/>
          </a:p>
        </p:txBody>
      </p:sp>
    </p:spTree>
    <p:extLst>
      <p:ext uri="{BB962C8B-B14F-4D97-AF65-F5344CB8AC3E}">
        <p14:creationId xmlns:p14="http://schemas.microsoft.com/office/powerpoint/2010/main" val="27895622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8838E-E727-804A-949A-D1C7BA8A8C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9796F2-951E-8C4A-BA16-5580810E463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A4FAD6-0014-1943-9CC8-32EE1A71793F}"/>
              </a:ext>
            </a:extLst>
          </p:cNvPr>
          <p:cNvSpPr>
            <a:spLocks noGrp="1"/>
          </p:cNvSpPr>
          <p:nvPr>
            <p:ph type="dt" sz="half" idx="10"/>
          </p:nvPr>
        </p:nvSpPr>
        <p:spPr/>
        <p:txBody>
          <a:bodyPr/>
          <a:lstStyle/>
          <a:p>
            <a:fld id="{A4A081A4-80E1-1E4E-B4D8-46FB8DF424F7}" type="datetimeFigureOut">
              <a:rPr lang="en-US" smtClean="0"/>
              <a:t>4/8/19</a:t>
            </a:fld>
            <a:endParaRPr lang="en-US" dirty="0"/>
          </a:p>
        </p:txBody>
      </p:sp>
      <p:sp>
        <p:nvSpPr>
          <p:cNvPr id="5" name="Footer Placeholder 4">
            <a:extLst>
              <a:ext uri="{FF2B5EF4-FFF2-40B4-BE49-F238E27FC236}">
                <a16:creationId xmlns:a16="http://schemas.microsoft.com/office/drawing/2014/main" id="{506ACDCB-6779-F349-8282-9D04A6138F5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8EB61D-1171-8147-A076-800A6ECF658D}"/>
              </a:ext>
            </a:extLst>
          </p:cNvPr>
          <p:cNvSpPr>
            <a:spLocks noGrp="1"/>
          </p:cNvSpPr>
          <p:nvPr>
            <p:ph type="sldNum" sz="quarter" idx="12"/>
          </p:nvPr>
        </p:nvSpPr>
        <p:spPr/>
        <p:txBody>
          <a:bodyPr/>
          <a:lstStyle/>
          <a:p>
            <a:fld id="{E799885C-40DE-AD45-84CF-80201AE0536C}" type="slidenum">
              <a:rPr lang="en-US" smtClean="0"/>
              <a:t>‹#›</a:t>
            </a:fld>
            <a:endParaRPr lang="en-US" dirty="0"/>
          </a:p>
        </p:txBody>
      </p:sp>
    </p:spTree>
    <p:extLst>
      <p:ext uri="{BB962C8B-B14F-4D97-AF65-F5344CB8AC3E}">
        <p14:creationId xmlns:p14="http://schemas.microsoft.com/office/powerpoint/2010/main" val="9185683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ECDC5-3059-B747-91F7-024E5B80E39F}"/>
              </a:ext>
            </a:extLst>
          </p:cNvPr>
          <p:cNvSpPr>
            <a:spLocks noGrp="1"/>
          </p:cNvSpPr>
          <p:nvPr>
            <p:ph type="title"/>
          </p:nvPr>
        </p:nvSpPr>
        <p:spPr>
          <a:xfrm>
            <a:off x="831850" y="1709740"/>
            <a:ext cx="10515600" cy="2852737"/>
          </a:xfrm>
        </p:spPr>
        <p:txBody>
          <a:bodyPr anchor="b"/>
          <a:lstStyle>
            <a:lvl1pPr>
              <a:defRPr sz="5998"/>
            </a:lvl1pPr>
          </a:lstStyle>
          <a:p>
            <a:r>
              <a:rPr lang="en-US"/>
              <a:t>Click to edit Master title style</a:t>
            </a:r>
          </a:p>
        </p:txBody>
      </p:sp>
      <p:sp>
        <p:nvSpPr>
          <p:cNvPr id="3" name="Text Placeholder 2">
            <a:extLst>
              <a:ext uri="{FF2B5EF4-FFF2-40B4-BE49-F238E27FC236}">
                <a16:creationId xmlns:a16="http://schemas.microsoft.com/office/drawing/2014/main" id="{5E932C0C-2B53-5443-9006-CA4DB6E3058B}"/>
              </a:ext>
            </a:extLst>
          </p:cNvPr>
          <p:cNvSpPr>
            <a:spLocks noGrp="1"/>
          </p:cNvSpPr>
          <p:nvPr>
            <p:ph type="body" idx="1"/>
          </p:nvPr>
        </p:nvSpPr>
        <p:spPr>
          <a:xfrm>
            <a:off x="831850" y="4589465"/>
            <a:ext cx="10515600"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301898D-200E-F243-BCFC-F03F54B91664}"/>
              </a:ext>
            </a:extLst>
          </p:cNvPr>
          <p:cNvSpPr>
            <a:spLocks noGrp="1"/>
          </p:cNvSpPr>
          <p:nvPr>
            <p:ph type="dt" sz="half" idx="10"/>
          </p:nvPr>
        </p:nvSpPr>
        <p:spPr/>
        <p:txBody>
          <a:bodyPr/>
          <a:lstStyle/>
          <a:p>
            <a:fld id="{A4A081A4-80E1-1E4E-B4D8-46FB8DF424F7}" type="datetimeFigureOut">
              <a:rPr lang="en-US" smtClean="0"/>
              <a:t>4/8/19</a:t>
            </a:fld>
            <a:endParaRPr lang="en-US" dirty="0"/>
          </a:p>
        </p:txBody>
      </p:sp>
      <p:sp>
        <p:nvSpPr>
          <p:cNvPr id="5" name="Footer Placeholder 4">
            <a:extLst>
              <a:ext uri="{FF2B5EF4-FFF2-40B4-BE49-F238E27FC236}">
                <a16:creationId xmlns:a16="http://schemas.microsoft.com/office/drawing/2014/main" id="{82FF2484-B917-004F-8B3B-CE99CE73FC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6BBD17C-09DD-A34F-9962-A839F942889C}"/>
              </a:ext>
            </a:extLst>
          </p:cNvPr>
          <p:cNvSpPr>
            <a:spLocks noGrp="1"/>
          </p:cNvSpPr>
          <p:nvPr>
            <p:ph type="sldNum" sz="quarter" idx="12"/>
          </p:nvPr>
        </p:nvSpPr>
        <p:spPr/>
        <p:txBody>
          <a:bodyPr/>
          <a:lstStyle/>
          <a:p>
            <a:fld id="{E799885C-40DE-AD45-84CF-80201AE0536C}" type="slidenum">
              <a:rPr lang="en-US" smtClean="0"/>
              <a:t>‹#›</a:t>
            </a:fld>
            <a:endParaRPr lang="en-US" dirty="0"/>
          </a:p>
        </p:txBody>
      </p:sp>
    </p:spTree>
    <p:extLst>
      <p:ext uri="{BB962C8B-B14F-4D97-AF65-F5344CB8AC3E}">
        <p14:creationId xmlns:p14="http://schemas.microsoft.com/office/powerpoint/2010/main" val="43734396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021D4-73BD-2F45-A294-238CAA5B84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738696-3CD0-ED4F-917B-258052A8E8DB}"/>
              </a:ext>
            </a:extLst>
          </p:cNvPr>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0A6A7F-7A8C-9A4F-8CC3-D642C2E86C5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BF6679-FFA6-D14D-BBB1-A317E25F7A6D}"/>
              </a:ext>
            </a:extLst>
          </p:cNvPr>
          <p:cNvSpPr>
            <a:spLocks noGrp="1"/>
          </p:cNvSpPr>
          <p:nvPr>
            <p:ph type="dt" sz="half" idx="10"/>
          </p:nvPr>
        </p:nvSpPr>
        <p:spPr/>
        <p:txBody>
          <a:bodyPr/>
          <a:lstStyle/>
          <a:p>
            <a:fld id="{A4A081A4-80E1-1E4E-B4D8-46FB8DF424F7}" type="datetimeFigureOut">
              <a:rPr lang="en-US" smtClean="0"/>
              <a:t>4/8/19</a:t>
            </a:fld>
            <a:endParaRPr lang="en-US" dirty="0"/>
          </a:p>
        </p:txBody>
      </p:sp>
      <p:sp>
        <p:nvSpPr>
          <p:cNvPr id="6" name="Footer Placeholder 5">
            <a:extLst>
              <a:ext uri="{FF2B5EF4-FFF2-40B4-BE49-F238E27FC236}">
                <a16:creationId xmlns:a16="http://schemas.microsoft.com/office/drawing/2014/main" id="{21C1E1F5-FB5F-0844-8AC7-00F885C7F61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11E4F9B-BCC7-6A45-87D6-3E94F2917DEC}"/>
              </a:ext>
            </a:extLst>
          </p:cNvPr>
          <p:cNvSpPr>
            <a:spLocks noGrp="1"/>
          </p:cNvSpPr>
          <p:nvPr>
            <p:ph type="sldNum" sz="quarter" idx="12"/>
          </p:nvPr>
        </p:nvSpPr>
        <p:spPr/>
        <p:txBody>
          <a:bodyPr/>
          <a:lstStyle/>
          <a:p>
            <a:fld id="{E799885C-40DE-AD45-84CF-80201AE0536C}" type="slidenum">
              <a:rPr lang="en-US" smtClean="0"/>
              <a:t>‹#›</a:t>
            </a:fld>
            <a:endParaRPr lang="en-US" dirty="0"/>
          </a:p>
        </p:txBody>
      </p:sp>
    </p:spTree>
    <p:extLst>
      <p:ext uri="{BB962C8B-B14F-4D97-AF65-F5344CB8AC3E}">
        <p14:creationId xmlns:p14="http://schemas.microsoft.com/office/powerpoint/2010/main" val="28982445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7D91B-F802-5D42-A21D-264058D76540}"/>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D141D7-24EC-714C-B63F-AB91D281F390}"/>
              </a:ext>
            </a:extLst>
          </p:cNvPr>
          <p:cNvSpPr>
            <a:spLocks noGrp="1"/>
          </p:cNvSpPr>
          <p:nvPr>
            <p:ph type="body" idx="1"/>
          </p:nvPr>
        </p:nvSpPr>
        <p:spPr>
          <a:xfrm>
            <a:off x="839789" y="1681163"/>
            <a:ext cx="5157787"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5D26A3B-3729-9D46-BA05-CEC187D6A007}"/>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FF7BAC-5C81-4E41-8441-2CA63D2DCD19}"/>
              </a:ext>
            </a:extLst>
          </p:cNvPr>
          <p:cNvSpPr>
            <a:spLocks noGrp="1"/>
          </p:cNvSpPr>
          <p:nvPr>
            <p:ph type="body" sz="quarter" idx="3"/>
          </p:nvPr>
        </p:nvSpPr>
        <p:spPr>
          <a:xfrm>
            <a:off x="6172200" y="1681163"/>
            <a:ext cx="518318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F04F3F2-D86D-9A4A-B8D2-57577C66B1A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88D0A3-74E2-BB41-BC0E-F1DA5ADE1796}"/>
              </a:ext>
            </a:extLst>
          </p:cNvPr>
          <p:cNvSpPr>
            <a:spLocks noGrp="1"/>
          </p:cNvSpPr>
          <p:nvPr>
            <p:ph type="dt" sz="half" idx="10"/>
          </p:nvPr>
        </p:nvSpPr>
        <p:spPr/>
        <p:txBody>
          <a:bodyPr/>
          <a:lstStyle/>
          <a:p>
            <a:fld id="{A4A081A4-80E1-1E4E-B4D8-46FB8DF424F7}" type="datetimeFigureOut">
              <a:rPr lang="en-US" smtClean="0"/>
              <a:t>4/8/19</a:t>
            </a:fld>
            <a:endParaRPr lang="en-US" dirty="0"/>
          </a:p>
        </p:txBody>
      </p:sp>
      <p:sp>
        <p:nvSpPr>
          <p:cNvPr id="8" name="Footer Placeholder 7">
            <a:extLst>
              <a:ext uri="{FF2B5EF4-FFF2-40B4-BE49-F238E27FC236}">
                <a16:creationId xmlns:a16="http://schemas.microsoft.com/office/drawing/2014/main" id="{8A40431F-C54B-884E-8169-31E3F21CF1F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2C2F14-F498-E34D-9D43-E558104609AA}"/>
              </a:ext>
            </a:extLst>
          </p:cNvPr>
          <p:cNvSpPr>
            <a:spLocks noGrp="1"/>
          </p:cNvSpPr>
          <p:nvPr>
            <p:ph type="sldNum" sz="quarter" idx="12"/>
          </p:nvPr>
        </p:nvSpPr>
        <p:spPr/>
        <p:txBody>
          <a:bodyPr/>
          <a:lstStyle/>
          <a:p>
            <a:fld id="{E799885C-40DE-AD45-84CF-80201AE0536C}" type="slidenum">
              <a:rPr lang="en-US" smtClean="0"/>
              <a:t>‹#›</a:t>
            </a:fld>
            <a:endParaRPr lang="en-US" dirty="0"/>
          </a:p>
        </p:txBody>
      </p:sp>
    </p:spTree>
    <p:extLst>
      <p:ext uri="{BB962C8B-B14F-4D97-AF65-F5344CB8AC3E}">
        <p14:creationId xmlns:p14="http://schemas.microsoft.com/office/powerpoint/2010/main" val="18612945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E2C26-DD00-0746-AC3A-B8F6AF7803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9573D6-BE3F-644D-A7E6-AA8E0A2E4F15}"/>
              </a:ext>
            </a:extLst>
          </p:cNvPr>
          <p:cNvSpPr>
            <a:spLocks noGrp="1"/>
          </p:cNvSpPr>
          <p:nvPr>
            <p:ph type="dt" sz="half" idx="10"/>
          </p:nvPr>
        </p:nvSpPr>
        <p:spPr/>
        <p:txBody>
          <a:bodyPr/>
          <a:lstStyle/>
          <a:p>
            <a:fld id="{A4A081A4-80E1-1E4E-B4D8-46FB8DF424F7}" type="datetimeFigureOut">
              <a:rPr lang="en-US" smtClean="0"/>
              <a:t>4/8/19</a:t>
            </a:fld>
            <a:endParaRPr lang="en-US" dirty="0"/>
          </a:p>
        </p:txBody>
      </p:sp>
      <p:sp>
        <p:nvSpPr>
          <p:cNvPr id="4" name="Footer Placeholder 3">
            <a:extLst>
              <a:ext uri="{FF2B5EF4-FFF2-40B4-BE49-F238E27FC236}">
                <a16:creationId xmlns:a16="http://schemas.microsoft.com/office/drawing/2014/main" id="{F81B699D-7314-A246-A96B-AFC97D68861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3285A18-4B91-B54F-B005-E19B47CE17D2}"/>
              </a:ext>
            </a:extLst>
          </p:cNvPr>
          <p:cNvSpPr>
            <a:spLocks noGrp="1"/>
          </p:cNvSpPr>
          <p:nvPr>
            <p:ph type="sldNum" sz="quarter" idx="12"/>
          </p:nvPr>
        </p:nvSpPr>
        <p:spPr/>
        <p:txBody>
          <a:bodyPr/>
          <a:lstStyle/>
          <a:p>
            <a:fld id="{E799885C-40DE-AD45-84CF-80201AE0536C}" type="slidenum">
              <a:rPr lang="en-US" smtClean="0"/>
              <a:t>‹#›</a:t>
            </a:fld>
            <a:endParaRPr lang="en-US" dirty="0"/>
          </a:p>
        </p:txBody>
      </p:sp>
    </p:spTree>
    <p:extLst>
      <p:ext uri="{BB962C8B-B14F-4D97-AF65-F5344CB8AC3E}">
        <p14:creationId xmlns:p14="http://schemas.microsoft.com/office/powerpoint/2010/main" val="17991021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1756DD-82E8-664A-9202-6C3E8BA7CFA8}"/>
              </a:ext>
            </a:extLst>
          </p:cNvPr>
          <p:cNvSpPr>
            <a:spLocks noGrp="1"/>
          </p:cNvSpPr>
          <p:nvPr>
            <p:ph type="dt" sz="half" idx="10"/>
          </p:nvPr>
        </p:nvSpPr>
        <p:spPr/>
        <p:txBody>
          <a:bodyPr/>
          <a:lstStyle/>
          <a:p>
            <a:fld id="{A4A081A4-80E1-1E4E-B4D8-46FB8DF424F7}" type="datetimeFigureOut">
              <a:rPr lang="en-US" smtClean="0"/>
              <a:t>4/8/19</a:t>
            </a:fld>
            <a:endParaRPr lang="en-US" dirty="0"/>
          </a:p>
        </p:txBody>
      </p:sp>
      <p:sp>
        <p:nvSpPr>
          <p:cNvPr id="3" name="Footer Placeholder 2">
            <a:extLst>
              <a:ext uri="{FF2B5EF4-FFF2-40B4-BE49-F238E27FC236}">
                <a16:creationId xmlns:a16="http://schemas.microsoft.com/office/drawing/2014/main" id="{DAF86BEB-5818-5C40-A54B-FBC1F5FF362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7BFEC6A-E0E2-4A4C-8783-D6258805DA00}"/>
              </a:ext>
            </a:extLst>
          </p:cNvPr>
          <p:cNvSpPr>
            <a:spLocks noGrp="1"/>
          </p:cNvSpPr>
          <p:nvPr>
            <p:ph type="sldNum" sz="quarter" idx="12"/>
          </p:nvPr>
        </p:nvSpPr>
        <p:spPr/>
        <p:txBody>
          <a:bodyPr/>
          <a:lstStyle/>
          <a:p>
            <a:fld id="{E799885C-40DE-AD45-84CF-80201AE0536C}" type="slidenum">
              <a:rPr lang="en-US" smtClean="0"/>
              <a:t>‹#›</a:t>
            </a:fld>
            <a:endParaRPr lang="en-US" dirty="0"/>
          </a:p>
        </p:txBody>
      </p:sp>
    </p:spTree>
    <p:extLst>
      <p:ext uri="{BB962C8B-B14F-4D97-AF65-F5344CB8AC3E}">
        <p14:creationId xmlns:p14="http://schemas.microsoft.com/office/powerpoint/2010/main" val="9840029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6B109-6DBD-CE4B-B9FB-961660E51005}"/>
              </a:ext>
            </a:extLst>
          </p:cNvPr>
          <p:cNvSpPr>
            <a:spLocks noGrp="1"/>
          </p:cNvSpPr>
          <p:nvPr>
            <p:ph type="title"/>
          </p:nvPr>
        </p:nvSpPr>
        <p:spPr>
          <a:xfrm>
            <a:off x="839789" y="457200"/>
            <a:ext cx="3932237"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AA53F682-4716-CF46-96E5-AB5EFB7973B7}"/>
              </a:ext>
            </a:extLst>
          </p:cNvPr>
          <p:cNvSpPr>
            <a:spLocks noGrp="1"/>
          </p:cNvSpPr>
          <p:nvPr>
            <p:ph idx="1"/>
          </p:nvPr>
        </p:nvSpPr>
        <p:spPr>
          <a:xfrm>
            <a:off x="5183188" y="987427"/>
            <a:ext cx="6172200"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92B28D-AA32-6344-ACD7-081D36134602}"/>
              </a:ext>
            </a:extLst>
          </p:cNvPr>
          <p:cNvSpPr>
            <a:spLocks noGrp="1"/>
          </p:cNvSpPr>
          <p:nvPr>
            <p:ph type="body" sz="half" idx="2"/>
          </p:nvPr>
        </p:nvSpPr>
        <p:spPr>
          <a:xfrm>
            <a:off x="839789" y="2057400"/>
            <a:ext cx="3932237"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8CF5507-0591-3142-9538-1A37979D7387}"/>
              </a:ext>
            </a:extLst>
          </p:cNvPr>
          <p:cNvSpPr>
            <a:spLocks noGrp="1"/>
          </p:cNvSpPr>
          <p:nvPr>
            <p:ph type="dt" sz="half" idx="10"/>
          </p:nvPr>
        </p:nvSpPr>
        <p:spPr/>
        <p:txBody>
          <a:bodyPr/>
          <a:lstStyle/>
          <a:p>
            <a:fld id="{A4A081A4-80E1-1E4E-B4D8-46FB8DF424F7}" type="datetimeFigureOut">
              <a:rPr lang="en-US" smtClean="0"/>
              <a:t>4/8/19</a:t>
            </a:fld>
            <a:endParaRPr lang="en-US" dirty="0"/>
          </a:p>
        </p:txBody>
      </p:sp>
      <p:sp>
        <p:nvSpPr>
          <p:cNvPr id="6" name="Footer Placeholder 5">
            <a:extLst>
              <a:ext uri="{FF2B5EF4-FFF2-40B4-BE49-F238E27FC236}">
                <a16:creationId xmlns:a16="http://schemas.microsoft.com/office/drawing/2014/main" id="{2EAC8959-9198-1047-9974-ED370CB470E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5120A0C-5981-3E43-A232-03D1FC50CBA8}"/>
              </a:ext>
            </a:extLst>
          </p:cNvPr>
          <p:cNvSpPr>
            <a:spLocks noGrp="1"/>
          </p:cNvSpPr>
          <p:nvPr>
            <p:ph type="sldNum" sz="quarter" idx="12"/>
          </p:nvPr>
        </p:nvSpPr>
        <p:spPr/>
        <p:txBody>
          <a:bodyPr/>
          <a:lstStyle/>
          <a:p>
            <a:fld id="{E799885C-40DE-AD45-84CF-80201AE0536C}" type="slidenum">
              <a:rPr lang="en-US" smtClean="0"/>
              <a:t>‹#›</a:t>
            </a:fld>
            <a:endParaRPr lang="en-US" dirty="0"/>
          </a:p>
        </p:txBody>
      </p:sp>
    </p:spTree>
    <p:extLst>
      <p:ext uri="{BB962C8B-B14F-4D97-AF65-F5344CB8AC3E}">
        <p14:creationId xmlns:p14="http://schemas.microsoft.com/office/powerpoint/2010/main" val="23931366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4B67-1C7F-5148-8D2F-B595BAF6D60C}"/>
              </a:ext>
            </a:extLst>
          </p:cNvPr>
          <p:cNvSpPr>
            <a:spLocks noGrp="1"/>
          </p:cNvSpPr>
          <p:nvPr>
            <p:ph type="title"/>
          </p:nvPr>
        </p:nvSpPr>
        <p:spPr>
          <a:xfrm>
            <a:off x="839789" y="457200"/>
            <a:ext cx="3932237"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0AFFA0C8-C27C-8A42-8B9F-13CD2EAEB8DD}"/>
              </a:ext>
            </a:extLst>
          </p:cNvPr>
          <p:cNvSpPr>
            <a:spLocks noGrp="1"/>
          </p:cNvSpPr>
          <p:nvPr>
            <p:ph type="pic" idx="1"/>
          </p:nvPr>
        </p:nvSpPr>
        <p:spPr>
          <a:xfrm>
            <a:off x="5183188" y="987427"/>
            <a:ext cx="6172200"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dirty="0"/>
          </a:p>
        </p:txBody>
      </p:sp>
      <p:sp>
        <p:nvSpPr>
          <p:cNvPr id="4" name="Text Placeholder 3">
            <a:extLst>
              <a:ext uri="{FF2B5EF4-FFF2-40B4-BE49-F238E27FC236}">
                <a16:creationId xmlns:a16="http://schemas.microsoft.com/office/drawing/2014/main" id="{E345771D-ADF8-0D49-8FB2-71196396AAA5}"/>
              </a:ext>
            </a:extLst>
          </p:cNvPr>
          <p:cNvSpPr>
            <a:spLocks noGrp="1"/>
          </p:cNvSpPr>
          <p:nvPr>
            <p:ph type="body" sz="half" idx="2"/>
          </p:nvPr>
        </p:nvSpPr>
        <p:spPr>
          <a:xfrm>
            <a:off x="839789" y="2057400"/>
            <a:ext cx="3932237"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689B427-6966-D04E-99BB-9DD15D95526B}"/>
              </a:ext>
            </a:extLst>
          </p:cNvPr>
          <p:cNvSpPr>
            <a:spLocks noGrp="1"/>
          </p:cNvSpPr>
          <p:nvPr>
            <p:ph type="dt" sz="half" idx="10"/>
          </p:nvPr>
        </p:nvSpPr>
        <p:spPr/>
        <p:txBody>
          <a:bodyPr/>
          <a:lstStyle/>
          <a:p>
            <a:fld id="{A4A081A4-80E1-1E4E-B4D8-46FB8DF424F7}" type="datetimeFigureOut">
              <a:rPr lang="en-US" smtClean="0"/>
              <a:t>4/8/19</a:t>
            </a:fld>
            <a:endParaRPr lang="en-US" dirty="0"/>
          </a:p>
        </p:txBody>
      </p:sp>
      <p:sp>
        <p:nvSpPr>
          <p:cNvPr id="6" name="Footer Placeholder 5">
            <a:extLst>
              <a:ext uri="{FF2B5EF4-FFF2-40B4-BE49-F238E27FC236}">
                <a16:creationId xmlns:a16="http://schemas.microsoft.com/office/drawing/2014/main" id="{161A4366-0899-0442-948C-7812930751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8D45688-FF59-0349-A139-EC07D4B0A1BC}"/>
              </a:ext>
            </a:extLst>
          </p:cNvPr>
          <p:cNvSpPr>
            <a:spLocks noGrp="1"/>
          </p:cNvSpPr>
          <p:nvPr>
            <p:ph type="sldNum" sz="quarter" idx="12"/>
          </p:nvPr>
        </p:nvSpPr>
        <p:spPr/>
        <p:txBody>
          <a:bodyPr/>
          <a:lstStyle/>
          <a:p>
            <a:fld id="{E799885C-40DE-AD45-84CF-80201AE0536C}" type="slidenum">
              <a:rPr lang="en-US" smtClean="0"/>
              <a:t>‹#›</a:t>
            </a:fld>
            <a:endParaRPr lang="en-US" dirty="0"/>
          </a:p>
        </p:txBody>
      </p:sp>
    </p:spTree>
    <p:extLst>
      <p:ext uri="{BB962C8B-B14F-4D97-AF65-F5344CB8AC3E}">
        <p14:creationId xmlns:p14="http://schemas.microsoft.com/office/powerpoint/2010/main" val="5805955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82073-AB09-DA4F-AF28-5CAA358285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61D2F0-B8C7-004C-BE19-C006AFE1275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84DC7-534E-4742-87DF-1DDE07CFDC36}"/>
              </a:ext>
            </a:extLst>
          </p:cNvPr>
          <p:cNvSpPr>
            <a:spLocks noGrp="1"/>
          </p:cNvSpPr>
          <p:nvPr>
            <p:ph type="dt" sz="half" idx="10"/>
          </p:nvPr>
        </p:nvSpPr>
        <p:spPr/>
        <p:txBody>
          <a:bodyPr/>
          <a:lstStyle/>
          <a:p>
            <a:fld id="{A4A081A4-80E1-1E4E-B4D8-46FB8DF424F7}" type="datetimeFigureOut">
              <a:rPr lang="en-US" smtClean="0"/>
              <a:t>4/8/19</a:t>
            </a:fld>
            <a:endParaRPr lang="en-US" dirty="0"/>
          </a:p>
        </p:txBody>
      </p:sp>
      <p:sp>
        <p:nvSpPr>
          <p:cNvPr id="5" name="Footer Placeholder 4">
            <a:extLst>
              <a:ext uri="{FF2B5EF4-FFF2-40B4-BE49-F238E27FC236}">
                <a16:creationId xmlns:a16="http://schemas.microsoft.com/office/drawing/2014/main" id="{76D4E24B-D2A5-F141-9EB3-5796FFA9C9A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1B1366-D1DC-8A42-9A94-319C83604D82}"/>
              </a:ext>
            </a:extLst>
          </p:cNvPr>
          <p:cNvSpPr>
            <a:spLocks noGrp="1"/>
          </p:cNvSpPr>
          <p:nvPr>
            <p:ph type="sldNum" sz="quarter" idx="12"/>
          </p:nvPr>
        </p:nvSpPr>
        <p:spPr/>
        <p:txBody>
          <a:bodyPr/>
          <a:lstStyle/>
          <a:p>
            <a:fld id="{E799885C-40DE-AD45-84CF-80201AE0536C}" type="slidenum">
              <a:rPr lang="en-US" smtClean="0"/>
              <a:t>‹#›</a:t>
            </a:fld>
            <a:endParaRPr lang="en-US" dirty="0"/>
          </a:p>
        </p:txBody>
      </p:sp>
    </p:spTree>
    <p:extLst>
      <p:ext uri="{BB962C8B-B14F-4D97-AF65-F5344CB8AC3E}">
        <p14:creationId xmlns:p14="http://schemas.microsoft.com/office/powerpoint/2010/main" val="19721751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D11753-8D65-604C-8A52-67B7B50C65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23AA77-0342-6446-84FA-322766F50A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5E9F96-BC72-6F44-9515-2CE805791846}"/>
              </a:ext>
            </a:extLst>
          </p:cNvPr>
          <p:cNvSpPr>
            <a:spLocks noGrp="1"/>
          </p:cNvSpPr>
          <p:nvPr>
            <p:ph type="dt" sz="half" idx="10"/>
          </p:nvPr>
        </p:nvSpPr>
        <p:spPr/>
        <p:txBody>
          <a:bodyPr/>
          <a:lstStyle/>
          <a:p>
            <a:fld id="{A4A081A4-80E1-1E4E-B4D8-46FB8DF424F7}" type="datetimeFigureOut">
              <a:rPr lang="en-US" smtClean="0"/>
              <a:t>4/8/19</a:t>
            </a:fld>
            <a:endParaRPr lang="en-US" dirty="0"/>
          </a:p>
        </p:txBody>
      </p:sp>
      <p:sp>
        <p:nvSpPr>
          <p:cNvPr id="5" name="Footer Placeholder 4">
            <a:extLst>
              <a:ext uri="{FF2B5EF4-FFF2-40B4-BE49-F238E27FC236}">
                <a16:creationId xmlns:a16="http://schemas.microsoft.com/office/drawing/2014/main" id="{13E2AE2F-9C25-D14F-8388-D688FA4C25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DC90B35-2EA6-2144-9C2E-6469C3B3DF6B}"/>
              </a:ext>
            </a:extLst>
          </p:cNvPr>
          <p:cNvSpPr>
            <a:spLocks noGrp="1"/>
          </p:cNvSpPr>
          <p:nvPr>
            <p:ph type="sldNum" sz="quarter" idx="12"/>
          </p:nvPr>
        </p:nvSpPr>
        <p:spPr/>
        <p:txBody>
          <a:bodyPr/>
          <a:lstStyle/>
          <a:p>
            <a:fld id="{E799885C-40DE-AD45-84CF-80201AE0536C}" type="slidenum">
              <a:rPr lang="en-US" smtClean="0"/>
              <a:t>‹#›</a:t>
            </a:fld>
            <a:endParaRPr lang="en-US" dirty="0"/>
          </a:p>
        </p:txBody>
      </p:sp>
    </p:spTree>
    <p:extLst>
      <p:ext uri="{BB962C8B-B14F-4D97-AF65-F5344CB8AC3E}">
        <p14:creationId xmlns:p14="http://schemas.microsoft.com/office/powerpoint/2010/main" val="36607744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06401" y="381000"/>
            <a:ext cx="11379200" cy="914400"/>
          </a:xfrm>
        </p:spPr>
        <p:txBody>
          <a:bodyPr/>
          <a:lstStyle/>
          <a:p>
            <a:r>
              <a:rPr lang="en-US"/>
              <a:t>Click to edit Master title style</a:t>
            </a:r>
          </a:p>
        </p:txBody>
      </p:sp>
      <p:sp>
        <p:nvSpPr>
          <p:cNvPr id="3" name="Text Placeholder 2"/>
          <p:cNvSpPr>
            <a:spLocks noGrp="1"/>
          </p:cNvSpPr>
          <p:nvPr>
            <p:ph type="body" sz="half" idx="1"/>
          </p:nvPr>
        </p:nvSpPr>
        <p:spPr>
          <a:xfrm>
            <a:off x="406401" y="1295400"/>
            <a:ext cx="113792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06401" y="3771900"/>
            <a:ext cx="113792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4666162"/>
      </p:ext>
    </p:extLst>
  </p:cSld>
  <p:clrMapOvr>
    <a:masterClrMapping/>
  </p:clrMapOvr>
  <p:transition advClick="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9ACAC-E651-9B40-8490-F3AD5A5AEF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15D4A2-0150-C64E-ADBF-9F50F4D8B4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B860B5-A9E5-3444-80C0-A6023E9D477A}"/>
              </a:ext>
            </a:extLst>
          </p:cNvPr>
          <p:cNvSpPr>
            <a:spLocks noGrp="1"/>
          </p:cNvSpPr>
          <p:nvPr>
            <p:ph type="dt" sz="half" idx="10"/>
          </p:nvPr>
        </p:nvSpPr>
        <p:spPr/>
        <p:txBody>
          <a:bodyPr/>
          <a:lstStyle/>
          <a:p>
            <a:fld id="{0E7A0A1A-147E-7D49-A22B-946A22875082}" type="datetimeFigureOut">
              <a:rPr lang="en-US" smtClean="0"/>
              <a:t>4/8/19</a:t>
            </a:fld>
            <a:endParaRPr lang="en-US" dirty="0"/>
          </a:p>
        </p:txBody>
      </p:sp>
      <p:sp>
        <p:nvSpPr>
          <p:cNvPr id="5" name="Footer Placeholder 4">
            <a:extLst>
              <a:ext uri="{FF2B5EF4-FFF2-40B4-BE49-F238E27FC236}">
                <a16:creationId xmlns:a16="http://schemas.microsoft.com/office/drawing/2014/main" id="{F00FB823-86F6-9A44-8E8D-50F987AEE79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90DE224-A098-EC4C-B863-306487890032}"/>
              </a:ext>
            </a:extLst>
          </p:cNvPr>
          <p:cNvSpPr>
            <a:spLocks noGrp="1"/>
          </p:cNvSpPr>
          <p:nvPr>
            <p:ph type="sldNum" sz="quarter" idx="12"/>
          </p:nvPr>
        </p:nvSpPr>
        <p:spPr/>
        <p:txBody>
          <a:bodyPr/>
          <a:lstStyle/>
          <a:p>
            <a:fld id="{0982F28A-18EF-3C48-8533-BE51BC256CD9}" type="slidenum">
              <a:rPr lang="en-US" smtClean="0"/>
              <a:t>‹#›</a:t>
            </a:fld>
            <a:endParaRPr lang="en-US" dirty="0"/>
          </a:p>
        </p:txBody>
      </p:sp>
    </p:spTree>
    <p:extLst>
      <p:ext uri="{BB962C8B-B14F-4D97-AF65-F5344CB8AC3E}">
        <p14:creationId xmlns:p14="http://schemas.microsoft.com/office/powerpoint/2010/main" val="19742895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EB458-784C-0847-BD55-045DF15D38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2E1275-1FB1-B749-8BE1-70F648B4D2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31DD2F-319B-194F-BE2F-DBE319A75382}"/>
              </a:ext>
            </a:extLst>
          </p:cNvPr>
          <p:cNvSpPr>
            <a:spLocks noGrp="1"/>
          </p:cNvSpPr>
          <p:nvPr>
            <p:ph type="dt" sz="half" idx="10"/>
          </p:nvPr>
        </p:nvSpPr>
        <p:spPr/>
        <p:txBody>
          <a:bodyPr/>
          <a:lstStyle/>
          <a:p>
            <a:fld id="{0E7A0A1A-147E-7D49-A22B-946A22875082}" type="datetimeFigureOut">
              <a:rPr lang="en-US" smtClean="0"/>
              <a:t>4/8/19</a:t>
            </a:fld>
            <a:endParaRPr lang="en-US" dirty="0"/>
          </a:p>
        </p:txBody>
      </p:sp>
      <p:sp>
        <p:nvSpPr>
          <p:cNvPr id="5" name="Footer Placeholder 4">
            <a:extLst>
              <a:ext uri="{FF2B5EF4-FFF2-40B4-BE49-F238E27FC236}">
                <a16:creationId xmlns:a16="http://schemas.microsoft.com/office/drawing/2014/main" id="{5A11CBD3-A20D-C94F-A7BD-0ABA9645C1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78AAC2C-E281-BC48-82A2-BE47E642F66E}"/>
              </a:ext>
            </a:extLst>
          </p:cNvPr>
          <p:cNvSpPr>
            <a:spLocks noGrp="1"/>
          </p:cNvSpPr>
          <p:nvPr>
            <p:ph type="sldNum" sz="quarter" idx="12"/>
          </p:nvPr>
        </p:nvSpPr>
        <p:spPr/>
        <p:txBody>
          <a:bodyPr/>
          <a:lstStyle/>
          <a:p>
            <a:fld id="{0982F28A-18EF-3C48-8533-BE51BC256CD9}" type="slidenum">
              <a:rPr lang="en-US" smtClean="0"/>
              <a:t>‹#›</a:t>
            </a:fld>
            <a:endParaRPr lang="en-US" dirty="0"/>
          </a:p>
        </p:txBody>
      </p:sp>
    </p:spTree>
    <p:extLst>
      <p:ext uri="{BB962C8B-B14F-4D97-AF65-F5344CB8AC3E}">
        <p14:creationId xmlns:p14="http://schemas.microsoft.com/office/powerpoint/2010/main" val="3148835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ACE13-2A7B-5B4E-A61E-4D693C6947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46010D-B70D-534D-A175-71D78C3085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941DEA-4772-A94F-A2DB-0D7A80F726AA}"/>
              </a:ext>
            </a:extLst>
          </p:cNvPr>
          <p:cNvSpPr>
            <a:spLocks noGrp="1"/>
          </p:cNvSpPr>
          <p:nvPr>
            <p:ph type="dt" sz="half" idx="10"/>
          </p:nvPr>
        </p:nvSpPr>
        <p:spPr/>
        <p:txBody>
          <a:bodyPr/>
          <a:lstStyle/>
          <a:p>
            <a:fld id="{0E7A0A1A-147E-7D49-A22B-946A22875082}" type="datetimeFigureOut">
              <a:rPr lang="en-US" smtClean="0"/>
              <a:t>4/8/19</a:t>
            </a:fld>
            <a:endParaRPr lang="en-US" dirty="0"/>
          </a:p>
        </p:txBody>
      </p:sp>
      <p:sp>
        <p:nvSpPr>
          <p:cNvPr id="5" name="Footer Placeholder 4">
            <a:extLst>
              <a:ext uri="{FF2B5EF4-FFF2-40B4-BE49-F238E27FC236}">
                <a16:creationId xmlns:a16="http://schemas.microsoft.com/office/drawing/2014/main" id="{00E9F279-8E89-8E42-95F1-543410E7B7D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C8AA92-68A3-7B46-A402-3983175F5B4B}"/>
              </a:ext>
            </a:extLst>
          </p:cNvPr>
          <p:cNvSpPr>
            <a:spLocks noGrp="1"/>
          </p:cNvSpPr>
          <p:nvPr>
            <p:ph type="sldNum" sz="quarter" idx="12"/>
          </p:nvPr>
        </p:nvSpPr>
        <p:spPr/>
        <p:txBody>
          <a:bodyPr/>
          <a:lstStyle/>
          <a:p>
            <a:fld id="{0982F28A-18EF-3C48-8533-BE51BC256CD9}" type="slidenum">
              <a:rPr lang="en-US" smtClean="0"/>
              <a:t>‹#›</a:t>
            </a:fld>
            <a:endParaRPr lang="en-US" dirty="0"/>
          </a:p>
        </p:txBody>
      </p:sp>
    </p:spTree>
    <p:extLst>
      <p:ext uri="{BB962C8B-B14F-4D97-AF65-F5344CB8AC3E}">
        <p14:creationId xmlns:p14="http://schemas.microsoft.com/office/powerpoint/2010/main" val="39199578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86B59-AB73-2D41-9ABF-668277B344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6C47FF-1946-0942-B084-D4B530F2F8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BA6F87-4FB6-7A47-BED9-4CCB8F7193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C7A2D9-8472-4B41-8B78-2F9AF543020A}"/>
              </a:ext>
            </a:extLst>
          </p:cNvPr>
          <p:cNvSpPr>
            <a:spLocks noGrp="1"/>
          </p:cNvSpPr>
          <p:nvPr>
            <p:ph type="dt" sz="half" idx="10"/>
          </p:nvPr>
        </p:nvSpPr>
        <p:spPr/>
        <p:txBody>
          <a:bodyPr/>
          <a:lstStyle/>
          <a:p>
            <a:fld id="{0E7A0A1A-147E-7D49-A22B-946A22875082}" type="datetimeFigureOut">
              <a:rPr lang="en-US" smtClean="0"/>
              <a:t>4/8/19</a:t>
            </a:fld>
            <a:endParaRPr lang="en-US" dirty="0"/>
          </a:p>
        </p:txBody>
      </p:sp>
      <p:sp>
        <p:nvSpPr>
          <p:cNvPr id="6" name="Footer Placeholder 5">
            <a:extLst>
              <a:ext uri="{FF2B5EF4-FFF2-40B4-BE49-F238E27FC236}">
                <a16:creationId xmlns:a16="http://schemas.microsoft.com/office/drawing/2014/main" id="{EBDC5117-3EF3-4B4F-8DD0-0225F41DED6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49C6F10-7F9B-954B-84D3-46034AB8C7C7}"/>
              </a:ext>
            </a:extLst>
          </p:cNvPr>
          <p:cNvSpPr>
            <a:spLocks noGrp="1"/>
          </p:cNvSpPr>
          <p:nvPr>
            <p:ph type="sldNum" sz="quarter" idx="12"/>
          </p:nvPr>
        </p:nvSpPr>
        <p:spPr/>
        <p:txBody>
          <a:bodyPr/>
          <a:lstStyle/>
          <a:p>
            <a:fld id="{0982F28A-18EF-3C48-8533-BE51BC256CD9}" type="slidenum">
              <a:rPr lang="en-US" smtClean="0"/>
              <a:t>‹#›</a:t>
            </a:fld>
            <a:endParaRPr lang="en-US" dirty="0"/>
          </a:p>
        </p:txBody>
      </p:sp>
    </p:spTree>
    <p:extLst>
      <p:ext uri="{BB962C8B-B14F-4D97-AF65-F5344CB8AC3E}">
        <p14:creationId xmlns:p14="http://schemas.microsoft.com/office/powerpoint/2010/main" val="29925232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6F90-756C-ED41-951B-6F340B633B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70398A-7D65-3041-8FD3-BDD5F85EC6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000B22-966F-CB43-BCEB-72EAFAF633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D92C65-9445-2C4A-B70E-59E1819699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56D318-30A0-6940-9B9A-F3A3AFABE3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871668-50FB-0F4E-87F6-7489A76D9915}"/>
              </a:ext>
            </a:extLst>
          </p:cNvPr>
          <p:cNvSpPr>
            <a:spLocks noGrp="1"/>
          </p:cNvSpPr>
          <p:nvPr>
            <p:ph type="dt" sz="half" idx="10"/>
          </p:nvPr>
        </p:nvSpPr>
        <p:spPr/>
        <p:txBody>
          <a:bodyPr/>
          <a:lstStyle/>
          <a:p>
            <a:fld id="{0E7A0A1A-147E-7D49-A22B-946A22875082}" type="datetimeFigureOut">
              <a:rPr lang="en-US" smtClean="0"/>
              <a:t>4/8/19</a:t>
            </a:fld>
            <a:endParaRPr lang="en-US" dirty="0"/>
          </a:p>
        </p:txBody>
      </p:sp>
      <p:sp>
        <p:nvSpPr>
          <p:cNvPr id="8" name="Footer Placeholder 7">
            <a:extLst>
              <a:ext uri="{FF2B5EF4-FFF2-40B4-BE49-F238E27FC236}">
                <a16:creationId xmlns:a16="http://schemas.microsoft.com/office/drawing/2014/main" id="{263EC790-2EEF-304F-9FE2-08CA9105EEE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6FB0F50-F9A9-8347-B919-64A9FC956D92}"/>
              </a:ext>
            </a:extLst>
          </p:cNvPr>
          <p:cNvSpPr>
            <a:spLocks noGrp="1"/>
          </p:cNvSpPr>
          <p:nvPr>
            <p:ph type="sldNum" sz="quarter" idx="12"/>
          </p:nvPr>
        </p:nvSpPr>
        <p:spPr/>
        <p:txBody>
          <a:bodyPr/>
          <a:lstStyle/>
          <a:p>
            <a:fld id="{0982F28A-18EF-3C48-8533-BE51BC256CD9}" type="slidenum">
              <a:rPr lang="en-US" smtClean="0"/>
              <a:t>‹#›</a:t>
            </a:fld>
            <a:endParaRPr lang="en-US" dirty="0"/>
          </a:p>
        </p:txBody>
      </p:sp>
    </p:spTree>
    <p:extLst>
      <p:ext uri="{BB962C8B-B14F-4D97-AF65-F5344CB8AC3E}">
        <p14:creationId xmlns:p14="http://schemas.microsoft.com/office/powerpoint/2010/main" val="40857342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578F7-928D-194D-9AC7-21DC22515E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7B5567-4898-4C45-B6BF-AE1F2E628CA6}"/>
              </a:ext>
            </a:extLst>
          </p:cNvPr>
          <p:cNvSpPr>
            <a:spLocks noGrp="1"/>
          </p:cNvSpPr>
          <p:nvPr>
            <p:ph type="dt" sz="half" idx="10"/>
          </p:nvPr>
        </p:nvSpPr>
        <p:spPr/>
        <p:txBody>
          <a:bodyPr/>
          <a:lstStyle/>
          <a:p>
            <a:fld id="{0E7A0A1A-147E-7D49-A22B-946A22875082}" type="datetimeFigureOut">
              <a:rPr lang="en-US" smtClean="0"/>
              <a:t>4/8/19</a:t>
            </a:fld>
            <a:endParaRPr lang="en-US" dirty="0"/>
          </a:p>
        </p:txBody>
      </p:sp>
      <p:sp>
        <p:nvSpPr>
          <p:cNvPr id="4" name="Footer Placeholder 3">
            <a:extLst>
              <a:ext uri="{FF2B5EF4-FFF2-40B4-BE49-F238E27FC236}">
                <a16:creationId xmlns:a16="http://schemas.microsoft.com/office/drawing/2014/main" id="{C7CA2F94-D909-224D-9EB2-08CDC704D6F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E091BEE-0239-1F4F-9674-181AB708ABAA}"/>
              </a:ext>
            </a:extLst>
          </p:cNvPr>
          <p:cNvSpPr>
            <a:spLocks noGrp="1"/>
          </p:cNvSpPr>
          <p:nvPr>
            <p:ph type="sldNum" sz="quarter" idx="12"/>
          </p:nvPr>
        </p:nvSpPr>
        <p:spPr/>
        <p:txBody>
          <a:bodyPr/>
          <a:lstStyle/>
          <a:p>
            <a:fld id="{0982F28A-18EF-3C48-8533-BE51BC256CD9}" type="slidenum">
              <a:rPr lang="en-US" smtClean="0"/>
              <a:t>‹#›</a:t>
            </a:fld>
            <a:endParaRPr lang="en-US" dirty="0"/>
          </a:p>
        </p:txBody>
      </p:sp>
    </p:spTree>
    <p:extLst>
      <p:ext uri="{BB962C8B-B14F-4D97-AF65-F5344CB8AC3E}">
        <p14:creationId xmlns:p14="http://schemas.microsoft.com/office/powerpoint/2010/main" val="28093575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4CD721-5C33-444E-A9F7-1FF2FFCC7A27}"/>
              </a:ext>
            </a:extLst>
          </p:cNvPr>
          <p:cNvSpPr>
            <a:spLocks noGrp="1"/>
          </p:cNvSpPr>
          <p:nvPr>
            <p:ph type="dt" sz="half" idx="10"/>
          </p:nvPr>
        </p:nvSpPr>
        <p:spPr/>
        <p:txBody>
          <a:bodyPr/>
          <a:lstStyle/>
          <a:p>
            <a:fld id="{0E7A0A1A-147E-7D49-A22B-946A22875082}" type="datetimeFigureOut">
              <a:rPr lang="en-US" smtClean="0"/>
              <a:t>4/8/19</a:t>
            </a:fld>
            <a:endParaRPr lang="en-US" dirty="0"/>
          </a:p>
        </p:txBody>
      </p:sp>
      <p:sp>
        <p:nvSpPr>
          <p:cNvPr id="3" name="Footer Placeholder 2">
            <a:extLst>
              <a:ext uri="{FF2B5EF4-FFF2-40B4-BE49-F238E27FC236}">
                <a16:creationId xmlns:a16="http://schemas.microsoft.com/office/drawing/2014/main" id="{0DFB1B04-8537-824A-958C-1E77CF5678A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23EDC7E-1318-4B48-B1F8-5028C6AE506C}"/>
              </a:ext>
            </a:extLst>
          </p:cNvPr>
          <p:cNvSpPr>
            <a:spLocks noGrp="1"/>
          </p:cNvSpPr>
          <p:nvPr>
            <p:ph type="sldNum" sz="quarter" idx="12"/>
          </p:nvPr>
        </p:nvSpPr>
        <p:spPr/>
        <p:txBody>
          <a:bodyPr/>
          <a:lstStyle/>
          <a:p>
            <a:fld id="{0982F28A-18EF-3C48-8533-BE51BC256CD9}" type="slidenum">
              <a:rPr lang="en-US" smtClean="0"/>
              <a:t>‹#›</a:t>
            </a:fld>
            <a:endParaRPr lang="en-US" dirty="0"/>
          </a:p>
        </p:txBody>
      </p:sp>
    </p:spTree>
    <p:extLst>
      <p:ext uri="{BB962C8B-B14F-4D97-AF65-F5344CB8AC3E}">
        <p14:creationId xmlns:p14="http://schemas.microsoft.com/office/powerpoint/2010/main" val="23172982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A27AC-B9CF-6A49-ACFC-93133C6683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F27E96-2BD6-3949-9E58-65F99BD60F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197A23-FB57-264B-AC8F-97C02CC447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D8FC4A-1146-D749-803C-EBB3B2A82E6E}"/>
              </a:ext>
            </a:extLst>
          </p:cNvPr>
          <p:cNvSpPr>
            <a:spLocks noGrp="1"/>
          </p:cNvSpPr>
          <p:nvPr>
            <p:ph type="dt" sz="half" idx="10"/>
          </p:nvPr>
        </p:nvSpPr>
        <p:spPr/>
        <p:txBody>
          <a:bodyPr/>
          <a:lstStyle/>
          <a:p>
            <a:fld id="{0E7A0A1A-147E-7D49-A22B-946A22875082}" type="datetimeFigureOut">
              <a:rPr lang="en-US" smtClean="0"/>
              <a:t>4/8/19</a:t>
            </a:fld>
            <a:endParaRPr lang="en-US" dirty="0"/>
          </a:p>
        </p:txBody>
      </p:sp>
      <p:sp>
        <p:nvSpPr>
          <p:cNvPr id="6" name="Footer Placeholder 5">
            <a:extLst>
              <a:ext uri="{FF2B5EF4-FFF2-40B4-BE49-F238E27FC236}">
                <a16:creationId xmlns:a16="http://schemas.microsoft.com/office/drawing/2014/main" id="{FDDB539F-0643-6346-BAEF-FD2D9628D4C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6120A48-B148-6D49-AF20-AC4900145074}"/>
              </a:ext>
            </a:extLst>
          </p:cNvPr>
          <p:cNvSpPr>
            <a:spLocks noGrp="1"/>
          </p:cNvSpPr>
          <p:nvPr>
            <p:ph type="sldNum" sz="quarter" idx="12"/>
          </p:nvPr>
        </p:nvSpPr>
        <p:spPr/>
        <p:txBody>
          <a:bodyPr/>
          <a:lstStyle/>
          <a:p>
            <a:fld id="{0982F28A-18EF-3C48-8533-BE51BC256CD9}" type="slidenum">
              <a:rPr lang="en-US" smtClean="0"/>
              <a:t>‹#›</a:t>
            </a:fld>
            <a:endParaRPr lang="en-US" dirty="0"/>
          </a:p>
        </p:txBody>
      </p:sp>
    </p:spTree>
    <p:extLst>
      <p:ext uri="{BB962C8B-B14F-4D97-AF65-F5344CB8AC3E}">
        <p14:creationId xmlns:p14="http://schemas.microsoft.com/office/powerpoint/2010/main" val="414637533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C58C1-94B4-8248-806D-4E0BB4A3E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840C11-CE1A-E54D-8526-F08B55E275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0DF0354-0CEF-DC40-B326-8B6766A932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B5A275-663C-444E-9A16-202F0D8E9209}"/>
              </a:ext>
            </a:extLst>
          </p:cNvPr>
          <p:cNvSpPr>
            <a:spLocks noGrp="1"/>
          </p:cNvSpPr>
          <p:nvPr>
            <p:ph type="dt" sz="half" idx="10"/>
          </p:nvPr>
        </p:nvSpPr>
        <p:spPr/>
        <p:txBody>
          <a:bodyPr/>
          <a:lstStyle/>
          <a:p>
            <a:fld id="{0E7A0A1A-147E-7D49-A22B-946A22875082}" type="datetimeFigureOut">
              <a:rPr lang="en-US" smtClean="0"/>
              <a:t>4/8/19</a:t>
            </a:fld>
            <a:endParaRPr lang="en-US" dirty="0"/>
          </a:p>
        </p:txBody>
      </p:sp>
      <p:sp>
        <p:nvSpPr>
          <p:cNvPr id="6" name="Footer Placeholder 5">
            <a:extLst>
              <a:ext uri="{FF2B5EF4-FFF2-40B4-BE49-F238E27FC236}">
                <a16:creationId xmlns:a16="http://schemas.microsoft.com/office/drawing/2014/main" id="{0B18538B-23D8-EF45-AD23-0FD737BDCD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33551CC-248D-7242-8BE4-7D83AF080778}"/>
              </a:ext>
            </a:extLst>
          </p:cNvPr>
          <p:cNvSpPr>
            <a:spLocks noGrp="1"/>
          </p:cNvSpPr>
          <p:nvPr>
            <p:ph type="sldNum" sz="quarter" idx="12"/>
          </p:nvPr>
        </p:nvSpPr>
        <p:spPr/>
        <p:txBody>
          <a:bodyPr/>
          <a:lstStyle/>
          <a:p>
            <a:fld id="{0982F28A-18EF-3C48-8533-BE51BC256CD9}" type="slidenum">
              <a:rPr lang="en-US" smtClean="0"/>
              <a:t>‹#›</a:t>
            </a:fld>
            <a:endParaRPr lang="en-US" dirty="0"/>
          </a:p>
        </p:txBody>
      </p:sp>
    </p:spTree>
    <p:extLst>
      <p:ext uri="{BB962C8B-B14F-4D97-AF65-F5344CB8AC3E}">
        <p14:creationId xmlns:p14="http://schemas.microsoft.com/office/powerpoint/2010/main" val="32157691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0372F-B4B1-0540-AD95-95CA49FD6E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0326873-8956-CA4C-8AEE-BF808AC961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78FD78-88F2-6649-BC41-B154E3332AFD}"/>
              </a:ext>
            </a:extLst>
          </p:cNvPr>
          <p:cNvSpPr>
            <a:spLocks noGrp="1"/>
          </p:cNvSpPr>
          <p:nvPr>
            <p:ph type="dt" sz="half" idx="10"/>
          </p:nvPr>
        </p:nvSpPr>
        <p:spPr/>
        <p:txBody>
          <a:bodyPr/>
          <a:lstStyle/>
          <a:p>
            <a:fld id="{0E7A0A1A-147E-7D49-A22B-946A22875082}" type="datetimeFigureOut">
              <a:rPr lang="en-US" smtClean="0"/>
              <a:t>4/8/19</a:t>
            </a:fld>
            <a:endParaRPr lang="en-US" dirty="0"/>
          </a:p>
        </p:txBody>
      </p:sp>
      <p:sp>
        <p:nvSpPr>
          <p:cNvPr id="5" name="Footer Placeholder 4">
            <a:extLst>
              <a:ext uri="{FF2B5EF4-FFF2-40B4-BE49-F238E27FC236}">
                <a16:creationId xmlns:a16="http://schemas.microsoft.com/office/drawing/2014/main" id="{73EA729A-4B23-1D4B-A57F-66C3ACCA44C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651361B-7810-9541-BE84-8267E85B0E24}"/>
              </a:ext>
            </a:extLst>
          </p:cNvPr>
          <p:cNvSpPr>
            <a:spLocks noGrp="1"/>
          </p:cNvSpPr>
          <p:nvPr>
            <p:ph type="sldNum" sz="quarter" idx="12"/>
          </p:nvPr>
        </p:nvSpPr>
        <p:spPr/>
        <p:txBody>
          <a:bodyPr/>
          <a:lstStyle/>
          <a:p>
            <a:fld id="{0982F28A-18EF-3C48-8533-BE51BC256CD9}" type="slidenum">
              <a:rPr lang="en-US" smtClean="0"/>
              <a:t>‹#›</a:t>
            </a:fld>
            <a:endParaRPr lang="en-US" dirty="0"/>
          </a:p>
        </p:txBody>
      </p:sp>
    </p:spTree>
    <p:extLst>
      <p:ext uri="{BB962C8B-B14F-4D97-AF65-F5344CB8AC3E}">
        <p14:creationId xmlns:p14="http://schemas.microsoft.com/office/powerpoint/2010/main" val="399955975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DEF47A-C718-E646-9CE6-CCAB0BE78B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DCDE6E-826A-B44D-A546-B4F70DC852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A26D53-F9B4-9C4D-B74F-D9F24995EE4F}"/>
              </a:ext>
            </a:extLst>
          </p:cNvPr>
          <p:cNvSpPr>
            <a:spLocks noGrp="1"/>
          </p:cNvSpPr>
          <p:nvPr>
            <p:ph type="dt" sz="half" idx="10"/>
          </p:nvPr>
        </p:nvSpPr>
        <p:spPr/>
        <p:txBody>
          <a:bodyPr/>
          <a:lstStyle/>
          <a:p>
            <a:fld id="{0E7A0A1A-147E-7D49-A22B-946A22875082}" type="datetimeFigureOut">
              <a:rPr lang="en-US" smtClean="0"/>
              <a:t>4/8/19</a:t>
            </a:fld>
            <a:endParaRPr lang="en-US" dirty="0"/>
          </a:p>
        </p:txBody>
      </p:sp>
      <p:sp>
        <p:nvSpPr>
          <p:cNvPr id="5" name="Footer Placeholder 4">
            <a:extLst>
              <a:ext uri="{FF2B5EF4-FFF2-40B4-BE49-F238E27FC236}">
                <a16:creationId xmlns:a16="http://schemas.microsoft.com/office/drawing/2014/main" id="{6120EE7B-2295-3B4A-BBA9-FC7B64657B0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02A5DE9-3EF5-7C4B-AF82-B977706EADBF}"/>
              </a:ext>
            </a:extLst>
          </p:cNvPr>
          <p:cNvSpPr>
            <a:spLocks noGrp="1"/>
          </p:cNvSpPr>
          <p:nvPr>
            <p:ph type="sldNum" sz="quarter" idx="12"/>
          </p:nvPr>
        </p:nvSpPr>
        <p:spPr/>
        <p:txBody>
          <a:bodyPr/>
          <a:lstStyle/>
          <a:p>
            <a:fld id="{0982F28A-18EF-3C48-8533-BE51BC256CD9}" type="slidenum">
              <a:rPr lang="en-US" smtClean="0"/>
              <a:t>‹#›</a:t>
            </a:fld>
            <a:endParaRPr lang="en-US" dirty="0"/>
          </a:p>
        </p:txBody>
      </p:sp>
    </p:spTree>
    <p:extLst>
      <p:ext uri="{BB962C8B-B14F-4D97-AF65-F5344CB8AC3E}">
        <p14:creationId xmlns:p14="http://schemas.microsoft.com/office/powerpoint/2010/main" val="2597621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34" Type="http://schemas.openxmlformats.org/officeDocument/2006/relationships/theme" Target="../theme/theme3.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slideLayout" Target="../slideLayouts/slideLayout56.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slideLayout" Target="../slideLayouts/slideLayout5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8"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4.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6.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392" tIns="45697" rIns="91392" bIns="45697" rtlCol="0" anchor="ctr">
            <a:normAutofit/>
          </a:bodyPr>
          <a:lstStyle/>
          <a:p>
            <a:r>
              <a:rPr lang="en-US"/>
              <a:t>Click to edit Master title style</a:t>
            </a:r>
          </a:p>
        </p:txBody>
      </p:sp>
      <p:sp>
        <p:nvSpPr>
          <p:cNvPr id="3" name="Text Placeholder 2"/>
          <p:cNvSpPr>
            <a:spLocks noGrp="1"/>
          </p:cNvSpPr>
          <p:nvPr>
            <p:ph type="body" idx="1"/>
          </p:nvPr>
        </p:nvSpPr>
        <p:spPr>
          <a:xfrm>
            <a:off x="609600" y="1600216"/>
            <a:ext cx="10972800" cy="4525963"/>
          </a:xfrm>
          <a:prstGeom prst="rect">
            <a:avLst/>
          </a:prstGeom>
        </p:spPr>
        <p:txBody>
          <a:bodyPr vert="horz" lIns="91392" tIns="45697" rIns="91392" bIns="4569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77"/>
            <a:ext cx="2844800" cy="365125"/>
          </a:xfrm>
          <a:prstGeom prst="rect">
            <a:avLst/>
          </a:prstGeom>
        </p:spPr>
        <p:txBody>
          <a:bodyPr vert="horz" lIns="91392" tIns="45697" rIns="91392" bIns="45697" rtlCol="0" anchor="ctr"/>
          <a:lstStyle>
            <a:lvl1pPr algn="l">
              <a:defRPr sz="1200">
                <a:solidFill>
                  <a:schemeClr val="tx1">
                    <a:tint val="75000"/>
                  </a:schemeClr>
                </a:solidFill>
              </a:defRPr>
            </a:lvl1pPr>
          </a:lstStyle>
          <a:p>
            <a:fld id="{EA956E83-CE61-2B49-B7BD-2F81FDB6D925}" type="datetimeFigureOut">
              <a:rPr lang="en-US" smtClean="0"/>
              <a:t>4/8/19</a:t>
            </a:fld>
            <a:endParaRPr lang="en-US" dirty="0"/>
          </a:p>
        </p:txBody>
      </p:sp>
      <p:sp>
        <p:nvSpPr>
          <p:cNvPr id="5" name="Footer Placeholder 4"/>
          <p:cNvSpPr>
            <a:spLocks noGrp="1"/>
          </p:cNvSpPr>
          <p:nvPr>
            <p:ph type="ftr" sz="quarter" idx="3"/>
          </p:nvPr>
        </p:nvSpPr>
        <p:spPr>
          <a:xfrm>
            <a:off x="4165601" y="6356377"/>
            <a:ext cx="3860800" cy="365125"/>
          </a:xfrm>
          <a:prstGeom prst="rect">
            <a:avLst/>
          </a:prstGeom>
        </p:spPr>
        <p:txBody>
          <a:bodyPr vert="horz" lIns="91392" tIns="45697" rIns="91392" bIns="45697"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77"/>
            <a:ext cx="2844800" cy="365125"/>
          </a:xfrm>
          <a:prstGeom prst="rect">
            <a:avLst/>
          </a:prstGeom>
        </p:spPr>
        <p:txBody>
          <a:bodyPr vert="horz" lIns="91392" tIns="45697" rIns="91392" bIns="45697" rtlCol="0" anchor="ctr"/>
          <a:lstStyle>
            <a:lvl1pPr algn="r">
              <a:defRPr sz="1200">
                <a:solidFill>
                  <a:schemeClr val="tx1">
                    <a:tint val="75000"/>
                  </a:schemeClr>
                </a:solidFill>
              </a:defRPr>
            </a:lvl1pPr>
          </a:lstStyle>
          <a:p>
            <a:fld id="{709A1B68-2922-BA45-A46A-82EF62E60625}" type="slidenum">
              <a:rPr lang="en-US" smtClean="0"/>
              <a:t>‹#›</a:t>
            </a:fld>
            <a:endParaRPr lang="en-US" dirty="0"/>
          </a:p>
        </p:txBody>
      </p:sp>
    </p:spTree>
    <p:extLst>
      <p:ext uri="{BB962C8B-B14F-4D97-AF65-F5344CB8AC3E}">
        <p14:creationId xmlns:p14="http://schemas.microsoft.com/office/powerpoint/2010/main" val="39969186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ctr" defTabSz="456964" rtl="0" eaLnBrk="1" latinLnBrk="0" hangingPunct="1">
        <a:spcBef>
          <a:spcPct val="0"/>
        </a:spcBef>
        <a:buNone/>
        <a:defRPr sz="4400" kern="1200">
          <a:solidFill>
            <a:schemeClr val="tx1"/>
          </a:solidFill>
          <a:latin typeface="+mj-lt"/>
          <a:ea typeface="+mj-ea"/>
          <a:cs typeface="+mj-cs"/>
        </a:defRPr>
      </a:lvl1pPr>
    </p:titleStyle>
    <p:bodyStyle>
      <a:lvl1pPr marL="342727" indent="-342727" algn="l" defTabSz="456964" rtl="0" eaLnBrk="1" latinLnBrk="0" hangingPunct="1">
        <a:spcBef>
          <a:spcPct val="20000"/>
        </a:spcBef>
        <a:buFont typeface="Arial"/>
        <a:buChar char="•"/>
        <a:defRPr sz="3200" kern="1200">
          <a:solidFill>
            <a:schemeClr val="tx1"/>
          </a:solidFill>
          <a:latin typeface="+mn-lt"/>
          <a:ea typeface="+mn-ea"/>
          <a:cs typeface="+mn-cs"/>
        </a:defRPr>
      </a:lvl1pPr>
      <a:lvl2pPr marL="742570" indent="-285603" algn="l" defTabSz="456964" rtl="0" eaLnBrk="1" latinLnBrk="0" hangingPunct="1">
        <a:spcBef>
          <a:spcPct val="20000"/>
        </a:spcBef>
        <a:buFont typeface="Arial"/>
        <a:buChar char="–"/>
        <a:defRPr sz="2800" kern="1200">
          <a:solidFill>
            <a:schemeClr val="tx1"/>
          </a:solidFill>
          <a:latin typeface="+mn-lt"/>
          <a:ea typeface="+mn-ea"/>
          <a:cs typeface="+mn-cs"/>
        </a:defRPr>
      </a:lvl2pPr>
      <a:lvl3pPr marL="1142412" indent="-228481" algn="l" defTabSz="456964" rtl="0" eaLnBrk="1" latinLnBrk="0" hangingPunct="1">
        <a:spcBef>
          <a:spcPct val="20000"/>
        </a:spcBef>
        <a:buFont typeface="Arial"/>
        <a:buChar char="•"/>
        <a:defRPr sz="2400" kern="1200">
          <a:solidFill>
            <a:schemeClr val="tx1"/>
          </a:solidFill>
          <a:latin typeface="+mn-lt"/>
          <a:ea typeface="+mn-ea"/>
          <a:cs typeface="+mn-cs"/>
        </a:defRPr>
      </a:lvl3pPr>
      <a:lvl4pPr marL="1599380" indent="-228481" algn="l" defTabSz="456964" rtl="0" eaLnBrk="1" latinLnBrk="0" hangingPunct="1">
        <a:spcBef>
          <a:spcPct val="20000"/>
        </a:spcBef>
        <a:buFont typeface="Arial"/>
        <a:buChar char="–"/>
        <a:defRPr sz="2000" kern="1200">
          <a:solidFill>
            <a:schemeClr val="tx1"/>
          </a:solidFill>
          <a:latin typeface="+mn-lt"/>
          <a:ea typeface="+mn-ea"/>
          <a:cs typeface="+mn-cs"/>
        </a:defRPr>
      </a:lvl4pPr>
      <a:lvl5pPr marL="2056350" indent="-228481" algn="l" defTabSz="456964" rtl="0" eaLnBrk="1" latinLnBrk="0" hangingPunct="1">
        <a:spcBef>
          <a:spcPct val="20000"/>
        </a:spcBef>
        <a:buFont typeface="Arial"/>
        <a:buChar char="»"/>
        <a:defRPr sz="2000" kern="1200">
          <a:solidFill>
            <a:schemeClr val="tx1"/>
          </a:solidFill>
          <a:latin typeface="+mn-lt"/>
          <a:ea typeface="+mn-ea"/>
          <a:cs typeface="+mn-cs"/>
        </a:defRPr>
      </a:lvl5pPr>
      <a:lvl6pPr marL="2513316" indent="-228481" algn="l" defTabSz="456964" rtl="0" eaLnBrk="1" latinLnBrk="0" hangingPunct="1">
        <a:spcBef>
          <a:spcPct val="20000"/>
        </a:spcBef>
        <a:buFont typeface="Arial"/>
        <a:buChar char="•"/>
        <a:defRPr sz="2000" kern="1200">
          <a:solidFill>
            <a:schemeClr val="tx1"/>
          </a:solidFill>
          <a:latin typeface="+mn-lt"/>
          <a:ea typeface="+mn-ea"/>
          <a:cs typeface="+mn-cs"/>
        </a:defRPr>
      </a:lvl6pPr>
      <a:lvl7pPr marL="2970280" indent="-228481" algn="l" defTabSz="456964" rtl="0" eaLnBrk="1" latinLnBrk="0" hangingPunct="1">
        <a:spcBef>
          <a:spcPct val="20000"/>
        </a:spcBef>
        <a:buFont typeface="Arial"/>
        <a:buChar char="•"/>
        <a:defRPr sz="2000" kern="1200">
          <a:solidFill>
            <a:schemeClr val="tx1"/>
          </a:solidFill>
          <a:latin typeface="+mn-lt"/>
          <a:ea typeface="+mn-ea"/>
          <a:cs typeface="+mn-cs"/>
        </a:defRPr>
      </a:lvl7pPr>
      <a:lvl8pPr marL="3427248" indent="-228481" algn="l" defTabSz="456964" rtl="0" eaLnBrk="1" latinLnBrk="0" hangingPunct="1">
        <a:spcBef>
          <a:spcPct val="20000"/>
        </a:spcBef>
        <a:buFont typeface="Arial"/>
        <a:buChar char="•"/>
        <a:defRPr sz="2000" kern="1200">
          <a:solidFill>
            <a:schemeClr val="tx1"/>
          </a:solidFill>
          <a:latin typeface="+mn-lt"/>
          <a:ea typeface="+mn-ea"/>
          <a:cs typeface="+mn-cs"/>
        </a:defRPr>
      </a:lvl8pPr>
      <a:lvl9pPr marL="3884211" indent="-228481" algn="l" defTabSz="45696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64" rtl="0" eaLnBrk="1" latinLnBrk="0" hangingPunct="1">
        <a:defRPr sz="1800" kern="1200">
          <a:solidFill>
            <a:schemeClr val="tx1"/>
          </a:solidFill>
          <a:latin typeface="+mn-lt"/>
          <a:ea typeface="+mn-ea"/>
          <a:cs typeface="+mn-cs"/>
        </a:defRPr>
      </a:lvl1pPr>
      <a:lvl2pPr marL="456964" algn="l" defTabSz="456964" rtl="0" eaLnBrk="1" latinLnBrk="0" hangingPunct="1">
        <a:defRPr sz="1800" kern="1200">
          <a:solidFill>
            <a:schemeClr val="tx1"/>
          </a:solidFill>
          <a:latin typeface="+mn-lt"/>
          <a:ea typeface="+mn-ea"/>
          <a:cs typeface="+mn-cs"/>
        </a:defRPr>
      </a:lvl2pPr>
      <a:lvl3pPr marL="913930" algn="l" defTabSz="456964" rtl="0" eaLnBrk="1" latinLnBrk="0" hangingPunct="1">
        <a:defRPr sz="1800" kern="1200">
          <a:solidFill>
            <a:schemeClr val="tx1"/>
          </a:solidFill>
          <a:latin typeface="+mn-lt"/>
          <a:ea typeface="+mn-ea"/>
          <a:cs typeface="+mn-cs"/>
        </a:defRPr>
      </a:lvl3pPr>
      <a:lvl4pPr marL="1370900" algn="l" defTabSz="456964" rtl="0" eaLnBrk="1" latinLnBrk="0" hangingPunct="1">
        <a:defRPr sz="1800" kern="1200">
          <a:solidFill>
            <a:schemeClr val="tx1"/>
          </a:solidFill>
          <a:latin typeface="+mn-lt"/>
          <a:ea typeface="+mn-ea"/>
          <a:cs typeface="+mn-cs"/>
        </a:defRPr>
      </a:lvl4pPr>
      <a:lvl5pPr marL="1827865" algn="l" defTabSz="456964" rtl="0" eaLnBrk="1" latinLnBrk="0" hangingPunct="1">
        <a:defRPr sz="1800" kern="1200">
          <a:solidFill>
            <a:schemeClr val="tx1"/>
          </a:solidFill>
          <a:latin typeface="+mn-lt"/>
          <a:ea typeface="+mn-ea"/>
          <a:cs typeface="+mn-cs"/>
        </a:defRPr>
      </a:lvl5pPr>
      <a:lvl6pPr marL="2284830" algn="l" defTabSz="456964" rtl="0" eaLnBrk="1" latinLnBrk="0" hangingPunct="1">
        <a:defRPr sz="1800" kern="1200">
          <a:solidFill>
            <a:schemeClr val="tx1"/>
          </a:solidFill>
          <a:latin typeface="+mn-lt"/>
          <a:ea typeface="+mn-ea"/>
          <a:cs typeface="+mn-cs"/>
        </a:defRPr>
      </a:lvl6pPr>
      <a:lvl7pPr marL="2741799" algn="l" defTabSz="456964" rtl="0" eaLnBrk="1" latinLnBrk="0" hangingPunct="1">
        <a:defRPr sz="1800" kern="1200">
          <a:solidFill>
            <a:schemeClr val="tx1"/>
          </a:solidFill>
          <a:latin typeface="+mn-lt"/>
          <a:ea typeface="+mn-ea"/>
          <a:cs typeface="+mn-cs"/>
        </a:defRPr>
      </a:lvl7pPr>
      <a:lvl8pPr marL="3198760" algn="l" defTabSz="456964" rtl="0" eaLnBrk="1" latinLnBrk="0" hangingPunct="1">
        <a:defRPr sz="1800" kern="1200">
          <a:solidFill>
            <a:schemeClr val="tx1"/>
          </a:solidFill>
          <a:latin typeface="+mn-lt"/>
          <a:ea typeface="+mn-ea"/>
          <a:cs typeface="+mn-cs"/>
        </a:defRPr>
      </a:lvl8pPr>
      <a:lvl9pPr marL="3655730" algn="l" defTabSz="45696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1018EF-4DA0-1D48-BA70-CEAD9FBBB7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87152D-AB7C-6F47-A7ED-A2700519D1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571B0F-6F1D-2D42-91C4-00B4A1BA44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76B535-28A4-DE46-91C4-B84E53228A7A}" type="datetimeFigureOut">
              <a:rPr lang="en-US" smtClean="0"/>
              <a:t>4/8/19</a:t>
            </a:fld>
            <a:endParaRPr lang="en-US" dirty="0"/>
          </a:p>
        </p:txBody>
      </p:sp>
      <p:sp>
        <p:nvSpPr>
          <p:cNvPr id="5" name="Footer Placeholder 4">
            <a:extLst>
              <a:ext uri="{FF2B5EF4-FFF2-40B4-BE49-F238E27FC236}">
                <a16:creationId xmlns:a16="http://schemas.microsoft.com/office/drawing/2014/main" id="{86D6CD05-BCA2-3042-B0AE-320A2962A9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6C06C42-BFDE-5A4A-AB80-3A085F30FF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3E06C-9BFF-B54E-8ADC-DB4ABEE113EC}" type="slidenum">
              <a:rPr lang="en-US" smtClean="0"/>
              <a:t>‹#›</a:t>
            </a:fld>
            <a:endParaRPr lang="en-US" dirty="0"/>
          </a:p>
        </p:txBody>
      </p:sp>
    </p:spTree>
    <p:extLst>
      <p:ext uri="{BB962C8B-B14F-4D97-AF65-F5344CB8AC3E}">
        <p14:creationId xmlns:p14="http://schemas.microsoft.com/office/powerpoint/2010/main" val="204883805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274638"/>
            <a:ext cx="11163868" cy="828948"/>
          </a:xfrm>
          <a:prstGeom prst="rect">
            <a:avLst/>
          </a:prstGeom>
        </p:spPr>
        <p:txBody>
          <a:bodyPr vert="horz" lIns="0" tIns="0" rIns="0" bIns="0" rtlCol="0" anchor="b">
            <a:noAutofit/>
          </a:bodyPr>
          <a:lstStyle/>
          <a:p>
            <a:r>
              <a:rPr lang="en-US" dirty="0"/>
              <a:t>Headline in all caps </a:t>
            </a:r>
            <a:r>
              <a:rPr lang="en-US" dirty="0" err="1"/>
              <a:t>28pt</a:t>
            </a:r>
            <a:r>
              <a:rPr lang="en-US" dirty="0"/>
              <a:t> </a:t>
            </a:r>
            <a:br>
              <a:rPr lang="en-US" dirty="0"/>
            </a:br>
            <a:r>
              <a:rPr lang="en-US" dirty="0"/>
              <a:t>preferred as one or two lines</a:t>
            </a:r>
          </a:p>
        </p:txBody>
      </p:sp>
      <p:sp>
        <p:nvSpPr>
          <p:cNvPr id="3" name="Text Placeholder 2"/>
          <p:cNvSpPr>
            <a:spLocks noGrp="1"/>
          </p:cNvSpPr>
          <p:nvPr>
            <p:ph type="body" idx="1"/>
          </p:nvPr>
        </p:nvSpPr>
        <p:spPr>
          <a:xfrm>
            <a:off x="609601" y="1699996"/>
            <a:ext cx="11163868" cy="4422775"/>
          </a:xfrm>
          <a:prstGeom prst="rect">
            <a:avLst/>
          </a:prstGeom>
        </p:spPr>
        <p:txBody>
          <a:bodyPr vert="horz" lIns="0" tIns="0" rIns="0" bIns="45720" rtlCol="0">
            <a:noAutofit/>
          </a:bodyPr>
          <a:lstStyle/>
          <a:p>
            <a:pPr lvl="0"/>
            <a:r>
              <a:rPr lang="en-US" dirty="0"/>
              <a:t>Click to add 1st-level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582400" y="6675120"/>
            <a:ext cx="609600" cy="182880"/>
          </a:xfrm>
          <a:prstGeom prst="rect">
            <a:avLst/>
          </a:prstGeom>
        </p:spPr>
        <p:txBody>
          <a:bodyPr vert="horz" lIns="0" tIns="45720" rIns="0" bIns="0" rtlCol="0" anchor="b"/>
          <a:lstStyle>
            <a:lvl1pPr algn="ctr">
              <a:defRPr sz="1000">
                <a:solidFill>
                  <a:schemeClr val="bg1">
                    <a:lumMod val="50000"/>
                  </a:schemeClr>
                </a:solidFill>
              </a:defRPr>
            </a:lvl1pPr>
          </a:lstStyle>
          <a:p>
            <a:fld id="{AEFAAC5A-9C4F-4278-920D-DF2BAB595749}" type="slidenum">
              <a:rPr lang="en-US" smtClean="0">
                <a:solidFill>
                  <a:srgbClr val="FFFFFF">
                    <a:lumMod val="50000"/>
                  </a:srgbClr>
                </a:solidFill>
              </a:rPr>
              <a:pPr/>
              <a:t>‹#›</a:t>
            </a:fld>
            <a:endParaRPr lang="en-US" dirty="0">
              <a:solidFill>
                <a:srgbClr val="FFFFFF">
                  <a:lumMod val="50000"/>
                </a:srgbClr>
              </a:solidFill>
            </a:endParaRPr>
          </a:p>
        </p:txBody>
      </p:sp>
    </p:spTree>
    <p:extLst>
      <p:ext uri="{BB962C8B-B14F-4D97-AF65-F5344CB8AC3E}">
        <p14:creationId xmlns:p14="http://schemas.microsoft.com/office/powerpoint/2010/main" val="111899261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 id="2147483723" r:id="rId24"/>
    <p:sldLayoutId id="2147483724" r:id="rId25"/>
    <p:sldLayoutId id="2147483725" r:id="rId26"/>
    <p:sldLayoutId id="2147483726" r:id="rId27"/>
    <p:sldLayoutId id="2147483727" r:id="rId28"/>
    <p:sldLayoutId id="2147483728" r:id="rId29"/>
    <p:sldLayoutId id="2147483729" r:id="rId30"/>
    <p:sldLayoutId id="2147483730" r:id="rId31"/>
    <p:sldLayoutId id="2147483731" r:id="rId32"/>
    <p:sldLayoutId id="2147483732" r:id="rId3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457200" rtl="0" eaLnBrk="1" latinLnBrk="0" hangingPunct="1">
        <a:lnSpc>
          <a:spcPct val="95000"/>
        </a:lnSpc>
        <a:spcBef>
          <a:spcPct val="0"/>
        </a:spcBef>
        <a:buNone/>
        <a:defRPr sz="3200" b="1" i="0" kern="1200" cap="none" baseline="0">
          <a:solidFill>
            <a:srgbClr val="C00000"/>
          </a:solidFill>
          <a:latin typeface="+mj-lt"/>
          <a:ea typeface="+mj-ea"/>
          <a:cs typeface="+mj-cs"/>
        </a:defRPr>
      </a:lvl1pPr>
    </p:titleStyle>
    <p:bodyStyle>
      <a:lvl1pPr marL="173038" indent="-173038" algn="l" defTabSz="457200" rtl="0" eaLnBrk="1" latinLnBrk="0" hangingPunct="1">
        <a:spcBef>
          <a:spcPts val="600"/>
        </a:spcBef>
        <a:spcAft>
          <a:spcPts val="0"/>
        </a:spcAft>
        <a:buFont typeface="Wingdings" pitchFamily="2" charset="2"/>
        <a:buChar char="§"/>
        <a:defRPr sz="1800" kern="1200" baseline="0">
          <a:solidFill>
            <a:schemeClr val="tx1">
              <a:lumMod val="50000"/>
            </a:schemeClr>
          </a:solidFill>
          <a:latin typeface="+mn-lt"/>
          <a:ea typeface="+mn-ea"/>
          <a:cs typeface="+mn-cs"/>
        </a:defRPr>
      </a:lvl1pPr>
      <a:lvl2pPr marL="520700" indent="-236538"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2pPr>
      <a:lvl3pPr marL="803275" indent="-187325"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3pPr>
      <a:lvl4pPr marL="1087438" indent="-171450" algn="l" defTabSz="457200" rtl="0" eaLnBrk="1" latinLnBrk="0" hangingPunct="1">
        <a:spcBef>
          <a:spcPts val="0"/>
        </a:spcBef>
        <a:spcAft>
          <a:spcPts val="0"/>
        </a:spcAft>
        <a:buFont typeface="Arial"/>
        <a:buChar char="–"/>
        <a:defRPr sz="1600" kern="1200">
          <a:solidFill>
            <a:schemeClr val="tx1">
              <a:lumMod val="50000"/>
            </a:schemeClr>
          </a:solidFill>
          <a:latin typeface="+mn-lt"/>
          <a:ea typeface="+mn-ea"/>
          <a:cs typeface="+mn-cs"/>
        </a:defRPr>
      </a:lvl4pPr>
      <a:lvl5pPr marL="1371600" indent="-171450" algn="l" defTabSz="457200" rtl="0" eaLnBrk="1" latinLnBrk="0" hangingPunct="1">
        <a:spcBef>
          <a:spcPts val="0"/>
        </a:spcBef>
        <a:spcAft>
          <a:spcPts val="0"/>
        </a:spcAft>
        <a:buFont typeface="Arial"/>
        <a:buChar char="»"/>
        <a:defRPr sz="1600" kern="1200">
          <a:solidFill>
            <a:schemeClr val="tx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1"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1"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063"/>
            <a:fld id="{35CF72A3-224B-D24F-B98F-5FC3F053C3D3}" type="datetimeFigureOut">
              <a:rPr lang="en-US" smtClean="0">
                <a:solidFill>
                  <a:prstClr val="black">
                    <a:tint val="75000"/>
                  </a:prstClr>
                </a:solidFill>
              </a:rPr>
              <a:pPr defTabSz="457063"/>
              <a:t>4/8/19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1"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063"/>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1"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063"/>
            <a:fld id="{90B24319-E9CB-8C4A-9224-3C19016E04E9}" type="slidenum">
              <a:rPr lang="en-US" smtClean="0">
                <a:solidFill>
                  <a:prstClr val="black">
                    <a:tint val="75000"/>
                  </a:prstClr>
                </a:solidFill>
              </a:rPr>
              <a:pPr defTabSz="457063"/>
              <a:t>‹#›</a:t>
            </a:fld>
            <a:endParaRPr lang="en-US" dirty="0">
              <a:solidFill>
                <a:prstClr val="black">
                  <a:tint val="75000"/>
                </a:prstClr>
              </a:solidFill>
            </a:endParaRPr>
          </a:p>
        </p:txBody>
      </p:sp>
    </p:spTree>
    <p:extLst>
      <p:ext uri="{BB962C8B-B14F-4D97-AF65-F5344CB8AC3E}">
        <p14:creationId xmlns:p14="http://schemas.microsoft.com/office/powerpoint/2010/main" val="1842863515"/>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defTabSz="457063" rtl="0" eaLnBrk="1" latinLnBrk="0" hangingPunct="1">
        <a:spcBef>
          <a:spcPct val="0"/>
        </a:spcBef>
        <a:buNone/>
        <a:defRPr sz="4399" kern="1200">
          <a:solidFill>
            <a:schemeClr val="tx1"/>
          </a:solidFill>
          <a:latin typeface="+mj-lt"/>
          <a:ea typeface="+mj-ea"/>
          <a:cs typeface="+mj-cs"/>
        </a:defRPr>
      </a:lvl1pPr>
    </p:titleStyle>
    <p:bodyStyle>
      <a:lvl1pPr marL="342797" indent="-342797" algn="l" defTabSz="457063" rtl="0" eaLnBrk="1" latinLnBrk="0" hangingPunct="1">
        <a:spcBef>
          <a:spcPct val="20000"/>
        </a:spcBef>
        <a:buFont typeface="Arial"/>
        <a:buChar char="•"/>
        <a:defRPr sz="3199" kern="1200">
          <a:solidFill>
            <a:schemeClr val="tx1"/>
          </a:solidFill>
          <a:latin typeface="+mn-lt"/>
          <a:ea typeface="+mn-ea"/>
          <a:cs typeface="+mn-cs"/>
        </a:defRPr>
      </a:lvl1pPr>
      <a:lvl2pPr marL="742727" indent="-285664" algn="l" defTabSz="457063" rtl="0" eaLnBrk="1" latinLnBrk="0" hangingPunct="1">
        <a:spcBef>
          <a:spcPct val="20000"/>
        </a:spcBef>
        <a:buFont typeface="Arial"/>
        <a:buChar char="–"/>
        <a:defRPr sz="2799" kern="1200">
          <a:solidFill>
            <a:schemeClr val="tx1"/>
          </a:solidFill>
          <a:latin typeface="+mn-lt"/>
          <a:ea typeface="+mn-ea"/>
          <a:cs typeface="+mn-cs"/>
        </a:defRPr>
      </a:lvl2pPr>
      <a:lvl3pPr marL="1142657" indent="-228531" algn="l" defTabSz="457063" rtl="0" eaLnBrk="1" latinLnBrk="0" hangingPunct="1">
        <a:spcBef>
          <a:spcPct val="20000"/>
        </a:spcBef>
        <a:buFont typeface="Arial"/>
        <a:buChar char="•"/>
        <a:defRPr sz="2399" kern="1200">
          <a:solidFill>
            <a:schemeClr val="tx1"/>
          </a:solidFill>
          <a:latin typeface="+mn-lt"/>
          <a:ea typeface="+mn-ea"/>
          <a:cs typeface="+mn-cs"/>
        </a:defRPr>
      </a:lvl3pPr>
      <a:lvl4pPr marL="1599720" indent="-228531" algn="l" defTabSz="457063" rtl="0" eaLnBrk="1" latinLnBrk="0" hangingPunct="1">
        <a:spcBef>
          <a:spcPct val="20000"/>
        </a:spcBef>
        <a:buFont typeface="Arial"/>
        <a:buChar char="–"/>
        <a:defRPr sz="1999" kern="1200">
          <a:solidFill>
            <a:schemeClr val="tx1"/>
          </a:solidFill>
          <a:latin typeface="+mn-lt"/>
          <a:ea typeface="+mn-ea"/>
          <a:cs typeface="+mn-cs"/>
        </a:defRPr>
      </a:lvl4pPr>
      <a:lvl5pPr marL="2056783" indent="-228531" algn="l" defTabSz="457063" rtl="0" eaLnBrk="1" latinLnBrk="0" hangingPunct="1">
        <a:spcBef>
          <a:spcPct val="20000"/>
        </a:spcBef>
        <a:buFont typeface="Arial"/>
        <a:buChar char="»"/>
        <a:defRPr sz="1999" kern="1200">
          <a:solidFill>
            <a:schemeClr val="tx1"/>
          </a:solidFill>
          <a:latin typeface="+mn-lt"/>
          <a:ea typeface="+mn-ea"/>
          <a:cs typeface="+mn-cs"/>
        </a:defRPr>
      </a:lvl5pPr>
      <a:lvl6pPr marL="2513846" indent="-228531" algn="l" defTabSz="457063" rtl="0" eaLnBrk="1" latinLnBrk="0" hangingPunct="1">
        <a:spcBef>
          <a:spcPct val="20000"/>
        </a:spcBef>
        <a:buFont typeface="Arial"/>
        <a:buChar char="•"/>
        <a:defRPr sz="1999" kern="1200">
          <a:solidFill>
            <a:schemeClr val="tx1"/>
          </a:solidFill>
          <a:latin typeface="+mn-lt"/>
          <a:ea typeface="+mn-ea"/>
          <a:cs typeface="+mn-cs"/>
        </a:defRPr>
      </a:lvl6pPr>
      <a:lvl7pPr marL="2970908" indent="-228531" algn="l" defTabSz="457063" rtl="0" eaLnBrk="1" latinLnBrk="0" hangingPunct="1">
        <a:spcBef>
          <a:spcPct val="20000"/>
        </a:spcBef>
        <a:buFont typeface="Arial"/>
        <a:buChar char="•"/>
        <a:defRPr sz="1999" kern="1200">
          <a:solidFill>
            <a:schemeClr val="tx1"/>
          </a:solidFill>
          <a:latin typeface="+mn-lt"/>
          <a:ea typeface="+mn-ea"/>
          <a:cs typeface="+mn-cs"/>
        </a:defRPr>
      </a:lvl7pPr>
      <a:lvl8pPr marL="3427971" indent="-228531" algn="l" defTabSz="457063" rtl="0" eaLnBrk="1" latinLnBrk="0" hangingPunct="1">
        <a:spcBef>
          <a:spcPct val="20000"/>
        </a:spcBef>
        <a:buFont typeface="Arial"/>
        <a:buChar char="•"/>
        <a:defRPr sz="1999" kern="1200">
          <a:solidFill>
            <a:schemeClr val="tx1"/>
          </a:solidFill>
          <a:latin typeface="+mn-lt"/>
          <a:ea typeface="+mn-ea"/>
          <a:cs typeface="+mn-cs"/>
        </a:defRPr>
      </a:lvl8pPr>
      <a:lvl9pPr marL="3885034" indent="-228531" algn="l" defTabSz="457063" rtl="0" eaLnBrk="1" latinLnBrk="0" hangingPunct="1">
        <a:spcBef>
          <a:spcPct val="20000"/>
        </a:spcBef>
        <a:buFont typeface="Arial"/>
        <a:buChar char="•"/>
        <a:defRPr sz="1999" kern="1200">
          <a:solidFill>
            <a:schemeClr val="tx1"/>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61681A-EDFC-2D44-B22E-67649A5B63F6}"/>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A97F15-B187-764C-8BC0-E2F562F0A2CD}"/>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9D69F4-06D8-CE49-9766-F8833B26A7FE}"/>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A081A4-80E1-1E4E-B4D8-46FB8DF424F7}" type="datetimeFigureOut">
              <a:rPr lang="en-US" smtClean="0"/>
              <a:t>4/8/19</a:t>
            </a:fld>
            <a:endParaRPr lang="en-US" dirty="0"/>
          </a:p>
        </p:txBody>
      </p:sp>
      <p:sp>
        <p:nvSpPr>
          <p:cNvPr id="5" name="Footer Placeholder 4">
            <a:extLst>
              <a:ext uri="{FF2B5EF4-FFF2-40B4-BE49-F238E27FC236}">
                <a16:creationId xmlns:a16="http://schemas.microsoft.com/office/drawing/2014/main" id="{3AA65AE4-2FDF-3744-BFAD-9938EC37F039}"/>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D05C840-5513-9244-9CA1-EECF92608333}"/>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99885C-40DE-AD45-84CF-80201AE0536C}" type="slidenum">
              <a:rPr lang="en-US" smtClean="0"/>
              <a:t>‹#›</a:t>
            </a:fld>
            <a:endParaRPr lang="en-US" dirty="0"/>
          </a:p>
        </p:txBody>
      </p:sp>
    </p:spTree>
    <p:extLst>
      <p:ext uri="{BB962C8B-B14F-4D97-AF65-F5344CB8AC3E}">
        <p14:creationId xmlns:p14="http://schemas.microsoft.com/office/powerpoint/2010/main" val="1372521249"/>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Ls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D7C1EE-7B28-F941-9562-A041879569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D8FF7E-A04C-584B-ACBF-2945C49B29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67CBC2-2D49-E34A-A14A-1E2014A21F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7A0A1A-147E-7D49-A22B-946A22875082}" type="datetimeFigureOut">
              <a:rPr lang="en-US" smtClean="0"/>
              <a:t>4/8/19</a:t>
            </a:fld>
            <a:endParaRPr lang="en-US" dirty="0"/>
          </a:p>
        </p:txBody>
      </p:sp>
      <p:sp>
        <p:nvSpPr>
          <p:cNvPr id="5" name="Footer Placeholder 4">
            <a:extLst>
              <a:ext uri="{FF2B5EF4-FFF2-40B4-BE49-F238E27FC236}">
                <a16:creationId xmlns:a16="http://schemas.microsoft.com/office/drawing/2014/main" id="{E864C5BA-6DB4-0F43-871B-1E6335434E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F98F31A-4885-8045-B941-86F980ABCA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82F28A-18EF-3C48-8533-BE51BC256CD9}" type="slidenum">
              <a:rPr lang="en-US" smtClean="0"/>
              <a:t>‹#›</a:t>
            </a:fld>
            <a:endParaRPr lang="en-US" dirty="0"/>
          </a:p>
        </p:txBody>
      </p:sp>
    </p:spTree>
    <p:extLst>
      <p:ext uri="{BB962C8B-B14F-4D97-AF65-F5344CB8AC3E}">
        <p14:creationId xmlns:p14="http://schemas.microsoft.com/office/powerpoint/2010/main" val="1198575225"/>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emf"/><Relationship Id="rId18" Type="http://schemas.openxmlformats.org/officeDocument/2006/relationships/image" Target="../media/image28.emf"/><Relationship Id="rId3" Type="http://schemas.openxmlformats.org/officeDocument/2006/relationships/image" Target="../media/image13.pn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jpeg"/><Relationship Id="rId17" Type="http://schemas.openxmlformats.org/officeDocument/2006/relationships/image" Target="../media/image27.png"/><Relationship Id="rId2" Type="http://schemas.openxmlformats.org/officeDocument/2006/relationships/notesSlide" Target="../notesSlides/notesSlide1.xml"/><Relationship Id="rId16" Type="http://schemas.openxmlformats.org/officeDocument/2006/relationships/image" Target="../media/image26.jpeg"/><Relationship Id="rId20" Type="http://schemas.openxmlformats.org/officeDocument/2006/relationships/image" Target="../media/image30.png"/><Relationship Id="rId1" Type="http://schemas.openxmlformats.org/officeDocument/2006/relationships/slideLayout" Target="../slideLayouts/slideLayout40.xml"/><Relationship Id="rId6" Type="http://schemas.openxmlformats.org/officeDocument/2006/relationships/image" Target="../media/image16.png"/><Relationship Id="rId11" Type="http://schemas.openxmlformats.org/officeDocument/2006/relationships/image" Target="../media/image21.jpe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tiff"/></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png"/><Relationship Id="rId7" Type="http://schemas.microsoft.com/office/2007/relationships/hdphoto" Target="../media/hdphoto4.wdp"/><Relationship Id="rId2" Type="http://schemas.openxmlformats.org/officeDocument/2006/relationships/image" Target="../media/image32.tiff"/><Relationship Id="rId1" Type="http://schemas.openxmlformats.org/officeDocument/2006/relationships/slideLayout" Target="../slideLayouts/slideLayout18.xml"/><Relationship Id="rId6" Type="http://schemas.openxmlformats.org/officeDocument/2006/relationships/image" Target="../media/image35.png"/><Relationship Id="rId5" Type="http://schemas.openxmlformats.org/officeDocument/2006/relationships/image" Target="../media/image34.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13" Type="http://schemas.microsoft.com/office/2007/relationships/hdphoto" Target="../media/hdphoto7.wdp"/><Relationship Id="rId3" Type="http://schemas.openxmlformats.org/officeDocument/2006/relationships/image" Target="../media/image39.png"/><Relationship Id="rId7" Type="http://schemas.microsoft.com/office/2007/relationships/hdphoto" Target="../media/hdphoto6.wdp"/><Relationship Id="rId12" Type="http://schemas.openxmlformats.org/officeDocument/2006/relationships/image" Target="../media/image45.png"/><Relationship Id="rId17" Type="http://schemas.openxmlformats.org/officeDocument/2006/relationships/image" Target="../media/image46.png"/><Relationship Id="rId2" Type="http://schemas.openxmlformats.org/officeDocument/2006/relationships/image" Target="../media/image38.png"/><Relationship Id="rId16" Type="http://schemas.openxmlformats.org/officeDocument/2006/relationships/image" Target="../media/image34.png"/><Relationship Id="rId1" Type="http://schemas.openxmlformats.org/officeDocument/2006/relationships/slideLayout" Target="../slideLayouts/slideLayout14.xml"/><Relationship Id="rId6" Type="http://schemas.openxmlformats.org/officeDocument/2006/relationships/image" Target="../media/image40.png"/><Relationship Id="rId11" Type="http://schemas.openxmlformats.org/officeDocument/2006/relationships/image" Target="../media/image44.png"/><Relationship Id="rId5" Type="http://schemas.microsoft.com/office/2007/relationships/hdphoto" Target="../media/hdphoto4.wdp"/><Relationship Id="rId15" Type="http://schemas.microsoft.com/office/2007/relationships/hdphoto" Target="../media/hdphoto3.wdp"/><Relationship Id="rId10" Type="http://schemas.openxmlformats.org/officeDocument/2006/relationships/image" Target="../media/image43.png"/><Relationship Id="rId4" Type="http://schemas.openxmlformats.org/officeDocument/2006/relationships/image" Target="../media/image35.png"/><Relationship Id="rId9" Type="http://schemas.openxmlformats.org/officeDocument/2006/relationships/image" Target="../media/image42.png"/><Relationship Id="rId14"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hyperlink" Target="http://ftp.mcs.anl.gov/pub/candle/public/" TargetMode="External"/><Relationship Id="rId2" Type="http://schemas.openxmlformats.org/officeDocument/2006/relationships/hyperlink" Target="https://github.com/ECP-CANDLE" TargetMode="External"/><Relationship Id="rId1" Type="http://schemas.openxmlformats.org/officeDocument/2006/relationships/slideLayout" Target="../slideLayouts/slideLayout14.xml"/><Relationship Id="rId5" Type="http://schemas.openxmlformats.org/officeDocument/2006/relationships/image" Target="../media/image48.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8.xml"/></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6.xml"/><Relationship Id="rId5" Type="http://schemas.openxmlformats.org/officeDocument/2006/relationships/image" Target="../media/image55.png"/><Relationship Id="rId4" Type="http://schemas.openxmlformats.org/officeDocument/2006/relationships/image" Target="../media/image58.emf"/></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55.png"/><Relationship Id="rId4" Type="http://schemas.openxmlformats.org/officeDocument/2006/relationships/image" Target="../media/image60.png"/></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55.png"/><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6.xml"/></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86.xml"/></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86.xml"/><Relationship Id="rId4" Type="http://schemas.openxmlformats.org/officeDocument/2006/relationships/image" Target="../media/image68.png"/></Relationships>
</file>

<file path=ppt/slides/_rels/slide1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86.xml"/></Relationships>
</file>

<file path=ppt/slides/_rels/slide2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86.xml"/><Relationship Id="rId4" Type="http://schemas.openxmlformats.org/officeDocument/2006/relationships/image" Target="../media/image72.png"/></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86.xml"/><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86.xml"/><Relationship Id="rId4" Type="http://schemas.openxmlformats.org/officeDocument/2006/relationships/image" Target="../media/image78.png"/></Relationships>
</file>

<file path=ppt/slides/_rels/slide2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82.xml"/></Relationships>
</file>

<file path=ppt/slides/_rels/slide2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86.xml"/></Relationships>
</file>

<file path=ppt/slides/_rels/slide2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86.xml"/><Relationship Id="rId4" Type="http://schemas.openxmlformats.org/officeDocument/2006/relationships/image" Target="../media/image83.tiff"/></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86.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2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85.xml"/></Relationships>
</file>

<file path=ppt/slides/_rels/slide2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85.xml"/></Relationships>
</file>

<file path=ppt/slides/_rels/slide2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86.xml"/></Relationships>
</file>

<file path=ppt/slides/_rels/slide3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82.xml"/></Relationships>
</file>

<file path=ppt/slides/_rels/slide3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8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85.xml"/></Relationships>
</file>

<file path=ppt/slides/_rels/slide3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86.xml"/><Relationship Id="rId4" Type="http://schemas.openxmlformats.org/officeDocument/2006/relationships/image" Target="../media/image98.png"/></Relationships>
</file>

<file path=ppt/slides/_rels/slide3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86.xml"/></Relationships>
</file>

<file path=ppt/slides/_rels/slide3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86.xml"/></Relationships>
</file>

<file path=ppt/slides/_rels/slide3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86.xml"/></Relationships>
</file>

<file path=ppt/slides/_rels/slide3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85.xml"/></Relationships>
</file>

<file path=ppt/slides/_rels/slide3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85.xml"/></Relationships>
</file>

<file path=ppt/slides/_rels/slide4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86.xml"/></Relationships>
</file>

<file path=ppt/slides/_rels/slide41.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8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3.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jpeg"/><Relationship Id="rId7" Type="http://schemas.openxmlformats.org/officeDocument/2006/relationships/image" Target="../media/image109.png"/><Relationship Id="rId2" Type="http://schemas.openxmlformats.org/officeDocument/2006/relationships/notesSlide" Target="../notesSlides/notesSlide5.xml"/><Relationship Id="rId1" Type="http://schemas.openxmlformats.org/officeDocument/2006/relationships/slideLayout" Target="../slideLayouts/slideLayout79.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01697" y="931247"/>
            <a:ext cx="10495282" cy="1469642"/>
          </a:xfrm>
        </p:spPr>
        <p:txBody>
          <a:bodyPr>
            <a:noAutofit/>
          </a:bodyPr>
          <a:lstStyle/>
          <a:p>
            <a:pPr algn="r"/>
            <a:br>
              <a:rPr lang="en-US" sz="4999" dirty="0">
                <a:solidFill>
                  <a:srgbClr val="FFFF66"/>
                </a:solidFill>
              </a:rPr>
            </a:br>
            <a:br>
              <a:rPr lang="en-US" sz="4999" dirty="0">
                <a:solidFill>
                  <a:srgbClr val="FFFF66"/>
                </a:solidFill>
              </a:rPr>
            </a:br>
            <a:br>
              <a:rPr lang="en-US" sz="4999" dirty="0">
                <a:solidFill>
                  <a:srgbClr val="FFFF66"/>
                </a:solidFill>
              </a:rPr>
            </a:br>
            <a:br>
              <a:rPr lang="en-US" sz="4999" dirty="0">
                <a:solidFill>
                  <a:srgbClr val="FFFF66"/>
                </a:solidFill>
              </a:rPr>
            </a:br>
            <a:r>
              <a:rPr lang="en-US" sz="4999" dirty="0">
                <a:solidFill>
                  <a:schemeClr val="accent4">
                    <a:lumMod val="20000"/>
                    <a:lumOff val="80000"/>
                  </a:schemeClr>
                </a:solidFill>
              </a:rPr>
              <a:t>Numerical Computing Challenges for Deep Learning in Science</a:t>
            </a:r>
          </a:p>
        </p:txBody>
      </p:sp>
      <p:sp>
        <p:nvSpPr>
          <p:cNvPr id="3" name="Subtitle 2"/>
          <p:cNvSpPr>
            <a:spLocks noGrp="1"/>
          </p:cNvSpPr>
          <p:nvPr>
            <p:ph type="subTitle" idx="1"/>
          </p:nvPr>
        </p:nvSpPr>
        <p:spPr>
          <a:xfrm>
            <a:off x="5097846" y="4084306"/>
            <a:ext cx="6399133" cy="1752144"/>
          </a:xfrm>
        </p:spPr>
        <p:txBody>
          <a:bodyPr>
            <a:noAutofit/>
          </a:bodyPr>
          <a:lstStyle/>
          <a:p>
            <a:pPr algn="r"/>
            <a:r>
              <a:rPr lang="en-US" sz="3600" dirty="0">
                <a:solidFill>
                  <a:schemeClr val="accent4">
                    <a:lumMod val="20000"/>
                    <a:lumOff val="80000"/>
                  </a:schemeClr>
                </a:solidFill>
              </a:rPr>
              <a:t>Rick Stevens</a:t>
            </a:r>
          </a:p>
          <a:p>
            <a:pPr algn="r"/>
            <a:r>
              <a:rPr lang="en-US" sz="3600" dirty="0">
                <a:solidFill>
                  <a:schemeClr val="accent4">
                    <a:lumMod val="20000"/>
                    <a:lumOff val="80000"/>
                  </a:schemeClr>
                </a:solidFill>
              </a:rPr>
              <a:t>Argonne National Laboratory</a:t>
            </a:r>
          </a:p>
          <a:p>
            <a:pPr algn="r"/>
            <a:r>
              <a:rPr lang="en-US" sz="3600" dirty="0">
                <a:solidFill>
                  <a:schemeClr val="accent4">
                    <a:lumMod val="20000"/>
                    <a:lumOff val="80000"/>
                  </a:schemeClr>
                </a:solidFill>
              </a:rPr>
              <a:t>The University of Chicago</a:t>
            </a:r>
          </a:p>
        </p:txBody>
      </p:sp>
      <p:pic>
        <p:nvPicPr>
          <p:cNvPr id="4" name="Picture 3"/>
          <p:cNvPicPr>
            <a:picLocks noChangeAspect="1"/>
          </p:cNvPicPr>
          <p:nvPr/>
        </p:nvPicPr>
        <p:blipFill>
          <a:blip r:embed="rId2"/>
          <a:stretch>
            <a:fillRect/>
          </a:stretch>
        </p:blipFill>
        <p:spPr>
          <a:xfrm>
            <a:off x="495981" y="3554992"/>
            <a:ext cx="2288372" cy="2281459"/>
          </a:xfrm>
          <a:prstGeom prst="rect">
            <a:avLst/>
          </a:prstGeom>
        </p:spPr>
      </p:pic>
      <p:sp>
        <p:nvSpPr>
          <p:cNvPr id="5" name="Rectangle 4"/>
          <p:cNvSpPr/>
          <p:nvPr/>
        </p:nvSpPr>
        <p:spPr>
          <a:xfrm>
            <a:off x="495981" y="6094029"/>
            <a:ext cx="3078979" cy="373562"/>
          </a:xfrm>
          <a:prstGeom prst="rect">
            <a:avLst/>
          </a:prstGeom>
        </p:spPr>
        <p:txBody>
          <a:bodyPr wrap="none" lIns="91368" tIns="45685" rIns="91368" bIns="45685">
            <a:spAutoFit/>
          </a:bodyPr>
          <a:lstStyle/>
          <a:p>
            <a:pPr defTabSz="456827">
              <a:defRPr/>
            </a:pPr>
            <a:r>
              <a:rPr lang="en-US" sz="1799" dirty="0">
                <a:solidFill>
                  <a:srgbClr val="FFC000">
                    <a:lumMod val="20000"/>
                    <a:lumOff val="80000"/>
                  </a:srgbClr>
                </a:solidFill>
                <a:latin typeface="Calibri"/>
                <a:cs typeface="Arial" charset="0"/>
              </a:rPr>
              <a:t>Crescat scientia; vita excolatur</a:t>
            </a:r>
          </a:p>
        </p:txBody>
      </p:sp>
    </p:spTree>
    <p:extLst>
      <p:ext uri="{BB962C8B-B14F-4D97-AF65-F5344CB8AC3E}">
        <p14:creationId xmlns:p14="http://schemas.microsoft.com/office/powerpoint/2010/main" val="3534156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67B3B-09BC-1444-8068-0D160A475481}"/>
              </a:ext>
            </a:extLst>
          </p:cNvPr>
          <p:cNvSpPr>
            <a:spLocks noGrp="1"/>
          </p:cNvSpPr>
          <p:nvPr>
            <p:ph type="title"/>
          </p:nvPr>
        </p:nvSpPr>
        <p:spPr/>
        <p:txBody>
          <a:bodyPr/>
          <a:lstStyle/>
          <a:p>
            <a:r>
              <a:rPr lang="en-US" dirty="0"/>
              <a:t>Preliminaries</a:t>
            </a:r>
          </a:p>
        </p:txBody>
      </p:sp>
      <p:sp>
        <p:nvSpPr>
          <p:cNvPr id="3" name="Text Placeholder 2">
            <a:extLst>
              <a:ext uri="{FF2B5EF4-FFF2-40B4-BE49-F238E27FC236}">
                <a16:creationId xmlns:a16="http://schemas.microsoft.com/office/drawing/2014/main" id="{A51A8435-E140-9E46-A510-5AC65DE8A76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65962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 name="Picture 146">
            <a:extLst>
              <a:ext uri="{FF2B5EF4-FFF2-40B4-BE49-F238E27FC236}">
                <a16:creationId xmlns:a16="http://schemas.microsoft.com/office/drawing/2014/main" id="{6203134E-21BC-7E42-8301-D6936F9DB6A7}"/>
              </a:ext>
            </a:extLst>
          </p:cNvPr>
          <p:cNvPicPr>
            <a:picLocks/>
          </p:cNvPicPr>
          <p:nvPr/>
        </p:nvPicPr>
        <p:blipFill rotWithShape="1">
          <a:blip r:embed="rId3" cstate="print">
            <a:extLst>
              <a:ext uri="{28A0092B-C50C-407E-A947-70E740481C1C}">
                <a14:useLocalDpi xmlns:a14="http://schemas.microsoft.com/office/drawing/2010/main"/>
              </a:ext>
            </a:extLst>
          </a:blip>
          <a:srcRect/>
          <a:stretch/>
        </p:blipFill>
        <p:spPr>
          <a:xfrm>
            <a:off x="-5353" y="549741"/>
            <a:ext cx="2104286" cy="1645920"/>
          </a:xfrm>
          <a:prstGeom prst="rect">
            <a:avLst/>
          </a:prstGeom>
        </p:spPr>
      </p:pic>
      <p:pic>
        <p:nvPicPr>
          <p:cNvPr id="146" name="Picture 145">
            <a:extLst>
              <a:ext uri="{FF2B5EF4-FFF2-40B4-BE49-F238E27FC236}">
                <a16:creationId xmlns:a16="http://schemas.microsoft.com/office/drawing/2014/main" id="{2EC96789-582A-C144-8554-02FAAF3DAAF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0208820" y="4782144"/>
            <a:ext cx="1983180" cy="1645920"/>
          </a:xfrm>
          <a:prstGeom prst="rect">
            <a:avLst/>
          </a:prstGeom>
        </p:spPr>
      </p:pic>
      <p:pic>
        <p:nvPicPr>
          <p:cNvPr id="145" name="Picture 144">
            <a:extLst>
              <a:ext uri="{FF2B5EF4-FFF2-40B4-BE49-F238E27FC236}">
                <a16:creationId xmlns:a16="http://schemas.microsoft.com/office/drawing/2014/main" id="{648F3E79-DE4C-4C4A-9296-BDE6A56A4A24}"/>
              </a:ext>
            </a:extLst>
          </p:cNvPr>
          <p:cNvPicPr>
            <a:picLocks/>
          </p:cNvPicPr>
          <p:nvPr/>
        </p:nvPicPr>
        <p:blipFill rotWithShape="1">
          <a:blip r:embed="rId5" cstate="print">
            <a:extLst>
              <a:ext uri="{28A0092B-C50C-407E-A947-70E740481C1C}">
                <a14:useLocalDpi xmlns:a14="http://schemas.microsoft.com/office/drawing/2010/main"/>
              </a:ext>
            </a:extLst>
          </a:blip>
          <a:srcRect/>
          <a:stretch/>
        </p:blipFill>
        <p:spPr>
          <a:xfrm>
            <a:off x="8158338" y="4781119"/>
            <a:ext cx="2011680" cy="1645920"/>
          </a:xfrm>
          <a:prstGeom prst="rect">
            <a:avLst/>
          </a:prstGeom>
        </p:spPr>
      </p:pic>
      <p:pic>
        <p:nvPicPr>
          <p:cNvPr id="144" name="HiddenSpace2_AE.png">
            <a:extLst>
              <a:ext uri="{FF2B5EF4-FFF2-40B4-BE49-F238E27FC236}">
                <a16:creationId xmlns:a16="http://schemas.microsoft.com/office/drawing/2014/main" id="{52DA00AE-818B-C44D-8FE6-46133AA213C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088811" y="4781119"/>
            <a:ext cx="2011680" cy="1645920"/>
          </a:xfrm>
          <a:prstGeom prst="rect">
            <a:avLst/>
          </a:prstGeom>
          <a:ln w="12700">
            <a:miter lim="400000"/>
          </a:ln>
        </p:spPr>
      </p:pic>
      <p:pic>
        <p:nvPicPr>
          <p:cNvPr id="143" name="SVD_TruncatedWeights.png">
            <a:extLst>
              <a:ext uri="{FF2B5EF4-FFF2-40B4-BE49-F238E27FC236}">
                <a16:creationId xmlns:a16="http://schemas.microsoft.com/office/drawing/2014/main" id="{54D35706-A7A2-6B42-836C-2E0798DA8631}"/>
              </a:ext>
              <a:ext uri="{C183D7F6-B498-43B3-948B-1728B52AA6E4}">
                <adec:decorative xmlns:adec="http://schemas.microsoft.com/office/drawing/2017/decorative" val="0"/>
              </a:ext>
            </a:extLst>
          </p:cNvPr>
          <p:cNvPicPr>
            <a:picLocks/>
          </p:cNvPicPr>
          <p:nvPr/>
        </p:nvPicPr>
        <p:blipFill>
          <a:blip r:embed="rId7" cstate="print">
            <a:extLst>
              <a:ext uri="{28A0092B-C50C-407E-A947-70E740481C1C}">
                <a14:useLocalDpi xmlns:a14="http://schemas.microsoft.com/office/drawing/2010/main"/>
              </a:ext>
            </a:extLst>
          </a:blip>
          <a:stretch>
            <a:fillRect/>
          </a:stretch>
        </p:blipFill>
        <p:spPr>
          <a:xfrm>
            <a:off x="4084179" y="4781119"/>
            <a:ext cx="2011680" cy="1645920"/>
          </a:xfrm>
          <a:prstGeom prst="rect">
            <a:avLst/>
          </a:prstGeom>
          <a:ln w="12700">
            <a:miter lim="400000"/>
          </a:ln>
        </p:spPr>
      </p:pic>
      <p:pic>
        <p:nvPicPr>
          <p:cNvPr id="137" name="Picture 2">
            <a:extLst>
              <a:ext uri="{FF2B5EF4-FFF2-40B4-BE49-F238E27FC236}">
                <a16:creationId xmlns:a16="http://schemas.microsoft.com/office/drawing/2014/main" id="{06496F84-5375-BE4A-A95D-083853E8A3F7}"/>
              </a:ext>
            </a:extLst>
          </p:cNvPr>
          <p:cNvPicPr>
            <a:picLocks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2786" y="4774703"/>
            <a:ext cx="2078026" cy="1645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6" name="Picture 135">
            <a:extLst>
              <a:ext uri="{FF2B5EF4-FFF2-40B4-BE49-F238E27FC236}">
                <a16:creationId xmlns:a16="http://schemas.microsoft.com/office/drawing/2014/main" id="{6CCC82AA-49AD-324A-8A9F-277CAF48DA61}"/>
              </a:ext>
            </a:extLst>
          </p:cNvPr>
          <p:cNvPicPr>
            <a:picLocks/>
          </p:cNvPicPr>
          <p:nvPr/>
        </p:nvPicPr>
        <p:blipFill rotWithShape="1">
          <a:blip r:embed="rId9" cstate="print">
            <a:extLst>
              <a:ext uri="{28A0092B-C50C-407E-A947-70E740481C1C}">
                <a14:useLocalDpi xmlns:a14="http://schemas.microsoft.com/office/drawing/2010/main"/>
              </a:ext>
            </a:extLst>
          </a:blip>
          <a:srcRect/>
          <a:stretch/>
        </p:blipFill>
        <p:spPr>
          <a:xfrm>
            <a:off x="10223736" y="2640133"/>
            <a:ext cx="2011680" cy="1645920"/>
          </a:xfrm>
          <a:prstGeom prst="rect">
            <a:avLst/>
          </a:prstGeom>
        </p:spPr>
      </p:pic>
      <p:pic>
        <p:nvPicPr>
          <p:cNvPr id="135" name="Picture 134">
            <a:extLst>
              <a:ext uri="{FF2B5EF4-FFF2-40B4-BE49-F238E27FC236}">
                <a16:creationId xmlns:a16="http://schemas.microsoft.com/office/drawing/2014/main" id="{BC5B3103-1D2D-4A44-A1BF-BE9F991A9C71}"/>
              </a:ext>
            </a:extLst>
          </p:cNvPr>
          <p:cNvPicPr>
            <a:picLocks/>
          </p:cNvPicPr>
          <p:nvPr/>
        </p:nvPicPr>
        <p:blipFill rotWithShape="1">
          <a:blip r:embed="rId10" cstate="print">
            <a:extLst>
              <a:ext uri="{28A0092B-C50C-407E-A947-70E740481C1C}">
                <a14:useLocalDpi xmlns:a14="http://schemas.microsoft.com/office/drawing/2010/main"/>
              </a:ext>
            </a:extLst>
          </a:blip>
          <a:srcRect/>
          <a:stretch/>
        </p:blipFill>
        <p:spPr>
          <a:xfrm>
            <a:off x="8146308" y="2635672"/>
            <a:ext cx="2052933" cy="1645920"/>
          </a:xfrm>
          <a:prstGeom prst="rect">
            <a:avLst/>
          </a:prstGeom>
        </p:spPr>
      </p:pic>
      <p:pic>
        <p:nvPicPr>
          <p:cNvPr id="134" name="Content Placeholder 14">
            <a:extLst>
              <a:ext uri="{FF2B5EF4-FFF2-40B4-BE49-F238E27FC236}">
                <a16:creationId xmlns:a16="http://schemas.microsoft.com/office/drawing/2014/main" id="{CBC73410-E2F2-7443-BD63-A8C27DEF490C}"/>
              </a:ext>
            </a:extLst>
          </p:cNvPr>
          <p:cNvPicPr>
            <a:picLocks/>
          </p:cNvPicPr>
          <p:nvPr/>
        </p:nvPicPr>
        <p:blipFill rotWithShape="1">
          <a:blip r:embed="rId11" cstate="print">
            <a:extLst>
              <a:ext uri="{28A0092B-C50C-407E-A947-70E740481C1C}">
                <a14:useLocalDpi xmlns:a14="http://schemas.microsoft.com/office/drawing/2010/main"/>
              </a:ext>
            </a:extLst>
          </a:blip>
          <a:srcRect/>
          <a:stretch/>
        </p:blipFill>
        <p:spPr>
          <a:xfrm>
            <a:off x="6103152" y="2649520"/>
            <a:ext cx="2011680" cy="1645920"/>
          </a:xfrm>
          <a:prstGeom prst="rect">
            <a:avLst/>
          </a:prstGeom>
        </p:spPr>
      </p:pic>
      <p:pic>
        <p:nvPicPr>
          <p:cNvPr id="133" name="Picture 132">
            <a:extLst>
              <a:ext uri="{FF2B5EF4-FFF2-40B4-BE49-F238E27FC236}">
                <a16:creationId xmlns:a16="http://schemas.microsoft.com/office/drawing/2014/main" id="{5CCCB52A-EE8E-A648-B530-989FAD75A30A}"/>
              </a:ext>
            </a:extLst>
          </p:cNvPr>
          <p:cNvPicPr>
            <a:picLocks/>
          </p:cNvPicPr>
          <p:nvPr/>
        </p:nvPicPr>
        <p:blipFill>
          <a:blip r:embed="rId12" cstate="print">
            <a:extLst>
              <a:ext uri="{28A0092B-C50C-407E-A947-70E740481C1C}">
                <a14:useLocalDpi xmlns:a14="http://schemas.microsoft.com/office/drawing/2010/main"/>
              </a:ext>
            </a:extLst>
          </a:blip>
          <a:stretch>
            <a:fillRect/>
          </a:stretch>
        </p:blipFill>
        <p:spPr>
          <a:xfrm>
            <a:off x="4068308" y="2655791"/>
            <a:ext cx="2011680" cy="1645920"/>
          </a:xfrm>
          <a:prstGeom prst="rect">
            <a:avLst/>
          </a:prstGeom>
        </p:spPr>
      </p:pic>
      <p:pic>
        <p:nvPicPr>
          <p:cNvPr id="117" name="Picture 116">
            <a:extLst>
              <a:ext uri="{FF2B5EF4-FFF2-40B4-BE49-F238E27FC236}">
                <a16:creationId xmlns:a16="http://schemas.microsoft.com/office/drawing/2014/main" id="{26340232-CB1F-774C-BDA1-B50EFC1C7D6A}"/>
              </a:ext>
            </a:extLst>
          </p:cNvPr>
          <p:cNvPicPr>
            <a:picLocks/>
          </p:cNvPicPr>
          <p:nvPr/>
        </p:nvPicPr>
        <p:blipFill>
          <a:blip r:embed="rId13" cstate="print">
            <a:extLst>
              <a:ext uri="{28A0092B-C50C-407E-A947-70E740481C1C}">
                <a14:useLocalDpi xmlns:a14="http://schemas.microsoft.com/office/drawing/2010/main"/>
              </a:ext>
            </a:extLst>
          </a:blip>
          <a:stretch>
            <a:fillRect/>
          </a:stretch>
        </p:blipFill>
        <p:spPr>
          <a:xfrm>
            <a:off x="2078883" y="2663958"/>
            <a:ext cx="2011680" cy="1645920"/>
          </a:xfrm>
          <a:prstGeom prst="rect">
            <a:avLst/>
          </a:prstGeom>
        </p:spPr>
      </p:pic>
      <p:pic>
        <p:nvPicPr>
          <p:cNvPr id="115" name="Content Placeholder 4">
            <a:extLst>
              <a:ext uri="{FF2B5EF4-FFF2-40B4-BE49-F238E27FC236}">
                <a16:creationId xmlns:a16="http://schemas.microsoft.com/office/drawing/2014/main" id="{DC0ED7CE-E673-3B43-8658-D67CC1755B09}"/>
              </a:ext>
            </a:extLst>
          </p:cNvPr>
          <p:cNvPicPr>
            <a:picLocks/>
          </p:cNvPicPr>
          <p:nvPr/>
        </p:nvPicPr>
        <p:blipFill rotWithShape="1">
          <a:blip r:embed="rId14" cstate="print">
            <a:extLst>
              <a:ext uri="{28A0092B-C50C-407E-A947-70E740481C1C}">
                <a14:useLocalDpi xmlns:a14="http://schemas.microsoft.com/office/drawing/2010/main"/>
              </a:ext>
            </a:extLst>
          </a:blip>
          <a:srcRect/>
          <a:stretch/>
        </p:blipFill>
        <p:spPr>
          <a:xfrm>
            <a:off x="58705" y="2551953"/>
            <a:ext cx="2011680" cy="1737360"/>
          </a:xfrm>
          <a:prstGeom prst="rect">
            <a:avLst/>
          </a:prstGeom>
        </p:spPr>
      </p:pic>
      <p:pic>
        <p:nvPicPr>
          <p:cNvPr id="113" name="Picture 112">
            <a:extLst>
              <a:ext uri="{FF2B5EF4-FFF2-40B4-BE49-F238E27FC236}">
                <a16:creationId xmlns:a16="http://schemas.microsoft.com/office/drawing/2014/main" id="{9ABA04C8-F39D-9D47-85F5-E9A73B8F762E}"/>
              </a:ext>
            </a:extLst>
          </p:cNvPr>
          <p:cNvPicPr>
            <a:picLocks/>
          </p:cNvPicPr>
          <p:nvPr/>
        </p:nvPicPr>
        <p:blipFill rotWithShape="1">
          <a:blip r:embed="rId15" cstate="print">
            <a:extLst>
              <a:ext uri="{28A0092B-C50C-407E-A947-70E740481C1C}">
                <a14:useLocalDpi xmlns:a14="http://schemas.microsoft.com/office/drawing/2010/main"/>
              </a:ext>
            </a:extLst>
          </a:blip>
          <a:srcRect b="-5679"/>
          <a:stretch/>
        </p:blipFill>
        <p:spPr>
          <a:xfrm>
            <a:off x="2089470" y="437083"/>
            <a:ext cx="2099872" cy="1901414"/>
          </a:xfrm>
          <a:prstGeom prst="rect">
            <a:avLst/>
          </a:prstGeom>
        </p:spPr>
      </p:pic>
      <p:sp>
        <p:nvSpPr>
          <p:cNvPr id="12" name="Title 1">
            <a:extLst>
              <a:ext uri="{FF2B5EF4-FFF2-40B4-BE49-F238E27FC236}">
                <a16:creationId xmlns:a16="http://schemas.microsoft.com/office/drawing/2014/main" id="{421D4534-0E39-8C41-AAAE-6261A47B2FC7}"/>
              </a:ext>
            </a:extLst>
          </p:cNvPr>
          <p:cNvSpPr txBox="1">
            <a:spLocks/>
          </p:cNvSpPr>
          <p:nvPr/>
        </p:nvSpPr>
        <p:spPr>
          <a:xfrm>
            <a:off x="0" y="-4742"/>
            <a:ext cx="10515600" cy="713656"/>
          </a:xfrm>
          <a:prstGeom prst="rect">
            <a:avLst/>
          </a:prstGeom>
        </p:spPr>
        <p:txBody>
          <a:bodyPr/>
          <a:lstStyle>
            <a:lvl1pPr algn="l" defTabSz="457200" rtl="0" eaLnBrk="1" latinLnBrk="0" hangingPunct="1">
              <a:lnSpc>
                <a:spcPct val="95000"/>
              </a:lnSpc>
              <a:spcBef>
                <a:spcPct val="0"/>
              </a:spcBef>
              <a:buNone/>
              <a:defRPr sz="3200" b="1" i="0" kern="1200" cap="none" baseline="0">
                <a:solidFill>
                  <a:schemeClr val="tx1">
                    <a:lumMod val="50000"/>
                  </a:schemeClr>
                </a:solidFill>
                <a:latin typeface="+mj-lt"/>
                <a:ea typeface="+mj-ea"/>
                <a:cs typeface="+mj-cs"/>
              </a:defRPr>
            </a:lvl1pPr>
          </a:lstStyle>
          <a:p>
            <a:pPr marL="0" marR="0" lvl="0" indent="0" algn="l" defTabSz="457200" rtl="0" eaLnBrk="1" fontAlgn="auto" latinLnBrk="0" hangingPunct="1">
              <a:lnSpc>
                <a:spcPct val="95000"/>
              </a:lnSpc>
              <a:spcBef>
                <a:spcPct val="0"/>
              </a:spcBef>
              <a:spcAft>
                <a:spcPts val="0"/>
              </a:spcAft>
              <a:buClrTx/>
              <a:buSzTx/>
              <a:buFontTx/>
              <a:buNone/>
              <a:tabLst/>
              <a:defRPr/>
            </a:pPr>
            <a:r>
              <a:rPr lang="en-US" dirty="0">
                <a:solidFill>
                  <a:srgbClr val="C00000"/>
                </a:solidFill>
                <a:latin typeface="Arial"/>
              </a:rPr>
              <a:t>ML</a:t>
            </a:r>
            <a:r>
              <a:rPr kumimoji="0" lang="en-US" sz="3200" b="1" i="0" u="none" strike="noStrike" kern="1200" cap="none" spc="0" normalizeH="0" baseline="0" noProof="0" dirty="0">
                <a:ln>
                  <a:noFill/>
                </a:ln>
                <a:solidFill>
                  <a:srgbClr val="C00000"/>
                </a:solidFill>
                <a:effectLst/>
                <a:uLnTx/>
                <a:uFillTx/>
                <a:latin typeface="Arial"/>
                <a:ea typeface="+mj-ea"/>
                <a:cs typeface="+mj-cs"/>
              </a:rPr>
              <a:t> at Argonne: data-driven modeling </a:t>
            </a:r>
          </a:p>
        </p:txBody>
      </p:sp>
      <p:pic>
        <p:nvPicPr>
          <p:cNvPr id="38" name="Picture 37">
            <a:extLst>
              <a:ext uri="{FF2B5EF4-FFF2-40B4-BE49-F238E27FC236}">
                <a16:creationId xmlns:a16="http://schemas.microsoft.com/office/drawing/2014/main" id="{7E74A9E8-AAB0-B243-A156-1429A6CFD819}"/>
              </a:ext>
            </a:extLst>
          </p:cNvPr>
          <p:cNvPicPr>
            <a:picLocks/>
          </p:cNvPicPr>
          <p:nvPr/>
        </p:nvPicPr>
        <p:blipFill rotWithShape="1">
          <a:blip r:embed="rId16" cstate="print">
            <a:extLst>
              <a:ext uri="{28A0092B-C50C-407E-A947-70E740481C1C}">
                <a14:useLocalDpi xmlns:a14="http://schemas.microsoft.com/office/drawing/2010/main"/>
              </a:ext>
            </a:extLst>
          </a:blip>
          <a:srcRect/>
          <a:stretch/>
        </p:blipFill>
        <p:spPr>
          <a:xfrm>
            <a:off x="4091734" y="542654"/>
            <a:ext cx="2011680" cy="1645920"/>
          </a:xfrm>
          <a:prstGeom prst="rect">
            <a:avLst/>
          </a:prstGeom>
          <a:ln w="38100">
            <a:solidFill>
              <a:schemeClr val="bg1"/>
            </a:solidFill>
          </a:ln>
        </p:spPr>
      </p:pic>
      <p:pic>
        <p:nvPicPr>
          <p:cNvPr id="40" name="Picture 39">
            <a:extLst>
              <a:ext uri="{FF2B5EF4-FFF2-40B4-BE49-F238E27FC236}">
                <a16:creationId xmlns:a16="http://schemas.microsoft.com/office/drawing/2014/main" id="{C886C57F-2816-5B40-B212-D14D99F806D1}"/>
              </a:ext>
            </a:extLst>
          </p:cNvPr>
          <p:cNvPicPr>
            <a:picLocks noChangeAspect="1"/>
          </p:cNvPicPr>
          <p:nvPr/>
        </p:nvPicPr>
        <p:blipFill rotWithShape="1">
          <a:blip r:embed="rId17" cstate="print">
            <a:extLst>
              <a:ext uri="{28A0092B-C50C-407E-A947-70E740481C1C}">
                <a14:useLocalDpi xmlns:a14="http://schemas.microsoft.com/office/drawing/2010/main"/>
              </a:ext>
            </a:extLst>
          </a:blip>
          <a:srcRect/>
          <a:stretch/>
        </p:blipFill>
        <p:spPr>
          <a:xfrm>
            <a:off x="6098257" y="542654"/>
            <a:ext cx="2011680" cy="1645920"/>
          </a:xfrm>
          <a:prstGeom prst="rect">
            <a:avLst/>
          </a:prstGeom>
          <a:ln w="38100">
            <a:solidFill>
              <a:schemeClr val="bg1"/>
            </a:solidFill>
          </a:ln>
        </p:spPr>
      </p:pic>
      <p:sp>
        <p:nvSpPr>
          <p:cNvPr id="43" name="TextBox 42">
            <a:extLst>
              <a:ext uri="{FF2B5EF4-FFF2-40B4-BE49-F238E27FC236}">
                <a16:creationId xmlns:a16="http://schemas.microsoft.com/office/drawing/2014/main" id="{7A8B4A5A-A6D2-EB4E-B3C5-CBA66BE03040}"/>
              </a:ext>
            </a:extLst>
          </p:cNvPr>
          <p:cNvSpPr txBox="1"/>
          <p:nvPr/>
        </p:nvSpPr>
        <p:spPr>
          <a:xfrm>
            <a:off x="6111932" y="2177812"/>
            <a:ext cx="19831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Strong and weak lensing in sky survey data</a:t>
            </a:r>
          </a:p>
        </p:txBody>
      </p:sp>
      <p:pic>
        <p:nvPicPr>
          <p:cNvPr id="44" name="Picture 43">
            <a:extLst>
              <a:ext uri="{FF2B5EF4-FFF2-40B4-BE49-F238E27FC236}">
                <a16:creationId xmlns:a16="http://schemas.microsoft.com/office/drawing/2014/main" id="{68D8F29D-469C-9949-9266-58620BE5C8D1}"/>
              </a:ext>
            </a:extLst>
          </p:cNvPr>
          <p:cNvPicPr>
            <a:picLocks/>
          </p:cNvPicPr>
          <p:nvPr/>
        </p:nvPicPr>
        <p:blipFill rotWithShape="1">
          <a:blip r:embed="rId18" cstate="print">
            <a:extLst>
              <a:ext uri="{28A0092B-C50C-407E-A947-70E740481C1C}">
                <a14:useLocalDpi xmlns:a14="http://schemas.microsoft.com/office/drawing/2010/main"/>
              </a:ext>
            </a:extLst>
          </a:blip>
          <a:srcRect l="1950" t="4677" r="2485" b="5963"/>
          <a:stretch/>
        </p:blipFill>
        <p:spPr>
          <a:xfrm>
            <a:off x="8128805" y="542654"/>
            <a:ext cx="2011680" cy="1631694"/>
          </a:xfrm>
          <a:prstGeom prst="rect">
            <a:avLst/>
          </a:prstGeom>
        </p:spPr>
      </p:pic>
      <p:sp>
        <p:nvSpPr>
          <p:cNvPr id="45" name="TextBox 44">
            <a:extLst>
              <a:ext uri="{FF2B5EF4-FFF2-40B4-BE49-F238E27FC236}">
                <a16:creationId xmlns:a16="http://schemas.microsoft.com/office/drawing/2014/main" id="{E07E8B01-D44E-9B44-A7EB-38F0536BA0ED}"/>
              </a:ext>
            </a:extLst>
          </p:cNvPr>
          <p:cNvSpPr txBox="1"/>
          <p:nvPr/>
        </p:nvSpPr>
        <p:spPr>
          <a:xfrm>
            <a:off x="8187562" y="2177812"/>
            <a:ext cx="20116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Prediction of antimicrobial resistance phenotypes</a:t>
            </a:r>
          </a:p>
        </p:txBody>
      </p:sp>
      <p:sp>
        <p:nvSpPr>
          <p:cNvPr id="46" name="TextBox 45">
            <a:extLst>
              <a:ext uri="{FF2B5EF4-FFF2-40B4-BE49-F238E27FC236}">
                <a16:creationId xmlns:a16="http://schemas.microsoft.com/office/drawing/2014/main" id="{1BBC262E-0173-3643-8305-92951CF337D7}"/>
              </a:ext>
            </a:extLst>
          </p:cNvPr>
          <p:cNvSpPr txBox="1"/>
          <p:nvPr/>
        </p:nvSpPr>
        <p:spPr>
          <a:xfrm>
            <a:off x="4056319" y="2177812"/>
            <a:ext cx="19831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Prediction of radiation stopping power</a:t>
            </a:r>
          </a:p>
        </p:txBody>
      </p:sp>
      <p:grpSp>
        <p:nvGrpSpPr>
          <p:cNvPr id="51" name="Group 50">
            <a:extLst>
              <a:ext uri="{FF2B5EF4-FFF2-40B4-BE49-F238E27FC236}">
                <a16:creationId xmlns:a16="http://schemas.microsoft.com/office/drawing/2014/main" id="{8B318CD7-A4D1-6A48-B2A4-AA39EFDFC82A}"/>
              </a:ext>
            </a:extLst>
          </p:cNvPr>
          <p:cNvGrpSpPr/>
          <p:nvPr/>
        </p:nvGrpSpPr>
        <p:grpSpPr>
          <a:xfrm>
            <a:off x="10258637" y="542654"/>
            <a:ext cx="1828800" cy="1645920"/>
            <a:chOff x="4454142" y="3604472"/>
            <a:chExt cx="2435623" cy="1790528"/>
          </a:xfrm>
        </p:grpSpPr>
        <p:pic>
          <p:nvPicPr>
            <p:cNvPr id="48" name="Content Placeholder 3">
              <a:extLst>
                <a:ext uri="{FF2B5EF4-FFF2-40B4-BE49-F238E27FC236}">
                  <a16:creationId xmlns:a16="http://schemas.microsoft.com/office/drawing/2014/main" id="{9E01BDCD-CF95-4449-AFE3-9AE124D757A4}"/>
                </a:ext>
              </a:extLst>
            </p:cNvPr>
            <p:cNvPicPr>
              <a:picLocks noChangeAspect="1"/>
            </p:cNvPicPr>
            <p:nvPr/>
          </p:nvPicPr>
          <p:blipFill rotWithShape="1">
            <a:blip r:embed="rId19" cstate="print">
              <a:extLst>
                <a:ext uri="{28A0092B-C50C-407E-A947-70E740481C1C}">
                  <a14:useLocalDpi xmlns:a14="http://schemas.microsoft.com/office/drawing/2010/main"/>
                </a:ext>
              </a:extLst>
            </a:blip>
            <a:srcRect/>
            <a:stretch/>
          </p:blipFill>
          <p:spPr>
            <a:xfrm>
              <a:off x="4454142" y="3604473"/>
              <a:ext cx="1222263" cy="1790527"/>
            </a:xfrm>
            <a:prstGeom prst="rect">
              <a:avLst/>
            </a:prstGeom>
          </p:spPr>
        </p:pic>
        <p:pic>
          <p:nvPicPr>
            <p:cNvPr id="50" name="Content Placeholder 3">
              <a:extLst>
                <a:ext uri="{FF2B5EF4-FFF2-40B4-BE49-F238E27FC236}">
                  <a16:creationId xmlns:a16="http://schemas.microsoft.com/office/drawing/2014/main" id="{88ED8D69-260D-2A4D-A99D-E4A88CA3A307}"/>
                </a:ext>
              </a:extLst>
            </p:cNvPr>
            <p:cNvPicPr>
              <a:picLocks noChangeAspect="1"/>
            </p:cNvPicPr>
            <p:nvPr/>
          </p:nvPicPr>
          <p:blipFill rotWithShape="1">
            <a:blip r:embed="rId20" cstate="print">
              <a:extLst>
                <a:ext uri="{28A0092B-C50C-407E-A947-70E740481C1C}">
                  <a14:useLocalDpi xmlns:a14="http://schemas.microsoft.com/office/drawing/2010/main"/>
                </a:ext>
              </a:extLst>
            </a:blip>
            <a:srcRect/>
            <a:stretch/>
          </p:blipFill>
          <p:spPr>
            <a:xfrm>
              <a:off x="5667502" y="3604472"/>
              <a:ext cx="1222263" cy="1790527"/>
            </a:xfrm>
            <a:prstGeom prst="rect">
              <a:avLst/>
            </a:prstGeom>
          </p:spPr>
        </p:pic>
      </p:grpSp>
      <p:sp>
        <p:nvSpPr>
          <p:cNvPr id="52" name="TextBox 51">
            <a:extLst>
              <a:ext uri="{FF2B5EF4-FFF2-40B4-BE49-F238E27FC236}">
                <a16:creationId xmlns:a16="http://schemas.microsoft.com/office/drawing/2014/main" id="{906F2F01-63A1-CF41-B698-DD4109C9AB8C}"/>
              </a:ext>
            </a:extLst>
          </p:cNvPr>
          <p:cNvSpPr txBox="1"/>
          <p:nvPr/>
        </p:nvSpPr>
        <p:spPr>
          <a:xfrm>
            <a:off x="10257999" y="2177812"/>
            <a:ext cx="20116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Identification and tracking of storms</a:t>
            </a:r>
          </a:p>
        </p:txBody>
      </p:sp>
      <p:sp>
        <p:nvSpPr>
          <p:cNvPr id="93" name="TextBox 92">
            <a:extLst>
              <a:ext uri="{FF2B5EF4-FFF2-40B4-BE49-F238E27FC236}">
                <a16:creationId xmlns:a16="http://schemas.microsoft.com/office/drawing/2014/main" id="{726CFF3C-DB26-084A-9D12-C64182C09F84}"/>
              </a:ext>
            </a:extLst>
          </p:cNvPr>
          <p:cNvSpPr txBox="1"/>
          <p:nvPr/>
        </p:nvSpPr>
        <p:spPr>
          <a:xfrm>
            <a:off x="6111932" y="4291115"/>
            <a:ext cx="19831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Parameter extraction in atom probe tomography</a:t>
            </a:r>
          </a:p>
        </p:txBody>
      </p:sp>
      <p:sp>
        <p:nvSpPr>
          <p:cNvPr id="95" name="TextBox 94">
            <a:extLst>
              <a:ext uri="{FF2B5EF4-FFF2-40B4-BE49-F238E27FC236}">
                <a16:creationId xmlns:a16="http://schemas.microsoft.com/office/drawing/2014/main" id="{9A1CE1C9-ED20-CA4C-B9DD-86F6439B8098}"/>
              </a:ext>
            </a:extLst>
          </p:cNvPr>
          <p:cNvSpPr txBox="1"/>
          <p:nvPr/>
        </p:nvSpPr>
        <p:spPr>
          <a:xfrm>
            <a:off x="8187562" y="4291115"/>
            <a:ext cx="20116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Learning for dynamic sampling in spectroscopy</a:t>
            </a:r>
          </a:p>
        </p:txBody>
      </p:sp>
      <p:sp>
        <p:nvSpPr>
          <p:cNvPr id="96" name="TextBox 95">
            <a:extLst>
              <a:ext uri="{FF2B5EF4-FFF2-40B4-BE49-F238E27FC236}">
                <a16:creationId xmlns:a16="http://schemas.microsoft.com/office/drawing/2014/main" id="{185E3AF9-2DFE-4E4A-AE3F-54A26B0DE0BE}"/>
              </a:ext>
            </a:extLst>
          </p:cNvPr>
          <p:cNvSpPr txBox="1"/>
          <p:nvPr/>
        </p:nvSpPr>
        <p:spPr>
          <a:xfrm>
            <a:off x="4068194" y="4291115"/>
            <a:ext cx="198317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47484A"/>
                </a:solidFill>
                <a:effectLst/>
                <a:uLnTx/>
                <a:uFillTx/>
                <a:latin typeface="Arial"/>
                <a:ea typeface="+mn-ea"/>
                <a:cs typeface="+mn-cs"/>
              </a:rPr>
              <a:t>Structure-property-process triangle in additive manufact.</a:t>
            </a:r>
          </a:p>
        </p:txBody>
      </p:sp>
      <p:sp>
        <p:nvSpPr>
          <p:cNvPr id="100" name="TextBox 99">
            <a:extLst>
              <a:ext uri="{FF2B5EF4-FFF2-40B4-BE49-F238E27FC236}">
                <a16:creationId xmlns:a16="http://schemas.microsoft.com/office/drawing/2014/main" id="{CE01D546-816F-8044-A883-43CEE7C72A03}"/>
              </a:ext>
            </a:extLst>
          </p:cNvPr>
          <p:cNvSpPr txBox="1"/>
          <p:nvPr/>
        </p:nvSpPr>
        <p:spPr>
          <a:xfrm>
            <a:off x="10257999" y="4291115"/>
            <a:ext cx="20116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Vehicle energy consumption prediction</a:t>
            </a:r>
          </a:p>
        </p:txBody>
      </p:sp>
      <p:sp>
        <p:nvSpPr>
          <p:cNvPr id="105" name="TextBox 104">
            <a:extLst>
              <a:ext uri="{FF2B5EF4-FFF2-40B4-BE49-F238E27FC236}">
                <a16:creationId xmlns:a16="http://schemas.microsoft.com/office/drawing/2014/main" id="{8B4690C6-AB8A-AA43-834E-11F0A62116BB}"/>
              </a:ext>
            </a:extLst>
          </p:cNvPr>
          <p:cNvSpPr txBox="1"/>
          <p:nvPr/>
        </p:nvSpPr>
        <p:spPr>
          <a:xfrm>
            <a:off x="6111932" y="6420333"/>
            <a:ext cx="19831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Photometric red shift estimation</a:t>
            </a:r>
          </a:p>
        </p:txBody>
      </p:sp>
      <p:sp>
        <p:nvSpPr>
          <p:cNvPr id="107" name="TextBox 106">
            <a:extLst>
              <a:ext uri="{FF2B5EF4-FFF2-40B4-BE49-F238E27FC236}">
                <a16:creationId xmlns:a16="http://schemas.microsoft.com/office/drawing/2014/main" id="{94CA506E-FA95-CF46-A361-BC94ADE17EDE}"/>
              </a:ext>
            </a:extLst>
          </p:cNvPr>
          <p:cNvSpPr txBox="1"/>
          <p:nvPr/>
        </p:nvSpPr>
        <p:spPr>
          <a:xfrm>
            <a:off x="8187562" y="6420333"/>
            <a:ext cx="20116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New materials for efficient solar cells</a:t>
            </a:r>
          </a:p>
        </p:txBody>
      </p:sp>
      <p:sp>
        <p:nvSpPr>
          <p:cNvPr id="108" name="TextBox 107">
            <a:extLst>
              <a:ext uri="{FF2B5EF4-FFF2-40B4-BE49-F238E27FC236}">
                <a16:creationId xmlns:a16="http://schemas.microsoft.com/office/drawing/2014/main" id="{7ACA044B-D93D-F740-8E90-F86647788635}"/>
              </a:ext>
            </a:extLst>
          </p:cNvPr>
          <p:cNvSpPr txBox="1"/>
          <p:nvPr/>
        </p:nvSpPr>
        <p:spPr>
          <a:xfrm>
            <a:off x="4103819" y="6420333"/>
            <a:ext cx="19831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Cosmic Microwave Background emulation</a:t>
            </a:r>
          </a:p>
        </p:txBody>
      </p:sp>
      <p:sp>
        <p:nvSpPr>
          <p:cNvPr id="112" name="TextBox 111">
            <a:extLst>
              <a:ext uri="{FF2B5EF4-FFF2-40B4-BE49-F238E27FC236}">
                <a16:creationId xmlns:a16="http://schemas.microsoft.com/office/drawing/2014/main" id="{A70771D3-3207-FF4B-A340-832802E011F9}"/>
              </a:ext>
            </a:extLst>
          </p:cNvPr>
          <p:cNvSpPr txBox="1"/>
          <p:nvPr/>
        </p:nvSpPr>
        <p:spPr>
          <a:xfrm>
            <a:off x="10257999" y="6420333"/>
            <a:ext cx="20116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Enhancement of noisy tomographic images</a:t>
            </a:r>
          </a:p>
        </p:txBody>
      </p:sp>
      <p:sp>
        <p:nvSpPr>
          <p:cNvPr id="114" name="TextBox 113">
            <a:extLst>
              <a:ext uri="{FF2B5EF4-FFF2-40B4-BE49-F238E27FC236}">
                <a16:creationId xmlns:a16="http://schemas.microsoft.com/office/drawing/2014/main" id="{AFA078FB-FD0A-0047-9389-3A7B239BFF66}"/>
              </a:ext>
            </a:extLst>
          </p:cNvPr>
          <p:cNvSpPr txBox="1"/>
          <p:nvPr/>
        </p:nvSpPr>
        <p:spPr>
          <a:xfrm>
            <a:off x="2225031" y="2177812"/>
            <a:ext cx="19831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Nowcasting with convolutional LSTMs</a:t>
            </a:r>
          </a:p>
        </p:txBody>
      </p:sp>
      <p:sp>
        <p:nvSpPr>
          <p:cNvPr id="116" name="TextBox 115">
            <a:extLst>
              <a:ext uri="{FF2B5EF4-FFF2-40B4-BE49-F238E27FC236}">
                <a16:creationId xmlns:a16="http://schemas.microsoft.com/office/drawing/2014/main" id="{BF4B89BF-12BE-D042-A31C-829CE043F2F7}"/>
              </a:ext>
            </a:extLst>
          </p:cNvPr>
          <p:cNvSpPr txBox="1"/>
          <p:nvPr/>
        </p:nvSpPr>
        <p:spPr>
          <a:xfrm>
            <a:off x="72334" y="4291115"/>
            <a:ext cx="19831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Efficient climate model emulators</a:t>
            </a:r>
          </a:p>
        </p:txBody>
      </p:sp>
      <p:cxnSp>
        <p:nvCxnSpPr>
          <p:cNvPr id="119" name="Straight Connector 118">
            <a:extLst>
              <a:ext uri="{FF2B5EF4-FFF2-40B4-BE49-F238E27FC236}">
                <a16:creationId xmlns:a16="http://schemas.microsoft.com/office/drawing/2014/main" id="{AAE9D0F6-939C-CA4C-846D-5474D1321E2A}"/>
              </a:ext>
            </a:extLst>
          </p:cNvPr>
          <p:cNvCxnSpPr/>
          <p:nvPr/>
        </p:nvCxnSpPr>
        <p:spPr>
          <a:xfrm>
            <a:off x="0" y="2646953"/>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CA62BC0D-7979-7D4A-814E-4650D9FAE5EA}"/>
              </a:ext>
            </a:extLst>
          </p:cNvPr>
          <p:cNvCxnSpPr/>
          <p:nvPr/>
        </p:nvCxnSpPr>
        <p:spPr>
          <a:xfrm>
            <a:off x="7414" y="4774993"/>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14F4EC33-16F1-C44A-BCBD-E87F04EEB607}"/>
              </a:ext>
            </a:extLst>
          </p:cNvPr>
          <p:cNvCxnSpPr/>
          <p:nvPr/>
        </p:nvCxnSpPr>
        <p:spPr>
          <a:xfrm>
            <a:off x="0" y="542654"/>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63E2B3D4-8200-904A-A14A-406577E51458}"/>
              </a:ext>
            </a:extLst>
          </p:cNvPr>
          <p:cNvCxnSpPr>
            <a:cxnSpLocks/>
          </p:cNvCxnSpPr>
          <p:nvPr/>
        </p:nvCxnSpPr>
        <p:spPr>
          <a:xfrm flipH="1">
            <a:off x="2089470" y="542649"/>
            <a:ext cx="0" cy="6323596"/>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DBD11274-B703-214C-87BE-046E2BE20C86}"/>
              </a:ext>
            </a:extLst>
          </p:cNvPr>
          <p:cNvCxnSpPr>
            <a:cxnSpLocks/>
          </p:cNvCxnSpPr>
          <p:nvPr/>
        </p:nvCxnSpPr>
        <p:spPr>
          <a:xfrm flipH="1">
            <a:off x="4077503" y="539728"/>
            <a:ext cx="0" cy="6323596"/>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BA01246E-E195-9E47-B5DE-60C8EC719F88}"/>
              </a:ext>
            </a:extLst>
          </p:cNvPr>
          <p:cNvCxnSpPr>
            <a:cxnSpLocks/>
          </p:cNvCxnSpPr>
          <p:nvPr/>
        </p:nvCxnSpPr>
        <p:spPr>
          <a:xfrm flipH="1">
            <a:off x="6074537" y="539728"/>
            <a:ext cx="0" cy="6323596"/>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04E5713C-D440-F841-84C9-4D89266AA5FA}"/>
              </a:ext>
            </a:extLst>
          </p:cNvPr>
          <p:cNvCxnSpPr>
            <a:cxnSpLocks/>
          </p:cNvCxnSpPr>
          <p:nvPr/>
        </p:nvCxnSpPr>
        <p:spPr>
          <a:xfrm flipH="1">
            <a:off x="8121812" y="534404"/>
            <a:ext cx="0" cy="6323596"/>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B3AA7093-26D4-5D4B-B080-591BF52A99D1}"/>
              </a:ext>
            </a:extLst>
          </p:cNvPr>
          <p:cNvCxnSpPr>
            <a:cxnSpLocks/>
          </p:cNvCxnSpPr>
          <p:nvPr/>
        </p:nvCxnSpPr>
        <p:spPr>
          <a:xfrm flipH="1">
            <a:off x="10187367" y="534404"/>
            <a:ext cx="0" cy="6323596"/>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129" name="TextBox 128">
            <a:extLst>
              <a:ext uri="{FF2B5EF4-FFF2-40B4-BE49-F238E27FC236}">
                <a16:creationId xmlns:a16="http://schemas.microsoft.com/office/drawing/2014/main" id="{3BC82182-42B1-7C4F-B1E3-B01A6C6F8CBA}"/>
              </a:ext>
            </a:extLst>
          </p:cNvPr>
          <p:cNvSpPr txBox="1"/>
          <p:nvPr/>
        </p:nvSpPr>
        <p:spPr>
          <a:xfrm>
            <a:off x="2136924" y="4291115"/>
            <a:ext cx="19831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Defect-level prediction in seminconductors</a:t>
            </a:r>
          </a:p>
        </p:txBody>
      </p:sp>
      <p:cxnSp>
        <p:nvCxnSpPr>
          <p:cNvPr id="130" name="Straight Connector 129">
            <a:extLst>
              <a:ext uri="{FF2B5EF4-FFF2-40B4-BE49-F238E27FC236}">
                <a16:creationId xmlns:a16="http://schemas.microsoft.com/office/drawing/2014/main" id="{55E432F0-E318-2340-ACC8-775E0B978D8C}"/>
              </a:ext>
            </a:extLst>
          </p:cNvPr>
          <p:cNvCxnSpPr/>
          <p:nvPr/>
        </p:nvCxnSpPr>
        <p:spPr>
          <a:xfrm>
            <a:off x="-18711" y="2188573"/>
            <a:ext cx="12192000" cy="0"/>
          </a:xfrm>
          <a:prstGeom prst="line">
            <a:avLst/>
          </a:prstGeom>
          <a:ln w="127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683F707A-CB61-EE40-8887-B2AF9609E1AE}"/>
              </a:ext>
            </a:extLst>
          </p:cNvPr>
          <p:cNvCxnSpPr/>
          <p:nvPr/>
        </p:nvCxnSpPr>
        <p:spPr>
          <a:xfrm>
            <a:off x="0" y="4289313"/>
            <a:ext cx="12192000" cy="0"/>
          </a:xfrm>
          <a:prstGeom prst="line">
            <a:avLst/>
          </a:prstGeom>
          <a:ln w="127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DD4D1623-5BDF-E24B-A7CD-D675B95DFD6B}"/>
              </a:ext>
            </a:extLst>
          </p:cNvPr>
          <p:cNvCxnSpPr/>
          <p:nvPr/>
        </p:nvCxnSpPr>
        <p:spPr>
          <a:xfrm>
            <a:off x="0" y="6420912"/>
            <a:ext cx="12192000" cy="0"/>
          </a:xfrm>
          <a:prstGeom prst="line">
            <a:avLst/>
          </a:prstGeom>
          <a:ln w="12700">
            <a:solidFill>
              <a:srgbClr val="C00000"/>
            </a:solidFill>
          </a:ln>
        </p:spPr>
        <p:style>
          <a:lnRef idx="2">
            <a:schemeClr val="accent1"/>
          </a:lnRef>
          <a:fillRef idx="0">
            <a:schemeClr val="accent1"/>
          </a:fillRef>
          <a:effectRef idx="1">
            <a:schemeClr val="accent1"/>
          </a:effectRef>
          <a:fontRef idx="minor">
            <a:schemeClr val="tx1"/>
          </a:fontRef>
        </p:style>
      </p:cxnSp>
      <p:sp>
        <p:nvSpPr>
          <p:cNvPr id="138" name="TextBox 137">
            <a:extLst>
              <a:ext uri="{FF2B5EF4-FFF2-40B4-BE49-F238E27FC236}">
                <a16:creationId xmlns:a16="http://schemas.microsoft.com/office/drawing/2014/main" id="{B99FBC47-A7F3-7B47-A886-DC88DD203D09}"/>
              </a:ext>
            </a:extLst>
          </p:cNvPr>
          <p:cNvSpPr txBox="1"/>
          <p:nvPr/>
        </p:nvSpPr>
        <p:spPr>
          <a:xfrm>
            <a:off x="-29269" y="6420333"/>
            <a:ext cx="19831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Flying object detector for edge deployment</a:t>
            </a:r>
          </a:p>
        </p:txBody>
      </p:sp>
      <p:pic>
        <p:nvPicPr>
          <p:cNvPr id="139" name="Picture 138">
            <a:extLst>
              <a:ext uri="{FF2B5EF4-FFF2-40B4-BE49-F238E27FC236}">
                <a16:creationId xmlns:a16="http://schemas.microsoft.com/office/drawing/2014/main" id="{3A5E8DA8-95F3-ED4E-AD9E-D13E97B16322}"/>
              </a:ext>
            </a:extLst>
          </p:cNvPr>
          <p:cNvPicPr>
            <a:picLocks noChangeAspect="1"/>
          </p:cNvPicPr>
          <p:nvPr/>
        </p:nvPicPr>
        <p:blipFill rotWithShape="1">
          <a:blip r:embed="rId21"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103566" y="4772710"/>
            <a:ext cx="2027600" cy="1645279"/>
          </a:xfrm>
          <a:prstGeom prst="rect">
            <a:avLst/>
          </a:prstGeom>
        </p:spPr>
      </p:pic>
      <p:sp>
        <p:nvSpPr>
          <p:cNvPr id="142" name="TextBox 141">
            <a:extLst>
              <a:ext uri="{FF2B5EF4-FFF2-40B4-BE49-F238E27FC236}">
                <a16:creationId xmlns:a16="http://schemas.microsoft.com/office/drawing/2014/main" id="{D6BAF62F-25FB-E342-BCE8-8E31244199FB}"/>
              </a:ext>
            </a:extLst>
          </p:cNvPr>
          <p:cNvSpPr txBox="1"/>
          <p:nvPr/>
        </p:nvSpPr>
        <p:spPr>
          <a:xfrm>
            <a:off x="2166605" y="6420333"/>
            <a:ext cx="19831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Discovery of new energy storage materials</a:t>
            </a:r>
          </a:p>
        </p:txBody>
      </p:sp>
      <p:sp>
        <p:nvSpPr>
          <p:cNvPr id="148" name="TextBox 147">
            <a:extLst>
              <a:ext uri="{FF2B5EF4-FFF2-40B4-BE49-F238E27FC236}">
                <a16:creationId xmlns:a16="http://schemas.microsoft.com/office/drawing/2014/main" id="{821838ED-D443-4A48-9C8B-0CDA3BB76E41}"/>
              </a:ext>
            </a:extLst>
          </p:cNvPr>
          <p:cNvSpPr txBox="1"/>
          <p:nvPr/>
        </p:nvSpPr>
        <p:spPr>
          <a:xfrm>
            <a:off x="97866" y="2177812"/>
            <a:ext cx="19831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84A"/>
                </a:solidFill>
                <a:effectLst/>
                <a:uLnTx/>
                <a:uFillTx/>
                <a:latin typeface="Arial"/>
                <a:ea typeface="+mn-ea"/>
                <a:cs typeface="+mn-cs"/>
              </a:rPr>
              <a:t>Reduced order modeling of laser sintering</a:t>
            </a:r>
          </a:p>
        </p:txBody>
      </p:sp>
    </p:spTree>
    <p:extLst>
      <p:ext uri="{BB962C8B-B14F-4D97-AF65-F5344CB8AC3E}">
        <p14:creationId xmlns:p14="http://schemas.microsoft.com/office/powerpoint/2010/main" val="1932378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24628" y="1027906"/>
            <a:ext cx="8489414" cy="4779540"/>
          </a:xfrm>
          <a:prstGeom prst="rect">
            <a:avLst/>
          </a:prstGeom>
        </p:spPr>
      </p:pic>
      <p:sp>
        <p:nvSpPr>
          <p:cNvPr id="2" name="Title 1"/>
          <p:cNvSpPr>
            <a:spLocks noGrp="1"/>
          </p:cNvSpPr>
          <p:nvPr>
            <p:ph type="title"/>
          </p:nvPr>
        </p:nvSpPr>
        <p:spPr>
          <a:xfrm>
            <a:off x="-355667" y="88398"/>
            <a:ext cx="11396869" cy="1325563"/>
          </a:xfrm>
        </p:spPr>
        <p:txBody>
          <a:bodyPr>
            <a:normAutofit/>
          </a:bodyPr>
          <a:lstStyle/>
          <a:p>
            <a:pPr algn="ctr"/>
            <a:r>
              <a:rPr lang="en-US" sz="4050" b="1" dirty="0">
                <a:latin typeface="+mn-lt"/>
              </a:rPr>
              <a:t>Aurora 2021 (A21) The Argonne Exascale System</a:t>
            </a:r>
          </a:p>
        </p:txBody>
      </p:sp>
      <p:sp>
        <p:nvSpPr>
          <p:cNvPr id="4" name="Rectangle 3"/>
          <p:cNvSpPr/>
          <p:nvPr/>
        </p:nvSpPr>
        <p:spPr>
          <a:xfrm>
            <a:off x="556040" y="5207282"/>
            <a:ext cx="8816560"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Architecture supports three ways of computing</a:t>
            </a:r>
          </a:p>
          <a:p>
            <a:pPr marL="742950" marR="0" lvl="1"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Large-scale Simulation (PDEs, traditional HPC)</a:t>
            </a:r>
          </a:p>
          <a:p>
            <a:pPr marL="742950" marR="0" lvl="1"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Data Intensive Applications (scalable science pipelines)</a:t>
            </a:r>
          </a:p>
          <a:p>
            <a:pPr marL="742950" marR="0" lvl="1"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Deep Learning and Emerging Science AI (training and inferencing)</a:t>
            </a:r>
          </a:p>
        </p:txBody>
      </p:sp>
      <p:pic>
        <p:nvPicPr>
          <p:cNvPr id="6" name="Picture 5">
            <a:extLst>
              <a:ext uri="{FF2B5EF4-FFF2-40B4-BE49-F238E27FC236}">
                <a16:creationId xmlns:a16="http://schemas.microsoft.com/office/drawing/2014/main" id="{5D9B5A24-F746-A640-BF0C-ACE8A82C21F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78" b="89778" l="0" r="97778">
                        <a14:foregroundMark x1="78222" y1="15556" x2="78222" y2="15556"/>
                        <a14:foregroundMark x1="79111" y1="39111" x2="79111" y2="39111"/>
                        <a14:foregroundMark x1="68444" y1="42667" x2="68444" y2="42667"/>
                        <a14:foregroundMark x1="48444" y1="47556" x2="48444" y2="47556"/>
                        <a14:foregroundMark x1="37778" y1="51111" x2="37778" y2="51111"/>
                        <a14:foregroundMark x1="17778" y1="54667" x2="17778" y2="54667"/>
                        <a14:foregroundMark x1="14222" y1="40444" x2="14222" y2="40444"/>
                      </a14:backgroundRemoval>
                    </a14:imgEffect>
                  </a14:imgLayer>
                </a14:imgProps>
              </a:ext>
            </a:extLst>
          </a:blip>
          <a:stretch>
            <a:fillRect/>
          </a:stretch>
        </p:blipFill>
        <p:spPr>
          <a:xfrm>
            <a:off x="10153381" y="1760019"/>
            <a:ext cx="1775642" cy="1775642"/>
          </a:xfrm>
          <a:prstGeom prst="rect">
            <a:avLst/>
          </a:prstGeom>
        </p:spPr>
      </p:pic>
      <p:pic>
        <p:nvPicPr>
          <p:cNvPr id="7" name="Picture 6">
            <a:extLst>
              <a:ext uri="{FF2B5EF4-FFF2-40B4-BE49-F238E27FC236}">
                <a16:creationId xmlns:a16="http://schemas.microsoft.com/office/drawing/2014/main" id="{C3896D1D-747B-D847-BB11-60F2E303D994}"/>
              </a:ext>
            </a:extLst>
          </p:cNvPr>
          <p:cNvPicPr>
            <a:picLocks noChangeAspect="1"/>
          </p:cNvPicPr>
          <p:nvPr/>
        </p:nvPicPr>
        <p:blipFill>
          <a:blip r:embed="rId5"/>
          <a:stretch>
            <a:fillRect/>
          </a:stretch>
        </p:blipFill>
        <p:spPr>
          <a:xfrm>
            <a:off x="10416351" y="3602963"/>
            <a:ext cx="1455752" cy="1455752"/>
          </a:xfrm>
          <a:prstGeom prst="rect">
            <a:avLst/>
          </a:prstGeom>
        </p:spPr>
      </p:pic>
      <p:pic>
        <p:nvPicPr>
          <p:cNvPr id="8" name="Picture 7">
            <a:extLst>
              <a:ext uri="{FF2B5EF4-FFF2-40B4-BE49-F238E27FC236}">
                <a16:creationId xmlns:a16="http://schemas.microsoft.com/office/drawing/2014/main" id="{7BA0BBAD-228C-B34C-9097-3DA0BE1F11F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67" b="100000" l="0" r="97917"/>
                    </a14:imgEffect>
                  </a14:imgLayer>
                </a14:imgProps>
              </a:ext>
            </a:extLst>
          </a:blip>
          <a:stretch>
            <a:fillRect/>
          </a:stretch>
        </p:blipFill>
        <p:spPr>
          <a:xfrm>
            <a:off x="10416351" y="267541"/>
            <a:ext cx="1455752" cy="1425176"/>
          </a:xfrm>
          <a:prstGeom prst="rect">
            <a:avLst/>
          </a:prstGeom>
        </p:spPr>
      </p:pic>
      <p:pic>
        <p:nvPicPr>
          <p:cNvPr id="3" name="Picture 2">
            <a:extLst>
              <a:ext uri="{FF2B5EF4-FFF2-40B4-BE49-F238E27FC236}">
                <a16:creationId xmlns:a16="http://schemas.microsoft.com/office/drawing/2014/main" id="{7BD4386F-107D-E942-A925-730D7F85B9D4}"/>
              </a:ext>
            </a:extLst>
          </p:cNvPr>
          <p:cNvPicPr>
            <a:picLocks noChangeAspect="1"/>
          </p:cNvPicPr>
          <p:nvPr/>
        </p:nvPicPr>
        <p:blipFill>
          <a:blip r:embed="rId8"/>
          <a:stretch>
            <a:fillRect/>
          </a:stretch>
        </p:blipFill>
        <p:spPr>
          <a:xfrm>
            <a:off x="10344943" y="5207282"/>
            <a:ext cx="1560443" cy="1524033"/>
          </a:xfrm>
          <a:prstGeom prst="rect">
            <a:avLst/>
          </a:prstGeom>
        </p:spPr>
      </p:pic>
    </p:spTree>
    <p:extLst>
      <p:ext uri="{BB962C8B-B14F-4D97-AF65-F5344CB8AC3E}">
        <p14:creationId xmlns:p14="http://schemas.microsoft.com/office/powerpoint/2010/main" val="797234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D70F6-3D77-374B-BEE6-5BE7766C4BC4}"/>
              </a:ext>
            </a:extLst>
          </p:cNvPr>
          <p:cNvSpPr>
            <a:spLocks noGrp="1"/>
          </p:cNvSpPr>
          <p:nvPr>
            <p:ph type="title"/>
          </p:nvPr>
        </p:nvSpPr>
        <p:spPr>
          <a:xfrm>
            <a:off x="508000" y="185569"/>
            <a:ext cx="10972800" cy="1143000"/>
          </a:xfrm>
        </p:spPr>
        <p:txBody>
          <a:bodyPr/>
          <a:lstStyle/>
          <a:p>
            <a:r>
              <a:rPr lang="en-US" dirty="0">
                <a:solidFill>
                  <a:schemeClr val="accent6">
                    <a:lumMod val="20000"/>
                    <a:lumOff val="80000"/>
                  </a:schemeClr>
                </a:solidFill>
              </a:rPr>
              <a:t>Deep Learning Meets HPC</a:t>
            </a:r>
          </a:p>
        </p:txBody>
      </p:sp>
      <p:sp>
        <p:nvSpPr>
          <p:cNvPr id="3" name="Content Placeholder 2">
            <a:extLst>
              <a:ext uri="{FF2B5EF4-FFF2-40B4-BE49-F238E27FC236}">
                <a16:creationId xmlns:a16="http://schemas.microsoft.com/office/drawing/2014/main" id="{1B6A7A76-F7FF-D646-8D22-6A04C361EE58}"/>
              </a:ext>
            </a:extLst>
          </p:cNvPr>
          <p:cNvSpPr>
            <a:spLocks noGrp="1"/>
          </p:cNvSpPr>
          <p:nvPr>
            <p:ph sz="half" idx="1"/>
          </p:nvPr>
        </p:nvSpPr>
        <p:spPr/>
        <p:txBody>
          <a:bodyPr>
            <a:normAutofit lnSpcReduction="10000"/>
          </a:bodyPr>
          <a:lstStyle/>
          <a:p>
            <a:pPr marL="0" indent="0">
              <a:buNone/>
            </a:pPr>
            <a:r>
              <a:rPr lang="en-US" dirty="0">
                <a:solidFill>
                  <a:schemeClr val="accent5">
                    <a:lumMod val="20000"/>
                    <a:lumOff val="80000"/>
                  </a:schemeClr>
                </a:solidFill>
              </a:rPr>
              <a:t>Exascale Needs for Deep Learning</a:t>
            </a:r>
          </a:p>
          <a:p>
            <a:r>
              <a:rPr lang="en-US" dirty="0">
                <a:solidFill>
                  <a:schemeClr val="accent5">
                    <a:lumMod val="20000"/>
                    <a:lumOff val="80000"/>
                  </a:schemeClr>
                </a:solidFill>
              </a:rPr>
              <a:t>Automated Model Discovery</a:t>
            </a:r>
          </a:p>
          <a:p>
            <a:r>
              <a:rPr lang="en-US" dirty="0">
                <a:solidFill>
                  <a:schemeClr val="accent5">
                    <a:lumMod val="20000"/>
                    <a:lumOff val="80000"/>
                  </a:schemeClr>
                </a:solidFill>
              </a:rPr>
              <a:t>Hyper Parameter Optimization</a:t>
            </a:r>
          </a:p>
          <a:p>
            <a:r>
              <a:rPr lang="en-US" dirty="0">
                <a:solidFill>
                  <a:schemeClr val="accent5">
                    <a:lumMod val="20000"/>
                    <a:lumOff val="80000"/>
                  </a:schemeClr>
                </a:solidFill>
              </a:rPr>
              <a:t>Uncertainty Quantification</a:t>
            </a:r>
          </a:p>
          <a:p>
            <a:r>
              <a:rPr lang="en-US" dirty="0">
                <a:solidFill>
                  <a:schemeClr val="accent5">
                    <a:lumMod val="20000"/>
                    <a:lumOff val="80000"/>
                  </a:schemeClr>
                </a:solidFill>
              </a:rPr>
              <a:t>Flexible Ensembles</a:t>
            </a:r>
          </a:p>
          <a:p>
            <a:r>
              <a:rPr lang="en-US" dirty="0">
                <a:solidFill>
                  <a:schemeClr val="accent5">
                    <a:lumMod val="20000"/>
                    <a:lumOff val="80000"/>
                  </a:schemeClr>
                </a:solidFill>
              </a:rPr>
              <a:t>Cross-Study Model Transfer</a:t>
            </a:r>
          </a:p>
          <a:p>
            <a:r>
              <a:rPr lang="en-US" dirty="0">
                <a:solidFill>
                  <a:schemeClr val="accent5">
                    <a:lumMod val="20000"/>
                    <a:lumOff val="80000"/>
                  </a:schemeClr>
                </a:solidFill>
              </a:rPr>
              <a:t>Data Augmentation</a:t>
            </a:r>
          </a:p>
          <a:p>
            <a:r>
              <a:rPr lang="en-US" dirty="0">
                <a:solidFill>
                  <a:schemeClr val="accent5">
                    <a:lumMod val="20000"/>
                    <a:lumOff val="80000"/>
                  </a:schemeClr>
                </a:solidFill>
              </a:rPr>
              <a:t>Synthetic Data Generation</a:t>
            </a:r>
          </a:p>
          <a:p>
            <a:r>
              <a:rPr lang="en-US" dirty="0">
                <a:solidFill>
                  <a:schemeClr val="accent5">
                    <a:lumMod val="20000"/>
                    <a:lumOff val="80000"/>
                  </a:schemeClr>
                </a:solidFill>
              </a:rPr>
              <a:t>Reinforcement Learning</a:t>
            </a:r>
          </a:p>
        </p:txBody>
      </p:sp>
      <p:pic>
        <p:nvPicPr>
          <p:cNvPr id="5" name="Picture 4">
            <a:extLst>
              <a:ext uri="{FF2B5EF4-FFF2-40B4-BE49-F238E27FC236}">
                <a16:creationId xmlns:a16="http://schemas.microsoft.com/office/drawing/2014/main" id="{E3667C8C-E359-464E-BA78-EFF5E41C6B1E}"/>
              </a:ext>
            </a:extLst>
          </p:cNvPr>
          <p:cNvPicPr>
            <a:picLocks noChangeAspect="1"/>
          </p:cNvPicPr>
          <p:nvPr/>
        </p:nvPicPr>
        <p:blipFill>
          <a:blip r:embed="rId3">
            <a:alphaModFix/>
            <a:extLst>
              <a:ext uri="{BEBA8EAE-BF5A-486C-A8C5-ECC9F3942E4B}">
                <a14:imgProps xmlns:a14="http://schemas.microsoft.com/office/drawing/2010/main">
                  <a14:imgLayer r:embed="rId4">
                    <a14:imgEffect>
                      <a14:colorTemperature colorTemp="6721"/>
                    </a14:imgEffect>
                    <a14:imgEffect>
                      <a14:saturation sat="282000"/>
                    </a14:imgEffect>
                  </a14:imgLayer>
                </a14:imgProps>
              </a:ext>
            </a:extLst>
          </a:blip>
          <a:stretch>
            <a:fillRect/>
          </a:stretch>
        </p:blipFill>
        <p:spPr>
          <a:xfrm>
            <a:off x="6268194" y="1701628"/>
            <a:ext cx="5518898" cy="4323137"/>
          </a:xfrm>
          <a:prstGeom prst="rect">
            <a:avLst/>
          </a:prstGeom>
          <a:solidFill>
            <a:schemeClr val="bg1"/>
          </a:solidFill>
        </p:spPr>
      </p:pic>
      <p:cxnSp>
        <p:nvCxnSpPr>
          <p:cNvPr id="6" name="Straight Connector 5">
            <a:extLst>
              <a:ext uri="{FF2B5EF4-FFF2-40B4-BE49-F238E27FC236}">
                <a16:creationId xmlns:a16="http://schemas.microsoft.com/office/drawing/2014/main" id="{AA1AEAE9-C1C9-944F-B8E8-1C3FBEC7B9BD}"/>
              </a:ext>
            </a:extLst>
          </p:cNvPr>
          <p:cNvCxnSpPr/>
          <p:nvPr/>
        </p:nvCxnSpPr>
        <p:spPr>
          <a:xfrm>
            <a:off x="7112000" y="2552700"/>
            <a:ext cx="4470400"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7E8875B-4905-A847-A0CF-74BCFE0450AA}"/>
              </a:ext>
            </a:extLst>
          </p:cNvPr>
          <p:cNvSpPr txBox="1"/>
          <p:nvPr/>
        </p:nvSpPr>
        <p:spPr>
          <a:xfrm>
            <a:off x="7557425" y="2244923"/>
            <a:ext cx="107394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Exaop/s-day</a:t>
            </a:r>
          </a:p>
        </p:txBody>
      </p:sp>
    </p:spTree>
    <p:extLst>
      <p:ext uri="{BB962C8B-B14F-4D97-AF65-F5344CB8AC3E}">
        <p14:creationId xmlns:p14="http://schemas.microsoft.com/office/powerpoint/2010/main" val="2406802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064092" y="5399944"/>
            <a:ext cx="3921789" cy="1279741"/>
          </a:xfrm>
          <a:prstGeom prst="rect">
            <a:avLst/>
          </a:prstGeom>
        </p:spPr>
      </p:pic>
      <p:sp>
        <p:nvSpPr>
          <p:cNvPr id="2" name="Title 1"/>
          <p:cNvSpPr>
            <a:spLocks noGrp="1"/>
          </p:cNvSpPr>
          <p:nvPr>
            <p:ph type="title"/>
          </p:nvPr>
        </p:nvSpPr>
        <p:spPr>
          <a:xfrm>
            <a:off x="181654" y="154365"/>
            <a:ext cx="11845612" cy="523084"/>
          </a:xfrm>
          <a:ln>
            <a:noFill/>
          </a:ln>
        </p:spPr>
        <p:txBody>
          <a:bodyPr>
            <a:noAutofit/>
          </a:bodyPr>
          <a:lstStyle/>
          <a:p>
            <a:r>
              <a:rPr lang="en-US" sz="3599" b="1" dirty="0">
                <a:latin typeface="+mn-lt"/>
              </a:rPr>
              <a:t>ECP-CANDLE: </a:t>
            </a:r>
            <a:r>
              <a:rPr lang="en-US" sz="3599" b="1" u="sng" dirty="0">
                <a:latin typeface="+mn-lt"/>
              </a:rPr>
              <a:t>CAN</a:t>
            </a:r>
            <a:r>
              <a:rPr lang="en-US" sz="3599" b="1" dirty="0">
                <a:latin typeface="+mn-lt"/>
              </a:rPr>
              <a:t>cer </a:t>
            </a:r>
            <a:r>
              <a:rPr lang="en-US" sz="3599" b="1" u="sng" dirty="0">
                <a:latin typeface="+mn-lt"/>
              </a:rPr>
              <a:t>D</a:t>
            </a:r>
            <a:r>
              <a:rPr lang="en-US" sz="3599" b="1" dirty="0">
                <a:latin typeface="+mn-lt"/>
              </a:rPr>
              <a:t>istributed </a:t>
            </a:r>
            <a:r>
              <a:rPr lang="en-US" sz="3599" b="1" u="sng" dirty="0">
                <a:latin typeface="+mn-lt"/>
              </a:rPr>
              <a:t>L</a:t>
            </a:r>
            <a:r>
              <a:rPr lang="en-US" sz="3599" b="1" dirty="0">
                <a:latin typeface="+mn-lt"/>
              </a:rPr>
              <a:t>earning </a:t>
            </a:r>
            <a:r>
              <a:rPr lang="en-US" sz="3599" b="1" u="sng" dirty="0">
                <a:latin typeface="+mn-lt"/>
              </a:rPr>
              <a:t>E</a:t>
            </a:r>
            <a:r>
              <a:rPr lang="en-US" sz="3599" b="1" dirty="0">
                <a:latin typeface="+mn-lt"/>
              </a:rPr>
              <a:t>nvironment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799" y="797379"/>
            <a:ext cx="5360282" cy="3704259"/>
          </a:xfrm>
          <a:prstGeom prst="rect">
            <a:avLst/>
          </a:prstGeom>
          <a:effectLst>
            <a:outerShdw blurRad="50800" dist="38100" dir="2700000" algn="tl" rotWithShape="0">
              <a:prstClr val="black">
                <a:alpha val="40000"/>
              </a:prstClr>
            </a:outerShdw>
          </a:effectLst>
        </p:spPr>
      </p:pic>
      <p:sp>
        <p:nvSpPr>
          <p:cNvPr id="4" name="TextBox 3"/>
          <p:cNvSpPr txBox="1"/>
          <p:nvPr/>
        </p:nvSpPr>
        <p:spPr>
          <a:xfrm>
            <a:off x="5989643" y="797379"/>
            <a:ext cx="5742086" cy="4190825"/>
          </a:xfrm>
          <a:prstGeom prst="rect">
            <a:avLst/>
          </a:prstGeom>
          <a:solidFill>
            <a:schemeClr val="accent4">
              <a:lumMod val="40000"/>
              <a:lumOff val="60000"/>
            </a:schemeClr>
          </a:solidFill>
          <a:effectLst>
            <a:outerShdw blurRad="50800" dist="38100" dir="2700000" algn="tl" rotWithShape="0">
              <a:prstClr val="black">
                <a:alpha val="40000"/>
              </a:prstClr>
            </a:outerShdw>
          </a:effectLst>
        </p:spPr>
        <p:txBody>
          <a:bodyPr wrap="square" rtlCol="0">
            <a:spAutoFit/>
          </a:bodyPr>
          <a:lstStyle/>
          <a:p>
            <a:pPr algn="ctr" defTabSz="914126">
              <a:lnSpc>
                <a:spcPct val="90000"/>
              </a:lnSpc>
              <a:defRPr/>
            </a:pPr>
            <a:r>
              <a:rPr lang="en-US" sz="1799" b="1" dirty="0">
                <a:solidFill>
                  <a:prstClr val="black"/>
                </a:solidFill>
                <a:latin typeface="Calibri" panose="020F0502020204030204"/>
              </a:rPr>
              <a:t>CANDLE Goals</a:t>
            </a:r>
          </a:p>
          <a:p>
            <a:pPr defTabSz="914126">
              <a:lnSpc>
                <a:spcPct val="90000"/>
              </a:lnSpc>
              <a:defRPr/>
            </a:pPr>
            <a:endParaRPr lang="en-US" sz="1799" dirty="0">
              <a:solidFill>
                <a:prstClr val="black"/>
              </a:solidFill>
              <a:latin typeface="Calibri" panose="020F0502020204030204"/>
            </a:endParaRPr>
          </a:p>
          <a:p>
            <a:pPr defTabSz="914126">
              <a:lnSpc>
                <a:spcPct val="90000"/>
              </a:lnSpc>
              <a:defRPr/>
            </a:pPr>
            <a:r>
              <a:rPr lang="en-US" sz="1999" dirty="0">
                <a:solidFill>
                  <a:prstClr val="black"/>
                </a:solidFill>
                <a:latin typeface="Calibri" panose="020F0502020204030204"/>
              </a:rPr>
              <a:t>Develop an exscale deep learning environment for cancer and DOE mission applications</a:t>
            </a:r>
          </a:p>
          <a:p>
            <a:pPr defTabSz="914126">
              <a:lnSpc>
                <a:spcPct val="90000"/>
              </a:lnSpc>
              <a:defRPr/>
            </a:pPr>
            <a:endParaRPr lang="en-US" sz="1999" dirty="0">
              <a:solidFill>
                <a:prstClr val="black"/>
              </a:solidFill>
              <a:latin typeface="Calibri" panose="020F0502020204030204"/>
            </a:endParaRPr>
          </a:p>
          <a:p>
            <a:pPr defTabSz="914126">
              <a:lnSpc>
                <a:spcPct val="90000"/>
              </a:lnSpc>
              <a:defRPr/>
            </a:pPr>
            <a:r>
              <a:rPr lang="en-US" sz="1999" dirty="0">
                <a:solidFill>
                  <a:prstClr val="black"/>
                </a:solidFill>
                <a:latin typeface="Calibri" panose="020F0502020204030204"/>
              </a:rPr>
              <a:t>Build on open source deep learning frameworks</a:t>
            </a:r>
          </a:p>
          <a:p>
            <a:pPr defTabSz="914126">
              <a:lnSpc>
                <a:spcPct val="90000"/>
              </a:lnSpc>
              <a:defRPr/>
            </a:pPr>
            <a:endParaRPr lang="en-US" sz="1999" dirty="0">
              <a:solidFill>
                <a:prstClr val="black"/>
              </a:solidFill>
              <a:latin typeface="Calibri" panose="020F0502020204030204"/>
            </a:endParaRPr>
          </a:p>
          <a:p>
            <a:pPr defTabSz="914126">
              <a:lnSpc>
                <a:spcPct val="90000"/>
              </a:lnSpc>
              <a:defRPr/>
            </a:pPr>
            <a:r>
              <a:rPr lang="en-US" sz="1999" dirty="0">
                <a:solidFill>
                  <a:prstClr val="black"/>
                </a:solidFill>
                <a:latin typeface="Calibri" panose="020F0502020204030204"/>
              </a:rPr>
              <a:t>Optimize for CORAL and exascale platforms</a:t>
            </a:r>
          </a:p>
          <a:p>
            <a:pPr defTabSz="914126">
              <a:lnSpc>
                <a:spcPct val="90000"/>
              </a:lnSpc>
              <a:defRPr/>
            </a:pPr>
            <a:endParaRPr lang="en-US" sz="1999" dirty="0">
              <a:solidFill>
                <a:prstClr val="black"/>
              </a:solidFill>
              <a:latin typeface="Calibri" panose="020F0502020204030204"/>
            </a:endParaRPr>
          </a:p>
          <a:p>
            <a:pPr defTabSz="914126">
              <a:lnSpc>
                <a:spcPct val="90000"/>
              </a:lnSpc>
              <a:defRPr/>
            </a:pPr>
            <a:r>
              <a:rPr lang="en-US" sz="1999" dirty="0">
                <a:solidFill>
                  <a:prstClr val="black"/>
                </a:solidFill>
                <a:latin typeface="Calibri" panose="020F0502020204030204"/>
              </a:rPr>
              <a:t>Support all three Cancer pilot project needs for deep learning</a:t>
            </a:r>
          </a:p>
          <a:p>
            <a:pPr defTabSz="914126">
              <a:lnSpc>
                <a:spcPct val="90000"/>
              </a:lnSpc>
              <a:defRPr/>
            </a:pPr>
            <a:endParaRPr lang="en-US" sz="1999" dirty="0">
              <a:solidFill>
                <a:prstClr val="black"/>
              </a:solidFill>
              <a:latin typeface="Calibri" panose="020F0502020204030204"/>
            </a:endParaRPr>
          </a:p>
          <a:p>
            <a:pPr defTabSz="914126">
              <a:lnSpc>
                <a:spcPct val="90000"/>
              </a:lnSpc>
              <a:defRPr/>
            </a:pPr>
            <a:r>
              <a:rPr lang="en-US" sz="1999" dirty="0">
                <a:solidFill>
                  <a:prstClr val="black"/>
                </a:solidFill>
                <a:latin typeface="Calibri" panose="020F0502020204030204"/>
              </a:rPr>
              <a:t>Collaborate with DOE computing centers, HPC vendors and ECP co-design and software technology projects </a:t>
            </a:r>
          </a:p>
        </p:txBody>
      </p:sp>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4167" b="100000" l="0" r="97917"/>
                    </a14:imgEffect>
                  </a14:imgLayer>
                </a14:imgProps>
              </a:ext>
            </a:extLst>
          </a:blip>
          <a:stretch>
            <a:fillRect/>
          </a:stretch>
        </p:blipFill>
        <p:spPr>
          <a:xfrm>
            <a:off x="380800" y="4808925"/>
            <a:ext cx="784329" cy="767856"/>
          </a:xfrm>
          <a:prstGeom prst="rect">
            <a:avLst/>
          </a:prstGeom>
        </p:spPr>
      </p:pic>
      <p:pic>
        <p:nvPicPr>
          <p:cNvPr id="7" name="Picture 6"/>
          <p:cNvPicPr>
            <a:picLocks noChangeAspect="1"/>
          </p:cNvPicPr>
          <p:nvPr/>
        </p:nvPicPr>
        <p:blipFill>
          <a:blip r:embed="rId6">
            <a:extLst>
              <a:ext uri="{BEBA8EAE-BF5A-486C-A8C5-ECC9F3942E4B}">
                <a14:imgProps xmlns:a14="http://schemas.microsoft.com/office/drawing/2010/main">
                  <a14:imgLayer r:embed="rId7">
                    <a14:imgEffect>
                      <a14:backgroundRemoval t="889" b="98667" l="9778" r="89778"/>
                    </a14:imgEffect>
                  </a14:imgLayer>
                </a14:imgProps>
              </a:ext>
            </a:extLst>
          </a:blip>
          <a:stretch>
            <a:fillRect/>
          </a:stretch>
        </p:blipFill>
        <p:spPr>
          <a:xfrm>
            <a:off x="1162006" y="4768464"/>
            <a:ext cx="942350" cy="942385"/>
          </a:xfrm>
          <a:prstGeom prst="rect">
            <a:avLst/>
          </a:prstGeom>
        </p:spPr>
      </p:pic>
      <p:pic>
        <p:nvPicPr>
          <p:cNvPr id="8" name="Picture 7"/>
          <p:cNvPicPr>
            <a:picLocks noChangeAspect="1"/>
          </p:cNvPicPr>
          <p:nvPr/>
        </p:nvPicPr>
        <p:blipFill>
          <a:blip r:embed="rId8"/>
          <a:stretch>
            <a:fillRect/>
          </a:stretch>
        </p:blipFill>
        <p:spPr>
          <a:xfrm>
            <a:off x="2193715" y="4836959"/>
            <a:ext cx="755667" cy="739795"/>
          </a:xfrm>
          <a:prstGeom prst="rect">
            <a:avLst/>
          </a:prstGeom>
        </p:spPr>
      </p:pic>
      <p:pic>
        <p:nvPicPr>
          <p:cNvPr id="9" name="Picture 8"/>
          <p:cNvPicPr>
            <a:picLocks noChangeAspect="1"/>
          </p:cNvPicPr>
          <p:nvPr/>
        </p:nvPicPr>
        <p:blipFill>
          <a:blip r:embed="rId9"/>
          <a:stretch>
            <a:fillRect/>
          </a:stretch>
        </p:blipFill>
        <p:spPr>
          <a:xfrm>
            <a:off x="3166819" y="4803115"/>
            <a:ext cx="754764" cy="754764"/>
          </a:xfrm>
          <a:prstGeom prst="rect">
            <a:avLst/>
          </a:prstGeom>
        </p:spPr>
      </p:pic>
      <p:pic>
        <p:nvPicPr>
          <p:cNvPr id="11" name="Picture 10"/>
          <p:cNvPicPr>
            <a:picLocks noChangeAspect="1"/>
          </p:cNvPicPr>
          <p:nvPr/>
        </p:nvPicPr>
        <p:blipFill>
          <a:blip r:embed="rId10"/>
          <a:stretch>
            <a:fillRect/>
          </a:stretch>
        </p:blipFill>
        <p:spPr>
          <a:xfrm>
            <a:off x="4172416" y="4753139"/>
            <a:ext cx="823615" cy="823615"/>
          </a:xfrm>
          <a:prstGeom prst="rect">
            <a:avLst/>
          </a:prstGeom>
        </p:spPr>
      </p:pic>
      <p:pic>
        <p:nvPicPr>
          <p:cNvPr id="12" name="Picture 11"/>
          <p:cNvPicPr>
            <a:picLocks noChangeAspect="1"/>
          </p:cNvPicPr>
          <p:nvPr/>
        </p:nvPicPr>
        <p:blipFill>
          <a:blip r:embed="rId11"/>
          <a:stretch>
            <a:fillRect/>
          </a:stretch>
        </p:blipFill>
        <p:spPr>
          <a:xfrm>
            <a:off x="400886" y="5778429"/>
            <a:ext cx="1129738" cy="828006"/>
          </a:xfrm>
          <a:prstGeom prst="rect">
            <a:avLst/>
          </a:prstGeom>
        </p:spPr>
      </p:pic>
      <p:pic>
        <p:nvPicPr>
          <p:cNvPr id="13" name="Picture 12"/>
          <p:cNvPicPr>
            <a:picLocks noChangeAspect="1"/>
          </p:cNvPicPr>
          <p:nvPr/>
        </p:nvPicPr>
        <p:blipFill>
          <a:blip r:embed="rId12">
            <a:extLst>
              <a:ext uri="{BEBA8EAE-BF5A-486C-A8C5-ECC9F3942E4B}">
                <a14:imgProps xmlns:a14="http://schemas.microsoft.com/office/drawing/2010/main">
                  <a14:imgLayer r:embed="rId13">
                    <a14:imgEffect>
                      <a14:backgroundRemoval t="9794" b="89691" l="772" r="100000">
                        <a14:foregroundMark x1="15058" y1="25258" x2="15058" y2="25258"/>
                        <a14:foregroundMark x1="15058" y1="31959" x2="15058" y2="31959"/>
                        <a14:foregroundMark x1="12741" y1="41237" x2="12741" y2="41237"/>
                        <a14:foregroundMark x1="12355" y1="47938" x2="12355" y2="47938"/>
                        <a14:foregroundMark x1="12355" y1="55670" x2="12355" y2="55670"/>
                        <a14:foregroundMark x1="12355" y1="60309" x2="12355" y2="60309"/>
                        <a14:foregroundMark x1="14286" y1="67526" x2="14286" y2="67526"/>
                        <a14:foregroundMark x1="13127" y1="72680" x2="13127" y2="72680"/>
                        <a14:foregroundMark x1="42085" y1="72680" x2="42085" y2="72680"/>
                        <a14:foregroundMark x1="36293" y1="59278" x2="36293" y2="59278"/>
                        <a14:foregroundMark x1="52896" y1="59278" x2="52896" y2="59278"/>
                        <a14:foregroundMark x1="44788" y1="53093" x2="44788" y2="53093"/>
                        <a14:foregroundMark x1="45560" y1="46907" x2="45560" y2="46907"/>
                        <a14:foregroundMark x1="52124" y1="40206" x2="52124" y2="40206"/>
                        <a14:foregroundMark x1="31274" y1="39691" x2="31274" y2="39691"/>
                        <a14:foregroundMark x1="35521" y1="33505" x2="35521" y2="33505"/>
                        <a14:foregroundMark x1="37838" y1="25258" x2="37838" y2="25258"/>
                        <a14:foregroundMark x1="64865" y1="25258" x2="64865" y2="25258"/>
                        <a14:foregroundMark x1="64865" y1="32990" x2="64865" y2="32990"/>
                        <a14:foregroundMark x1="90734" y1="26289" x2="90734" y2="26289"/>
                        <a14:foregroundMark x1="88031" y1="34536" x2="88031" y2="34536"/>
                        <a14:foregroundMark x1="85714" y1="40722" x2="85714" y2="40722"/>
                        <a14:foregroundMark x1="67568" y1="38144" x2="67568" y2="38144"/>
                        <a14:foregroundMark x1="67568" y1="44845" x2="67568" y2="44845"/>
                        <a14:foregroundMark x1="77992" y1="52577" x2="77992" y2="52577"/>
                        <a14:foregroundMark x1="62934" y1="53608" x2="62934" y2="53608"/>
                        <a14:foregroundMark x1="91120" y1="53093" x2="91120" y2="53093"/>
                        <a14:foregroundMark x1="66023" y1="61340" x2="67568" y2="61340"/>
                        <a14:foregroundMark x1="76834" y1="60825" x2="78378" y2="60825"/>
                        <a14:foregroundMark x1="89189" y1="60825" x2="89189" y2="60825"/>
                        <a14:foregroundMark x1="91892" y1="67526" x2="89575" y2="67526"/>
                        <a14:foregroundMark x1="76834" y1="66495" x2="76834" y2="66495"/>
                        <a14:foregroundMark x1="61776" y1="66495" x2="61776" y2="66495"/>
                        <a14:foregroundMark x1="63320" y1="72165" x2="63320" y2="72165"/>
                        <a14:foregroundMark x1="76062" y1="72165" x2="76062" y2="72165"/>
                        <a14:foregroundMark x1="89961" y1="73196" x2="89961" y2="73196"/>
                      </a14:backgroundRemoval>
                    </a14:imgEffect>
                  </a14:imgLayer>
                </a14:imgProps>
              </a:ext>
            </a:extLst>
          </a:blip>
          <a:stretch>
            <a:fillRect/>
          </a:stretch>
        </p:blipFill>
        <p:spPr>
          <a:xfrm>
            <a:off x="1597213" y="5720500"/>
            <a:ext cx="1094445" cy="819777"/>
          </a:xfrm>
          <a:prstGeom prst="rect">
            <a:avLst/>
          </a:prstGeom>
        </p:spPr>
      </p:pic>
      <p:pic>
        <p:nvPicPr>
          <p:cNvPr id="14" name="Picture 13"/>
          <p:cNvPicPr>
            <a:picLocks noChangeAspect="1"/>
          </p:cNvPicPr>
          <p:nvPr/>
        </p:nvPicPr>
        <p:blipFill>
          <a:blip r:embed="rId14">
            <a:extLst>
              <a:ext uri="{BEBA8EAE-BF5A-486C-A8C5-ECC9F3942E4B}">
                <a14:imgProps xmlns:a14="http://schemas.microsoft.com/office/drawing/2010/main">
                  <a14:imgLayer r:embed="rId15">
                    <a14:imgEffect>
                      <a14:backgroundRemoval t="1778" b="89778" l="0" r="97778">
                        <a14:foregroundMark x1="78222" y1="15556" x2="78222" y2="15556"/>
                        <a14:foregroundMark x1="79111" y1="39111" x2="79111" y2="39111"/>
                        <a14:foregroundMark x1="68444" y1="42667" x2="68444" y2="42667"/>
                        <a14:foregroundMark x1="48444" y1="47556" x2="48444" y2="47556"/>
                        <a14:foregroundMark x1="37778" y1="51111" x2="37778" y2="51111"/>
                        <a14:foregroundMark x1="17778" y1="54667" x2="17778" y2="54667"/>
                        <a14:foregroundMark x1="14222" y1="40444" x2="14222" y2="40444"/>
                      </a14:backgroundRemoval>
                    </a14:imgEffect>
                  </a14:imgLayer>
                </a14:imgProps>
              </a:ext>
            </a:extLst>
          </a:blip>
          <a:stretch>
            <a:fillRect/>
          </a:stretch>
        </p:blipFill>
        <p:spPr>
          <a:xfrm>
            <a:off x="3869625" y="5631138"/>
            <a:ext cx="1037029" cy="1037029"/>
          </a:xfrm>
          <a:prstGeom prst="rect">
            <a:avLst/>
          </a:prstGeom>
        </p:spPr>
      </p:pic>
      <p:pic>
        <p:nvPicPr>
          <p:cNvPr id="15" name="Picture 14"/>
          <p:cNvPicPr>
            <a:picLocks noChangeAspect="1"/>
          </p:cNvPicPr>
          <p:nvPr/>
        </p:nvPicPr>
        <p:blipFill>
          <a:blip r:embed="rId16"/>
          <a:stretch>
            <a:fillRect/>
          </a:stretch>
        </p:blipFill>
        <p:spPr>
          <a:xfrm>
            <a:off x="2845098" y="5664045"/>
            <a:ext cx="932686" cy="932686"/>
          </a:xfrm>
          <a:prstGeom prst="rect">
            <a:avLst/>
          </a:prstGeom>
        </p:spPr>
      </p:pic>
      <p:pic>
        <p:nvPicPr>
          <p:cNvPr id="16" name="Picture 15"/>
          <p:cNvPicPr>
            <a:picLocks noChangeAspect="1"/>
          </p:cNvPicPr>
          <p:nvPr/>
        </p:nvPicPr>
        <p:blipFill>
          <a:blip r:embed="rId17"/>
          <a:stretch>
            <a:fillRect/>
          </a:stretch>
        </p:blipFill>
        <p:spPr>
          <a:xfrm>
            <a:off x="5085409" y="5431092"/>
            <a:ext cx="1175345" cy="1175345"/>
          </a:xfrm>
          <a:prstGeom prst="rect">
            <a:avLst/>
          </a:prstGeom>
        </p:spPr>
      </p:pic>
      <p:sp>
        <p:nvSpPr>
          <p:cNvPr id="18" name="Slide Number Placeholder 1"/>
          <p:cNvSpPr txBox="1">
            <a:spLocks/>
          </p:cNvSpPr>
          <p:nvPr/>
        </p:nvSpPr>
        <p:spPr>
          <a:xfrm>
            <a:off x="10305070" y="6606885"/>
            <a:ext cx="380901" cy="365030"/>
          </a:xfrm>
          <a:prstGeom prst="rect">
            <a:avLst/>
          </a:prstGeom>
        </p:spPr>
        <p:txBody>
          <a:bodyPr vert="horz" lIns="91416" tIns="45708" rIns="91416" bIns="45708"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defRPr/>
            </a:pPr>
            <a:fld id="{0A090F8D-2E91-45E8-9D37-A3B45C7194D7}" type="slidenum">
              <a:rPr lang="en-US">
                <a:solidFill>
                  <a:prstClr val="black">
                    <a:tint val="75000"/>
                  </a:prstClr>
                </a:solidFill>
                <a:latin typeface="Calibri" panose="020F0502020204030204"/>
              </a:rPr>
              <a:pPr defTabSz="914126">
                <a:defRPr/>
              </a:pPr>
              <a:t>6</a:t>
            </a:fld>
            <a:endParaRPr lang="en-U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744658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34438-553A-2348-B73C-82A0050DACD9}"/>
              </a:ext>
            </a:extLst>
          </p:cNvPr>
          <p:cNvSpPr>
            <a:spLocks noGrp="1"/>
          </p:cNvSpPr>
          <p:nvPr>
            <p:ph type="title"/>
          </p:nvPr>
        </p:nvSpPr>
        <p:spPr>
          <a:xfrm>
            <a:off x="517585" y="213773"/>
            <a:ext cx="10515600" cy="825959"/>
          </a:xfrm>
        </p:spPr>
        <p:txBody>
          <a:bodyPr>
            <a:normAutofit fontScale="90000"/>
          </a:bodyPr>
          <a:lstStyle/>
          <a:p>
            <a:r>
              <a:rPr lang="en-US" b="1" dirty="0"/>
              <a:t>P1 Challenge Problem Workflow(s) Specification</a:t>
            </a:r>
          </a:p>
        </p:txBody>
      </p:sp>
      <p:graphicFrame>
        <p:nvGraphicFramePr>
          <p:cNvPr id="5" name="Diagram 4">
            <a:extLst>
              <a:ext uri="{FF2B5EF4-FFF2-40B4-BE49-F238E27FC236}">
                <a16:creationId xmlns:a16="http://schemas.microsoft.com/office/drawing/2014/main" id="{8F37D814-CE2C-2446-B4A2-29F171B2D2E1}"/>
              </a:ext>
            </a:extLst>
          </p:cNvPr>
          <p:cNvGraphicFramePr/>
          <p:nvPr>
            <p:extLst/>
          </p:nvPr>
        </p:nvGraphicFramePr>
        <p:xfrm>
          <a:off x="517585" y="1521354"/>
          <a:ext cx="2930133" cy="213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a:extLst>
              <a:ext uri="{FF2B5EF4-FFF2-40B4-BE49-F238E27FC236}">
                <a16:creationId xmlns:a16="http://schemas.microsoft.com/office/drawing/2014/main" id="{8FE8B606-E1B4-7E4C-B6E4-89CC74C27EDC}"/>
              </a:ext>
            </a:extLst>
          </p:cNvPr>
          <p:cNvGraphicFramePr/>
          <p:nvPr>
            <p:extLst>
              <p:ext uri="{D42A27DB-BD31-4B8C-83A1-F6EECF244321}">
                <p14:modId xmlns:p14="http://schemas.microsoft.com/office/powerpoint/2010/main" val="2847704999"/>
              </p:ext>
            </p:extLst>
          </p:nvPr>
        </p:nvGraphicFramePr>
        <p:xfrm>
          <a:off x="517585" y="3714462"/>
          <a:ext cx="2930133" cy="26467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Rounded Rectangle 6">
            <a:extLst>
              <a:ext uri="{FF2B5EF4-FFF2-40B4-BE49-F238E27FC236}">
                <a16:creationId xmlns:a16="http://schemas.microsoft.com/office/drawing/2014/main" id="{48C54C98-EC73-F046-948D-8DC9255B645A}"/>
              </a:ext>
            </a:extLst>
          </p:cNvPr>
          <p:cNvSpPr/>
          <p:nvPr/>
        </p:nvSpPr>
        <p:spPr>
          <a:xfrm>
            <a:off x="3970866" y="1511184"/>
            <a:ext cx="3048000" cy="4849998"/>
          </a:xfrm>
          <a:prstGeom prst="roundRect">
            <a:avLst>
              <a:gd name="adj" fmla="val 6667"/>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7EDBD79-0CC1-FD42-9821-02273E0DD40B}"/>
              </a:ext>
            </a:extLst>
          </p:cNvPr>
          <p:cNvSpPr txBox="1"/>
          <p:nvPr/>
        </p:nvSpPr>
        <p:spPr>
          <a:xfrm>
            <a:off x="3970866" y="1521354"/>
            <a:ext cx="3048000" cy="523220"/>
          </a:xfrm>
          <a:prstGeom prst="rect">
            <a:avLst/>
          </a:prstGeom>
          <a:noFill/>
        </p:spPr>
        <p:txBody>
          <a:bodyPr wrap="square" rtlCol="0">
            <a:spAutoFit/>
          </a:bodyPr>
          <a:lstStyle/>
          <a:p>
            <a:pPr algn="ctr"/>
            <a:r>
              <a:rPr lang="en-US" sz="2800" dirty="0"/>
              <a:t>Training</a:t>
            </a:r>
          </a:p>
        </p:txBody>
      </p:sp>
      <p:sp>
        <p:nvSpPr>
          <p:cNvPr id="9" name="Rounded Rectangle 8">
            <a:extLst>
              <a:ext uri="{FF2B5EF4-FFF2-40B4-BE49-F238E27FC236}">
                <a16:creationId xmlns:a16="http://schemas.microsoft.com/office/drawing/2014/main" id="{6433728B-B3AC-3D4D-9804-9B5B7E3957AD}"/>
              </a:ext>
            </a:extLst>
          </p:cNvPr>
          <p:cNvSpPr/>
          <p:nvPr/>
        </p:nvSpPr>
        <p:spPr>
          <a:xfrm>
            <a:off x="7542014" y="1511184"/>
            <a:ext cx="3048000" cy="2264949"/>
          </a:xfrm>
          <a:prstGeom prst="roundRect">
            <a:avLst>
              <a:gd name="adj" fmla="val 6667"/>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B4B1D866-B05F-2B44-8BF1-738A11CD3B4B}"/>
              </a:ext>
            </a:extLst>
          </p:cNvPr>
          <p:cNvSpPr txBox="1"/>
          <p:nvPr/>
        </p:nvSpPr>
        <p:spPr>
          <a:xfrm>
            <a:off x="7542014" y="1521354"/>
            <a:ext cx="3048000" cy="523220"/>
          </a:xfrm>
          <a:prstGeom prst="rect">
            <a:avLst/>
          </a:prstGeom>
          <a:noFill/>
        </p:spPr>
        <p:txBody>
          <a:bodyPr wrap="square" rtlCol="0">
            <a:spAutoFit/>
          </a:bodyPr>
          <a:lstStyle/>
          <a:p>
            <a:pPr algn="ctr"/>
            <a:r>
              <a:rPr lang="en-US" sz="2800" dirty="0"/>
              <a:t>Inference</a:t>
            </a:r>
          </a:p>
        </p:txBody>
      </p:sp>
      <p:sp>
        <p:nvSpPr>
          <p:cNvPr id="11" name="Rounded Rectangle 10">
            <a:extLst>
              <a:ext uri="{FF2B5EF4-FFF2-40B4-BE49-F238E27FC236}">
                <a16:creationId xmlns:a16="http://schemas.microsoft.com/office/drawing/2014/main" id="{6E36156B-D83A-2F49-9DCC-436477E66550}"/>
              </a:ext>
            </a:extLst>
          </p:cNvPr>
          <p:cNvSpPr/>
          <p:nvPr/>
        </p:nvSpPr>
        <p:spPr>
          <a:xfrm>
            <a:off x="7542014" y="4096233"/>
            <a:ext cx="3048000" cy="2264949"/>
          </a:xfrm>
          <a:prstGeom prst="roundRect">
            <a:avLst>
              <a:gd name="adj" fmla="val 6667"/>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A4D111FA-5EB0-424C-84E4-C2298FF00971}"/>
              </a:ext>
            </a:extLst>
          </p:cNvPr>
          <p:cNvSpPr txBox="1"/>
          <p:nvPr/>
        </p:nvSpPr>
        <p:spPr>
          <a:xfrm>
            <a:off x="7542014" y="4106403"/>
            <a:ext cx="3048000" cy="523220"/>
          </a:xfrm>
          <a:prstGeom prst="rect">
            <a:avLst/>
          </a:prstGeom>
          <a:noFill/>
        </p:spPr>
        <p:txBody>
          <a:bodyPr wrap="square" rtlCol="0">
            <a:spAutoFit/>
          </a:bodyPr>
          <a:lstStyle/>
          <a:p>
            <a:pPr algn="ctr"/>
            <a:r>
              <a:rPr lang="en-US" sz="2800" dirty="0"/>
              <a:t>Outputs</a:t>
            </a:r>
          </a:p>
        </p:txBody>
      </p:sp>
      <p:sp>
        <p:nvSpPr>
          <p:cNvPr id="13" name="Rectangle 12">
            <a:extLst>
              <a:ext uri="{FF2B5EF4-FFF2-40B4-BE49-F238E27FC236}">
                <a16:creationId xmlns:a16="http://schemas.microsoft.com/office/drawing/2014/main" id="{175AC480-C8C6-F54B-80C8-B77957AB14E4}"/>
              </a:ext>
            </a:extLst>
          </p:cNvPr>
          <p:cNvSpPr/>
          <p:nvPr/>
        </p:nvSpPr>
        <p:spPr>
          <a:xfrm>
            <a:off x="4337438" y="2132474"/>
            <a:ext cx="2311879" cy="500332"/>
          </a:xfrm>
          <a:prstGeom prst="rect">
            <a:avLst/>
          </a:prstGeom>
          <a:solidFill>
            <a:schemeClr val="accent4">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Ensembles</a:t>
            </a:r>
          </a:p>
        </p:txBody>
      </p:sp>
      <p:sp>
        <p:nvSpPr>
          <p:cNvPr id="14" name="Rectangle 13">
            <a:extLst>
              <a:ext uri="{FF2B5EF4-FFF2-40B4-BE49-F238E27FC236}">
                <a16:creationId xmlns:a16="http://schemas.microsoft.com/office/drawing/2014/main" id="{CC2F152D-5265-BE41-9911-5A2F22211DE4}"/>
              </a:ext>
            </a:extLst>
          </p:cNvPr>
          <p:cNvSpPr/>
          <p:nvPr/>
        </p:nvSpPr>
        <p:spPr>
          <a:xfrm>
            <a:off x="4337438" y="2756181"/>
            <a:ext cx="2311879" cy="500332"/>
          </a:xfrm>
          <a:prstGeom prst="rect">
            <a:avLst/>
          </a:prstGeom>
          <a:solidFill>
            <a:schemeClr val="accent4">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Domain Adaptation</a:t>
            </a:r>
          </a:p>
        </p:txBody>
      </p:sp>
      <p:sp>
        <p:nvSpPr>
          <p:cNvPr id="15" name="Rectangle 14">
            <a:extLst>
              <a:ext uri="{FF2B5EF4-FFF2-40B4-BE49-F238E27FC236}">
                <a16:creationId xmlns:a16="http://schemas.microsoft.com/office/drawing/2014/main" id="{5F40FEFB-8120-AF4E-B3C9-514C0DB3C798}"/>
              </a:ext>
            </a:extLst>
          </p:cNvPr>
          <p:cNvSpPr/>
          <p:nvPr/>
        </p:nvSpPr>
        <p:spPr>
          <a:xfrm>
            <a:off x="4337437" y="3345804"/>
            <a:ext cx="2311879" cy="500332"/>
          </a:xfrm>
          <a:prstGeom prst="rect">
            <a:avLst/>
          </a:prstGeom>
          <a:solidFill>
            <a:schemeClr val="accent4">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Cross-validation</a:t>
            </a:r>
          </a:p>
        </p:txBody>
      </p:sp>
      <p:sp>
        <p:nvSpPr>
          <p:cNvPr id="16" name="Rectangle 15">
            <a:extLst>
              <a:ext uri="{FF2B5EF4-FFF2-40B4-BE49-F238E27FC236}">
                <a16:creationId xmlns:a16="http://schemas.microsoft.com/office/drawing/2014/main" id="{3973563A-C194-204D-8A88-EAD706208F5B}"/>
              </a:ext>
            </a:extLst>
          </p:cNvPr>
          <p:cNvSpPr/>
          <p:nvPr/>
        </p:nvSpPr>
        <p:spPr>
          <a:xfrm>
            <a:off x="4337435" y="4515917"/>
            <a:ext cx="2311879" cy="500332"/>
          </a:xfrm>
          <a:prstGeom prst="rect">
            <a:avLst/>
          </a:prstGeom>
          <a:solidFill>
            <a:schemeClr val="accent4">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UQ</a:t>
            </a:r>
          </a:p>
        </p:txBody>
      </p:sp>
      <p:sp>
        <p:nvSpPr>
          <p:cNvPr id="17" name="Rectangle 16">
            <a:extLst>
              <a:ext uri="{FF2B5EF4-FFF2-40B4-BE49-F238E27FC236}">
                <a16:creationId xmlns:a16="http://schemas.microsoft.com/office/drawing/2014/main" id="{F7176522-5784-AE46-8955-6912D0E31FBB}"/>
              </a:ext>
            </a:extLst>
          </p:cNvPr>
          <p:cNvSpPr/>
          <p:nvPr/>
        </p:nvSpPr>
        <p:spPr>
          <a:xfrm>
            <a:off x="7910071" y="2025550"/>
            <a:ext cx="2311879" cy="500332"/>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Source – Target Pairs </a:t>
            </a:r>
          </a:p>
        </p:txBody>
      </p:sp>
      <p:cxnSp>
        <p:nvCxnSpPr>
          <p:cNvPr id="19" name="Elbow Connector 18">
            <a:extLst>
              <a:ext uri="{FF2B5EF4-FFF2-40B4-BE49-F238E27FC236}">
                <a16:creationId xmlns:a16="http://schemas.microsoft.com/office/drawing/2014/main" id="{F80614D3-55EF-4942-AAD9-DE3817307098}"/>
              </a:ext>
            </a:extLst>
          </p:cNvPr>
          <p:cNvCxnSpPr>
            <a:cxnSpLocks/>
            <a:stCxn id="5" idx="3"/>
          </p:cNvCxnSpPr>
          <p:nvPr/>
        </p:nvCxnSpPr>
        <p:spPr>
          <a:xfrm>
            <a:off x="3447718" y="2590690"/>
            <a:ext cx="520175" cy="3858"/>
          </a:xfrm>
          <a:prstGeom prst="bentConnector3">
            <a:avLst/>
          </a:prstGeom>
          <a:ln w="508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Elbow Connector 20">
            <a:extLst>
              <a:ext uri="{FF2B5EF4-FFF2-40B4-BE49-F238E27FC236}">
                <a16:creationId xmlns:a16="http://schemas.microsoft.com/office/drawing/2014/main" id="{1F636447-B45F-EA45-A4A2-23CB33193E3E}"/>
              </a:ext>
            </a:extLst>
          </p:cNvPr>
          <p:cNvCxnSpPr>
            <a:cxnSpLocks/>
            <a:stCxn id="6" idx="3"/>
          </p:cNvCxnSpPr>
          <p:nvPr/>
        </p:nvCxnSpPr>
        <p:spPr>
          <a:xfrm>
            <a:off x="3447718" y="5037822"/>
            <a:ext cx="572191" cy="4"/>
          </a:xfrm>
          <a:prstGeom prst="bentConnector3">
            <a:avLst>
              <a:gd name="adj1" fmla="val 50000"/>
            </a:avLst>
          </a:prstGeom>
          <a:ln w="508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ACBC65D0-9B73-744D-BF2B-8676478ECDD3}"/>
              </a:ext>
            </a:extLst>
          </p:cNvPr>
          <p:cNvCxnSpPr>
            <a:cxnSpLocks/>
            <a:stCxn id="7" idx="3"/>
            <a:endCxn id="9" idx="1"/>
          </p:cNvCxnSpPr>
          <p:nvPr/>
        </p:nvCxnSpPr>
        <p:spPr>
          <a:xfrm flipV="1">
            <a:off x="7018866" y="2643659"/>
            <a:ext cx="523148" cy="1292524"/>
          </a:xfrm>
          <a:prstGeom prst="bentConnector3">
            <a:avLst>
              <a:gd name="adj1" fmla="val 50000"/>
            </a:avLst>
          </a:prstGeom>
          <a:ln w="508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3764F3A-4A0E-B44C-886C-CF7180A1E200}"/>
              </a:ext>
            </a:extLst>
          </p:cNvPr>
          <p:cNvCxnSpPr>
            <a:stCxn id="9" idx="2"/>
            <a:endCxn id="12" idx="0"/>
          </p:cNvCxnSpPr>
          <p:nvPr/>
        </p:nvCxnSpPr>
        <p:spPr>
          <a:xfrm>
            <a:off x="9066014" y="3776133"/>
            <a:ext cx="0" cy="330270"/>
          </a:xfrm>
          <a:prstGeom prst="straightConnector1">
            <a:avLst/>
          </a:prstGeom>
          <a:ln w="508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C3142A70-EF2D-0746-8BFD-41F21EAA563E}"/>
              </a:ext>
            </a:extLst>
          </p:cNvPr>
          <p:cNvSpPr/>
          <p:nvPr/>
        </p:nvSpPr>
        <p:spPr>
          <a:xfrm>
            <a:off x="7916425" y="2599279"/>
            <a:ext cx="2311879" cy="500332"/>
          </a:xfrm>
          <a:prstGeom prst="rect">
            <a:avLst/>
          </a:prstGeom>
          <a:solidFill>
            <a:schemeClr val="accent4">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Drug Combinations</a:t>
            </a:r>
          </a:p>
        </p:txBody>
      </p:sp>
      <p:sp>
        <p:nvSpPr>
          <p:cNvPr id="30" name="Rectangle 29">
            <a:extLst>
              <a:ext uri="{FF2B5EF4-FFF2-40B4-BE49-F238E27FC236}">
                <a16:creationId xmlns:a16="http://schemas.microsoft.com/office/drawing/2014/main" id="{7505FD24-F0F2-C24D-B593-2AC5976F2DFE}"/>
              </a:ext>
            </a:extLst>
          </p:cNvPr>
          <p:cNvSpPr/>
          <p:nvPr/>
        </p:nvSpPr>
        <p:spPr>
          <a:xfrm>
            <a:off x="7910069" y="4595096"/>
            <a:ext cx="2311879" cy="500332"/>
          </a:xfrm>
          <a:prstGeom prst="rect">
            <a:avLst/>
          </a:prstGeom>
          <a:solidFill>
            <a:schemeClr val="accent4">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Accuracy / K-rank / R</a:t>
            </a:r>
            <a:r>
              <a:rPr lang="en-US" baseline="30000" dirty="0">
                <a:solidFill>
                  <a:schemeClr val="tx1"/>
                </a:solidFill>
              </a:rPr>
              <a:t>2 </a:t>
            </a:r>
            <a:endParaRPr lang="en-US" dirty="0">
              <a:solidFill>
                <a:schemeClr val="tx1"/>
              </a:solidFill>
            </a:endParaRPr>
          </a:p>
        </p:txBody>
      </p:sp>
      <p:sp>
        <p:nvSpPr>
          <p:cNvPr id="31" name="Rectangle 30">
            <a:extLst>
              <a:ext uri="{FF2B5EF4-FFF2-40B4-BE49-F238E27FC236}">
                <a16:creationId xmlns:a16="http://schemas.microsoft.com/office/drawing/2014/main" id="{EB4BEBFA-F071-3F42-9C22-5BC0A03546EC}"/>
              </a:ext>
            </a:extLst>
          </p:cNvPr>
          <p:cNvSpPr/>
          <p:nvPr/>
        </p:nvSpPr>
        <p:spPr>
          <a:xfrm>
            <a:off x="7910069" y="5173243"/>
            <a:ext cx="2311879" cy="500332"/>
          </a:xfrm>
          <a:prstGeom prst="rect">
            <a:avLst/>
          </a:prstGeom>
          <a:solidFill>
            <a:schemeClr val="accent4">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Feature importance</a:t>
            </a:r>
          </a:p>
        </p:txBody>
      </p:sp>
      <p:cxnSp>
        <p:nvCxnSpPr>
          <p:cNvPr id="33" name="Elbow Connector 32">
            <a:extLst>
              <a:ext uri="{FF2B5EF4-FFF2-40B4-BE49-F238E27FC236}">
                <a16:creationId xmlns:a16="http://schemas.microsoft.com/office/drawing/2014/main" id="{DF247A90-A9DD-7D4C-A31C-91C657470B17}"/>
              </a:ext>
            </a:extLst>
          </p:cNvPr>
          <p:cNvCxnSpPr>
            <a:stCxn id="11" idx="2"/>
            <a:endCxn id="6" idx="2"/>
          </p:cNvCxnSpPr>
          <p:nvPr/>
        </p:nvCxnSpPr>
        <p:spPr>
          <a:xfrm rot="5400000">
            <a:off x="5524333" y="2819501"/>
            <a:ext cx="12700" cy="7083363"/>
          </a:xfrm>
          <a:prstGeom prst="bentConnector3">
            <a:avLst>
              <a:gd name="adj1" fmla="val 1800000"/>
            </a:avLst>
          </a:prstGeom>
          <a:ln w="508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19D95EC6-6E8C-2643-A60C-551594EE75C8}"/>
              </a:ext>
            </a:extLst>
          </p:cNvPr>
          <p:cNvCxnSpPr>
            <a:cxnSpLocks/>
            <a:stCxn id="10" idx="0"/>
            <a:endCxn id="5" idx="0"/>
          </p:cNvCxnSpPr>
          <p:nvPr/>
        </p:nvCxnSpPr>
        <p:spPr>
          <a:xfrm rot="16200000" flipV="1">
            <a:off x="5524333" y="-2020328"/>
            <a:ext cx="12700" cy="7083363"/>
          </a:xfrm>
          <a:prstGeom prst="bentConnector3">
            <a:avLst>
              <a:gd name="adj1" fmla="val 1800000"/>
            </a:avLst>
          </a:prstGeom>
          <a:ln w="508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B2BEF8D0-9BEF-4648-B422-A6919BF44938}"/>
              </a:ext>
            </a:extLst>
          </p:cNvPr>
          <p:cNvSpPr/>
          <p:nvPr/>
        </p:nvSpPr>
        <p:spPr>
          <a:xfrm>
            <a:off x="4337436" y="5110336"/>
            <a:ext cx="2311879" cy="500332"/>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Factorial Design</a:t>
            </a:r>
          </a:p>
        </p:txBody>
      </p:sp>
      <p:sp>
        <p:nvSpPr>
          <p:cNvPr id="32" name="Rectangle 31">
            <a:extLst>
              <a:ext uri="{FF2B5EF4-FFF2-40B4-BE49-F238E27FC236}">
                <a16:creationId xmlns:a16="http://schemas.microsoft.com/office/drawing/2014/main" id="{150899AB-05A4-E44A-8A3F-18DFDE945295}"/>
              </a:ext>
            </a:extLst>
          </p:cNvPr>
          <p:cNvSpPr/>
          <p:nvPr/>
        </p:nvSpPr>
        <p:spPr>
          <a:xfrm>
            <a:off x="4337436" y="5691945"/>
            <a:ext cx="2311879" cy="500332"/>
          </a:xfrm>
          <a:prstGeom prst="rect">
            <a:avLst/>
          </a:prstGeom>
          <a:solidFill>
            <a:schemeClr val="accent4">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Learning Curves</a:t>
            </a:r>
          </a:p>
        </p:txBody>
      </p:sp>
      <p:sp>
        <p:nvSpPr>
          <p:cNvPr id="34" name="Rectangle 33">
            <a:extLst>
              <a:ext uri="{FF2B5EF4-FFF2-40B4-BE49-F238E27FC236}">
                <a16:creationId xmlns:a16="http://schemas.microsoft.com/office/drawing/2014/main" id="{F30E82BD-383A-2746-929A-53847C292B5E}"/>
              </a:ext>
            </a:extLst>
          </p:cNvPr>
          <p:cNvSpPr/>
          <p:nvPr/>
        </p:nvSpPr>
        <p:spPr>
          <a:xfrm>
            <a:off x="7916425" y="3153984"/>
            <a:ext cx="2311879" cy="500332"/>
          </a:xfrm>
          <a:prstGeom prst="rect">
            <a:avLst/>
          </a:prstGeom>
          <a:solidFill>
            <a:schemeClr val="accent4">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Confidence Scoring</a:t>
            </a:r>
          </a:p>
        </p:txBody>
      </p:sp>
      <p:sp>
        <p:nvSpPr>
          <p:cNvPr id="36" name="Rectangle 35">
            <a:extLst>
              <a:ext uri="{FF2B5EF4-FFF2-40B4-BE49-F238E27FC236}">
                <a16:creationId xmlns:a16="http://schemas.microsoft.com/office/drawing/2014/main" id="{2015E96A-0ABA-124C-B37E-7A651CC119EC}"/>
              </a:ext>
            </a:extLst>
          </p:cNvPr>
          <p:cNvSpPr/>
          <p:nvPr/>
        </p:nvSpPr>
        <p:spPr>
          <a:xfrm>
            <a:off x="7918163" y="5747576"/>
            <a:ext cx="2311879" cy="500332"/>
          </a:xfrm>
          <a:prstGeom prst="rect">
            <a:avLst/>
          </a:prstGeom>
          <a:solidFill>
            <a:schemeClr val="accent4">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Performance Analysis</a:t>
            </a:r>
          </a:p>
        </p:txBody>
      </p:sp>
      <p:sp>
        <p:nvSpPr>
          <p:cNvPr id="37" name="Rectangle 36">
            <a:extLst>
              <a:ext uri="{FF2B5EF4-FFF2-40B4-BE49-F238E27FC236}">
                <a16:creationId xmlns:a16="http://schemas.microsoft.com/office/drawing/2014/main" id="{78E4C45B-B2FF-424D-A7B9-C2BB9F40CF17}"/>
              </a:ext>
            </a:extLst>
          </p:cNvPr>
          <p:cNvSpPr/>
          <p:nvPr/>
        </p:nvSpPr>
        <p:spPr>
          <a:xfrm>
            <a:off x="4337435" y="3931799"/>
            <a:ext cx="2311879" cy="500332"/>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Transfer Learning</a:t>
            </a:r>
          </a:p>
        </p:txBody>
      </p:sp>
      <p:sp>
        <p:nvSpPr>
          <p:cNvPr id="38" name="Rounded Rectangle 37">
            <a:extLst>
              <a:ext uri="{FF2B5EF4-FFF2-40B4-BE49-F238E27FC236}">
                <a16:creationId xmlns:a16="http://schemas.microsoft.com/office/drawing/2014/main" id="{F09F7A97-1CD4-CD4E-9E28-AB0909E41C6C}"/>
              </a:ext>
            </a:extLst>
          </p:cNvPr>
          <p:cNvSpPr/>
          <p:nvPr/>
        </p:nvSpPr>
        <p:spPr>
          <a:xfrm>
            <a:off x="10665694" y="4902892"/>
            <a:ext cx="1386435" cy="365854"/>
          </a:xfrm>
          <a:prstGeom prst="roundRect">
            <a:avLst>
              <a:gd name="adj" fmla="val 10000"/>
            </a:avLst>
          </a:prstGeom>
          <a:solidFill>
            <a:srgbClr val="FFC000"/>
          </a:solid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ready</a:t>
            </a:r>
          </a:p>
        </p:txBody>
      </p:sp>
      <p:sp>
        <p:nvSpPr>
          <p:cNvPr id="39" name="Rectangle 38">
            <a:extLst>
              <a:ext uri="{FF2B5EF4-FFF2-40B4-BE49-F238E27FC236}">
                <a16:creationId xmlns:a16="http://schemas.microsoft.com/office/drawing/2014/main" id="{EB3FD430-F1B2-F446-AF35-E46B17EE1811}"/>
              </a:ext>
            </a:extLst>
          </p:cNvPr>
          <p:cNvSpPr/>
          <p:nvPr/>
        </p:nvSpPr>
        <p:spPr>
          <a:xfrm>
            <a:off x="10655471" y="5424242"/>
            <a:ext cx="1396658" cy="412075"/>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0800000" scaled="1"/>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 progress</a:t>
            </a:r>
          </a:p>
        </p:txBody>
      </p:sp>
      <p:sp>
        <p:nvSpPr>
          <p:cNvPr id="40" name="Rectangle 39">
            <a:extLst>
              <a:ext uri="{FF2B5EF4-FFF2-40B4-BE49-F238E27FC236}">
                <a16:creationId xmlns:a16="http://schemas.microsoft.com/office/drawing/2014/main" id="{0CA88817-3358-444A-A454-3EC589CA3684}"/>
              </a:ext>
            </a:extLst>
          </p:cNvPr>
          <p:cNvSpPr/>
          <p:nvPr/>
        </p:nvSpPr>
        <p:spPr>
          <a:xfrm>
            <a:off x="10665694" y="5991813"/>
            <a:ext cx="1396577" cy="412012"/>
          </a:xfrm>
          <a:prstGeom prst="rect">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emerging</a:t>
            </a:r>
          </a:p>
        </p:txBody>
      </p:sp>
    </p:spTree>
    <p:extLst>
      <p:ext uri="{BB962C8B-B14F-4D97-AF65-F5344CB8AC3E}">
        <p14:creationId xmlns:p14="http://schemas.microsoft.com/office/powerpoint/2010/main" val="1776609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938" y="259278"/>
            <a:ext cx="12007291" cy="814059"/>
          </a:xfrm>
        </p:spPr>
        <p:txBody>
          <a:bodyPr>
            <a:noAutofit/>
          </a:bodyPr>
          <a:lstStyle/>
          <a:p>
            <a:pPr algn="l"/>
            <a:r>
              <a:rPr lang="en-US" b="1" dirty="0">
                <a:latin typeface="+mn-lt"/>
              </a:rPr>
              <a:t>CANDLE MOTIVATION TO…</a:t>
            </a:r>
          </a:p>
        </p:txBody>
      </p:sp>
      <p:sp>
        <p:nvSpPr>
          <p:cNvPr id="6" name="TextBox 5">
            <a:extLst>
              <a:ext uri="{FF2B5EF4-FFF2-40B4-BE49-F238E27FC236}">
                <a16:creationId xmlns:a16="http://schemas.microsoft.com/office/drawing/2014/main" id="{D04E04C0-C81B-4375-924B-1E15107CEADD}"/>
              </a:ext>
            </a:extLst>
          </p:cNvPr>
          <p:cNvSpPr txBox="1"/>
          <p:nvPr/>
        </p:nvSpPr>
        <p:spPr>
          <a:xfrm>
            <a:off x="5650390" y="-2977"/>
            <a:ext cx="1120820" cy="338554"/>
          </a:xfrm>
          <a:prstGeom prst="rect">
            <a:avLst/>
          </a:prstGeom>
          <a:noFill/>
        </p:spPr>
        <p:txBody>
          <a:bodyPr wrap="none" rtlCol="0">
            <a:spAutoFit/>
          </a:bodyPr>
          <a:lstStyle/>
          <a:p>
            <a:r>
              <a:rPr lang="en-US" sz="1600" b="1" dirty="0">
                <a:solidFill>
                  <a:schemeClr val="bg1">
                    <a:lumMod val="75000"/>
                  </a:schemeClr>
                </a:solidFill>
                <a:latin typeface="Arial Black" panose="020B0A04020102020204" pitchFamily="34" charset="0"/>
              </a:rPr>
              <a:t>CANDLE</a:t>
            </a:r>
          </a:p>
        </p:txBody>
      </p:sp>
      <p:sp>
        <p:nvSpPr>
          <p:cNvPr id="5" name="Content Placeholder 4">
            <a:extLst>
              <a:ext uri="{FF2B5EF4-FFF2-40B4-BE49-F238E27FC236}">
                <a16:creationId xmlns:a16="http://schemas.microsoft.com/office/drawing/2014/main" id="{3972F73C-0853-46E9-8C5B-C8EDA63482D5}"/>
              </a:ext>
            </a:extLst>
          </p:cNvPr>
          <p:cNvSpPr>
            <a:spLocks noGrp="1"/>
          </p:cNvSpPr>
          <p:nvPr>
            <p:ph idx="1"/>
          </p:nvPr>
        </p:nvSpPr>
        <p:spPr>
          <a:xfrm>
            <a:off x="533400" y="1073336"/>
            <a:ext cx="10515600" cy="4958495"/>
          </a:xfrm>
        </p:spPr>
        <p:txBody>
          <a:bodyPr>
            <a:normAutofit fontScale="85000" lnSpcReduction="20000"/>
          </a:bodyPr>
          <a:lstStyle/>
          <a:p>
            <a:pPr marL="0" indent="0">
              <a:buNone/>
            </a:pPr>
            <a:r>
              <a:rPr lang="en-US" b="1" dirty="0">
                <a:solidFill>
                  <a:schemeClr val="tx1"/>
                </a:solidFill>
              </a:rPr>
              <a:t>NCI – </a:t>
            </a:r>
            <a:r>
              <a:rPr lang="en-US" dirty="0"/>
              <a:t>The CANDLE project aims to make the power of Exascale computing available for deep learning projects in Cancer.  The initial drivers are the three Pilots, but our goal is to enable broad community of Cancer researchers access to high performance AI.</a:t>
            </a:r>
          </a:p>
          <a:p>
            <a:pPr marL="0" indent="0">
              <a:buNone/>
            </a:pPr>
            <a:r>
              <a:rPr lang="en-US" b="1" dirty="0">
                <a:solidFill>
                  <a:schemeClr val="tx1"/>
                </a:solidFill>
              </a:rPr>
              <a:t>DOE – </a:t>
            </a:r>
            <a:r>
              <a:rPr lang="en-US" dirty="0"/>
              <a:t>The CANDLE ECP project is driving the development of software and architectures to for large-scale deep learning.  The CANDLE frameworks, and libraries are usable by broad applications, and the CANDLE benchmarks are being used in the CORAL and CORAL2 procurements.</a:t>
            </a:r>
          </a:p>
          <a:p>
            <a:endParaRPr lang="en-US" dirty="0"/>
          </a:p>
          <a:p>
            <a:pPr marL="0" indent="0">
              <a:buNone/>
            </a:pPr>
            <a:r>
              <a:rPr lang="en-US" b="1" dirty="0"/>
              <a:t>ECP-CANDLE GitHub Organization: </a:t>
            </a:r>
            <a:endParaRPr lang="en-US" dirty="0"/>
          </a:p>
          <a:p>
            <a:pPr marL="0" indent="0">
              <a:buNone/>
            </a:pPr>
            <a:r>
              <a:rPr lang="en-US" u="sng" dirty="0">
                <a:solidFill>
                  <a:schemeClr val="tx2">
                    <a:lumMod val="20000"/>
                    <a:lumOff val="80000"/>
                  </a:schemeClr>
                </a:solidFill>
                <a:hlinkClick r:id="rId2"/>
              </a:rPr>
              <a:t>https://github.com/ECP-CANDLE</a:t>
            </a:r>
          </a:p>
          <a:p>
            <a:pPr marL="0" indent="0">
              <a:buNone/>
            </a:pPr>
            <a:r>
              <a:rPr lang="en-US" b="1" dirty="0"/>
              <a:t>ECP-CANDLE FTP Site: </a:t>
            </a:r>
            <a:endParaRPr lang="en-US" dirty="0"/>
          </a:p>
          <a:p>
            <a:pPr marL="0" indent="0">
              <a:buNone/>
            </a:pPr>
            <a:r>
              <a:rPr lang="en-US" dirty="0"/>
              <a:t>The FTP site hosts all the public datasets for the benchmarks from three pilots</a:t>
            </a:r>
          </a:p>
          <a:p>
            <a:pPr marL="0" indent="0">
              <a:buNone/>
            </a:pPr>
            <a:r>
              <a:rPr lang="en-US" u="sng" dirty="0">
                <a:solidFill>
                  <a:srgbClr val="C6D9F1"/>
                </a:solidFill>
                <a:hlinkClick r:id="rId3"/>
              </a:rPr>
              <a:t>http://ftp.mcs.anl.gov/pub/candle/public/</a:t>
            </a:r>
          </a:p>
          <a:p>
            <a:pPr marL="0" indent="0">
              <a:buNone/>
            </a:pPr>
            <a:endParaRPr lang="en-US" dirty="0"/>
          </a:p>
        </p:txBody>
      </p:sp>
      <p:sp>
        <p:nvSpPr>
          <p:cNvPr id="10" name="Rectangle 9">
            <a:extLst>
              <a:ext uri="{FF2B5EF4-FFF2-40B4-BE49-F238E27FC236}">
                <a16:creationId xmlns:a16="http://schemas.microsoft.com/office/drawing/2014/main" id="{E9015209-49BB-401A-AA12-19E370AA5B2A}"/>
              </a:ext>
            </a:extLst>
          </p:cNvPr>
          <p:cNvSpPr/>
          <p:nvPr/>
        </p:nvSpPr>
        <p:spPr>
          <a:xfrm>
            <a:off x="3161829" y="6640642"/>
            <a:ext cx="9030171" cy="2224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1" name="Round Same Side Corner Rectangle 7">
            <a:extLst>
              <a:ext uri="{FF2B5EF4-FFF2-40B4-BE49-F238E27FC236}">
                <a16:creationId xmlns:a16="http://schemas.microsoft.com/office/drawing/2014/main" id="{8111C7B6-F9E9-46D5-A2B4-757F30E92E57}"/>
              </a:ext>
            </a:extLst>
          </p:cNvPr>
          <p:cNvSpPr/>
          <p:nvPr/>
        </p:nvSpPr>
        <p:spPr>
          <a:xfrm>
            <a:off x="8552" y="6332220"/>
            <a:ext cx="4285800" cy="536441"/>
          </a:xfrm>
          <a:prstGeom prst="round2SameRect">
            <a:avLst>
              <a:gd name="adj1" fmla="val 33944"/>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EABEBA71-F53A-43FD-A6CE-C4184829D3A0}"/>
              </a:ext>
            </a:extLst>
          </p:cNvPr>
          <p:cNvGrpSpPr/>
          <p:nvPr/>
        </p:nvGrpSpPr>
        <p:grpSpPr>
          <a:xfrm>
            <a:off x="83165" y="6419641"/>
            <a:ext cx="4087915" cy="389719"/>
            <a:chOff x="318448" y="6087514"/>
            <a:chExt cx="8514890" cy="659685"/>
          </a:xfrm>
        </p:grpSpPr>
        <p:pic>
          <p:nvPicPr>
            <p:cNvPr id="13" name="Picture 2" descr="\\gs-svr1\tpg\TPG-Jobs\FY15 – TID-Files\NIH-National Cancer Institute_Logo.png">
              <a:extLst>
                <a:ext uri="{FF2B5EF4-FFF2-40B4-BE49-F238E27FC236}">
                  <a16:creationId xmlns:a16="http://schemas.microsoft.com/office/drawing/2014/main" id="{F8671601-022D-4FFF-8F82-2E16990BBF0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184679" y="6122115"/>
              <a:ext cx="5648659" cy="53506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gs-svr1\tpg\TPG-Jobs\FY15 – TID-Files\DOE_Logo_Color.png">
              <a:extLst>
                <a:ext uri="{FF2B5EF4-FFF2-40B4-BE49-F238E27FC236}">
                  <a16:creationId xmlns:a16="http://schemas.microsoft.com/office/drawing/2014/main" id="{32545A57-B290-48AC-A568-A2CDD2A9D6B6}"/>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18448" y="6087514"/>
              <a:ext cx="2403476" cy="604264"/>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a:extLst>
                <a:ext uri="{FF2B5EF4-FFF2-40B4-BE49-F238E27FC236}">
                  <a16:creationId xmlns:a16="http://schemas.microsoft.com/office/drawing/2014/main" id="{3F06AD1A-E97B-46C4-9336-4B5953950941}"/>
                </a:ext>
              </a:extLst>
            </p:cNvPr>
            <p:cNvCxnSpPr/>
            <p:nvPr userDrawn="1"/>
          </p:nvCxnSpPr>
          <p:spPr>
            <a:xfrm>
              <a:off x="2942431" y="6087514"/>
              <a:ext cx="0" cy="659685"/>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Slide Number Placeholder 3">
            <a:extLst>
              <a:ext uri="{FF2B5EF4-FFF2-40B4-BE49-F238E27FC236}">
                <a16:creationId xmlns:a16="http://schemas.microsoft.com/office/drawing/2014/main" id="{2E435975-B71F-4275-9A47-BD54EE2802F8}"/>
              </a:ext>
            </a:extLst>
          </p:cNvPr>
          <p:cNvSpPr txBox="1">
            <a:spLocks/>
          </p:cNvSpPr>
          <p:nvPr/>
        </p:nvSpPr>
        <p:spPr>
          <a:xfrm>
            <a:off x="11731829" y="6624641"/>
            <a:ext cx="381000" cy="2286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6CA2777-A89F-4130-B308-73BB65955918}" type="slidenum">
              <a:rPr lang="en-US" smtClean="0"/>
              <a:pPr/>
              <a:t>8</a:t>
            </a:fld>
            <a:endParaRPr lang="en-US" dirty="0"/>
          </a:p>
        </p:txBody>
      </p:sp>
    </p:spTree>
    <p:extLst>
      <p:ext uri="{BB962C8B-B14F-4D97-AF65-F5344CB8AC3E}">
        <p14:creationId xmlns:p14="http://schemas.microsoft.com/office/powerpoint/2010/main" val="1170180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71544" y="307295"/>
            <a:ext cx="5867559" cy="1143000"/>
          </a:xfrm>
        </p:spPr>
        <p:txBody>
          <a:bodyPr>
            <a:normAutofit fontScale="90000"/>
          </a:bodyPr>
          <a:lstStyle/>
          <a:p>
            <a:r>
              <a:rPr lang="en-US" dirty="0">
                <a:solidFill>
                  <a:schemeClr val="accent6">
                    <a:lumMod val="20000"/>
                    <a:lumOff val="80000"/>
                  </a:schemeClr>
                </a:solidFill>
              </a:rPr>
              <a:t>Machine Learning In Cancer Research</a:t>
            </a:r>
          </a:p>
        </p:txBody>
      </p:sp>
      <p:sp>
        <p:nvSpPr>
          <p:cNvPr id="5" name="Content Placeholder 4"/>
          <p:cNvSpPr>
            <a:spLocks noGrp="1"/>
          </p:cNvSpPr>
          <p:nvPr>
            <p:ph idx="1"/>
          </p:nvPr>
        </p:nvSpPr>
        <p:spPr>
          <a:xfrm>
            <a:off x="458630" y="1850575"/>
            <a:ext cx="6150588" cy="4525963"/>
          </a:xfrm>
        </p:spPr>
        <p:txBody>
          <a:bodyPr>
            <a:normAutofit fontScale="92500" lnSpcReduction="20000"/>
          </a:bodyPr>
          <a:lstStyle/>
          <a:p>
            <a:r>
              <a:rPr lang="en-US" dirty="0">
                <a:solidFill>
                  <a:schemeClr val="accent1">
                    <a:lumMod val="20000"/>
                    <a:lumOff val="80000"/>
                  </a:schemeClr>
                </a:solidFill>
              </a:rPr>
              <a:t>Cancer Susceptibility</a:t>
            </a:r>
          </a:p>
          <a:p>
            <a:r>
              <a:rPr lang="en-US" dirty="0">
                <a:solidFill>
                  <a:schemeClr val="accent1">
                    <a:lumMod val="20000"/>
                    <a:lumOff val="80000"/>
                  </a:schemeClr>
                </a:solidFill>
              </a:rPr>
              <a:t>Cancer Detection and Diagnosis</a:t>
            </a:r>
          </a:p>
          <a:p>
            <a:r>
              <a:rPr lang="en-US" dirty="0">
                <a:solidFill>
                  <a:schemeClr val="accent1">
                    <a:lumMod val="20000"/>
                    <a:lumOff val="80000"/>
                  </a:schemeClr>
                </a:solidFill>
              </a:rPr>
              <a:t>Cancer Recurrence</a:t>
            </a:r>
          </a:p>
          <a:p>
            <a:r>
              <a:rPr lang="en-US" dirty="0">
                <a:solidFill>
                  <a:schemeClr val="accent1">
                    <a:lumMod val="20000"/>
                    <a:lumOff val="80000"/>
                  </a:schemeClr>
                </a:solidFill>
              </a:rPr>
              <a:t>Cancer Prognosis and Survival</a:t>
            </a:r>
          </a:p>
          <a:p>
            <a:r>
              <a:rPr lang="en-US" dirty="0">
                <a:solidFill>
                  <a:schemeClr val="accent1">
                    <a:lumMod val="20000"/>
                    <a:lumOff val="80000"/>
                  </a:schemeClr>
                </a:solidFill>
              </a:rPr>
              <a:t>Cancer Classification and Clustering</a:t>
            </a:r>
          </a:p>
          <a:p>
            <a:r>
              <a:rPr lang="en-US" dirty="0">
                <a:solidFill>
                  <a:schemeClr val="accent1">
                    <a:lumMod val="20000"/>
                    <a:lumOff val="80000"/>
                  </a:schemeClr>
                </a:solidFill>
              </a:rPr>
              <a:t>Cancer Drug Response Prediction</a:t>
            </a:r>
          </a:p>
          <a:p>
            <a:r>
              <a:rPr lang="en-US" dirty="0">
                <a:solidFill>
                  <a:schemeClr val="accent1">
                    <a:lumMod val="20000"/>
                    <a:lumOff val="80000"/>
                  </a:schemeClr>
                </a:solidFill>
              </a:rPr>
              <a:t>Cancer Genomics Analysis</a:t>
            </a:r>
          </a:p>
          <a:p>
            <a:r>
              <a:rPr lang="en-US" dirty="0">
                <a:solidFill>
                  <a:schemeClr val="accent1">
                    <a:lumMod val="20000"/>
                    <a:lumOff val="80000"/>
                  </a:schemeClr>
                </a:solidFill>
              </a:rPr>
              <a:t>Cancer Medical Records Analysis</a:t>
            </a:r>
          </a:p>
          <a:p>
            <a:r>
              <a:rPr lang="en-US" dirty="0">
                <a:solidFill>
                  <a:schemeClr val="accent1">
                    <a:lumMod val="20000"/>
                    <a:lumOff val="80000"/>
                  </a:schemeClr>
                </a:solidFill>
              </a:rPr>
              <a:t>Cancer Biology </a:t>
            </a:r>
          </a:p>
        </p:txBody>
      </p:sp>
      <p:pic>
        <p:nvPicPr>
          <p:cNvPr id="2" name="Picture 1">
            <a:extLst>
              <a:ext uri="{FF2B5EF4-FFF2-40B4-BE49-F238E27FC236}">
                <a16:creationId xmlns:a16="http://schemas.microsoft.com/office/drawing/2014/main" id="{92504B5C-3E3D-5C43-98B4-579FB27045B7}"/>
              </a:ext>
            </a:extLst>
          </p:cNvPr>
          <p:cNvPicPr>
            <a:picLocks noChangeAspect="1"/>
          </p:cNvPicPr>
          <p:nvPr/>
        </p:nvPicPr>
        <p:blipFill>
          <a:blip r:embed="rId2"/>
          <a:stretch>
            <a:fillRect/>
          </a:stretch>
        </p:blipFill>
        <p:spPr>
          <a:xfrm>
            <a:off x="6959306" y="3429001"/>
            <a:ext cx="5062624" cy="2777443"/>
          </a:xfrm>
          <a:prstGeom prst="rect">
            <a:avLst/>
          </a:prstGeom>
        </p:spPr>
      </p:pic>
      <p:pic>
        <p:nvPicPr>
          <p:cNvPr id="6" name="Picture 5">
            <a:extLst>
              <a:ext uri="{FF2B5EF4-FFF2-40B4-BE49-F238E27FC236}">
                <a16:creationId xmlns:a16="http://schemas.microsoft.com/office/drawing/2014/main" id="{138E14D7-1B30-2A45-8842-1C35EE626408}"/>
              </a:ext>
            </a:extLst>
          </p:cNvPr>
          <p:cNvPicPr>
            <a:picLocks noChangeAspect="1"/>
          </p:cNvPicPr>
          <p:nvPr/>
        </p:nvPicPr>
        <p:blipFill>
          <a:blip r:embed="rId3"/>
          <a:stretch>
            <a:fillRect/>
          </a:stretch>
        </p:blipFill>
        <p:spPr>
          <a:xfrm>
            <a:off x="6959305" y="307295"/>
            <a:ext cx="5062623" cy="2895385"/>
          </a:xfrm>
          <a:prstGeom prst="rect">
            <a:avLst/>
          </a:prstGeom>
        </p:spPr>
      </p:pic>
    </p:spTree>
    <p:extLst>
      <p:ext uri="{BB962C8B-B14F-4D97-AF65-F5344CB8AC3E}">
        <p14:creationId xmlns:p14="http://schemas.microsoft.com/office/powerpoint/2010/main" val="391315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722" y="101684"/>
            <a:ext cx="10512862" cy="891626"/>
          </a:xfrm>
        </p:spPr>
        <p:txBody>
          <a:bodyPr/>
          <a:lstStyle/>
          <a:p>
            <a:r>
              <a:rPr lang="en-US" b="1" dirty="0"/>
              <a:t>Modeling Cancer Drug Response</a:t>
            </a:r>
          </a:p>
        </p:txBody>
      </p:sp>
      <p:sp>
        <p:nvSpPr>
          <p:cNvPr id="4" name="Slide Number Placeholder 2"/>
          <p:cNvSpPr>
            <a:spLocks noGrp="1"/>
          </p:cNvSpPr>
          <p:nvPr>
            <p:ph type="sldNum" sz="quarter" idx="10"/>
          </p:nvPr>
        </p:nvSpPr>
        <p:spPr>
          <a:xfrm>
            <a:off x="9067026" y="6293164"/>
            <a:ext cx="2742486" cy="365030"/>
          </a:xfrm>
        </p:spPr>
        <p:txBody>
          <a:bodyPr/>
          <a:lstStyle/>
          <a:p>
            <a:pPr defTabSz="914126">
              <a:defRPr/>
            </a:pPr>
            <a:fld id="{AB88A6C8-59D7-4462-A495-42E1DF11019D}" type="slidenum">
              <a:rPr lang="en-US">
                <a:solidFill>
                  <a:prstClr val="black">
                    <a:tint val="75000"/>
                  </a:prstClr>
                </a:solidFill>
                <a:latin typeface="Calibri" panose="020F0502020204030204"/>
                <a:cs typeface="Arial" charset="0"/>
              </a:rPr>
              <a:pPr defTabSz="914126">
                <a:defRPr/>
              </a:pPr>
              <a:t>10</a:t>
            </a:fld>
            <a:endParaRPr lang="en-US" dirty="0">
              <a:solidFill>
                <a:prstClr val="black">
                  <a:tint val="75000"/>
                </a:prstClr>
              </a:solidFill>
              <a:latin typeface="Calibri" panose="020F0502020204030204"/>
              <a:cs typeface="Arial" charset="0"/>
            </a:endParaRPr>
          </a:p>
        </p:txBody>
      </p:sp>
      <p:sp>
        <p:nvSpPr>
          <p:cNvPr id="5" name="TextBox 4"/>
          <p:cNvSpPr txBox="1"/>
          <p:nvPr/>
        </p:nvSpPr>
        <p:spPr>
          <a:xfrm>
            <a:off x="4455331" y="2987009"/>
            <a:ext cx="3070875" cy="923090"/>
          </a:xfrm>
          <a:prstGeom prst="rect">
            <a:avLst/>
          </a:prstGeom>
          <a:noFill/>
        </p:spPr>
        <p:txBody>
          <a:bodyPr wrap="none" rtlCol="0">
            <a:spAutoFit/>
          </a:bodyPr>
          <a:lstStyle/>
          <a:p>
            <a:pPr defTabSz="914126">
              <a:defRPr/>
            </a:pPr>
            <a:r>
              <a:rPr lang="en-US" sz="4399" i="1" dirty="0">
                <a:solidFill>
                  <a:prstClr val="black"/>
                </a:solidFill>
                <a:latin typeface="Calibri" panose="020F0502020204030204"/>
                <a:cs typeface="Arial" charset="0"/>
              </a:rPr>
              <a:t>𝓡 =</a:t>
            </a:r>
            <a:r>
              <a:rPr lang="en-US" sz="5398" b="1" i="1" dirty="0">
                <a:solidFill>
                  <a:prstClr val="black"/>
                </a:solidFill>
                <a:latin typeface="Calibri" panose="020F0502020204030204"/>
                <a:cs typeface="Arial" charset="0"/>
              </a:rPr>
              <a:t> 𝑓</a:t>
            </a:r>
            <a:r>
              <a:rPr lang="en-US" sz="4399" i="1" dirty="0">
                <a:solidFill>
                  <a:prstClr val="black"/>
                </a:solidFill>
                <a:latin typeface="Calibri" panose="020F0502020204030204"/>
                <a:cs typeface="Arial" charset="0"/>
              </a:rPr>
              <a:t>(𝓣, 𝓓)</a:t>
            </a:r>
          </a:p>
        </p:txBody>
      </p:sp>
      <p:sp>
        <p:nvSpPr>
          <p:cNvPr id="6" name="TextBox 5"/>
          <p:cNvSpPr txBox="1"/>
          <p:nvPr/>
        </p:nvSpPr>
        <p:spPr>
          <a:xfrm>
            <a:off x="5949244" y="4385294"/>
            <a:ext cx="2287210" cy="1476943"/>
          </a:xfrm>
          <a:prstGeom prst="rect">
            <a:avLst/>
          </a:prstGeom>
          <a:noFill/>
        </p:spPr>
        <p:txBody>
          <a:bodyPr wrap="none" rtlCol="0">
            <a:spAutoFit/>
          </a:bodyPr>
          <a:lstStyle/>
          <a:p>
            <a:pPr defTabSz="914126">
              <a:defRPr/>
            </a:pPr>
            <a:r>
              <a:rPr lang="en-US" sz="1799" dirty="0">
                <a:solidFill>
                  <a:prstClr val="black"/>
                </a:solidFill>
                <a:latin typeface="Calibri" panose="020F0502020204030204"/>
                <a:cs typeface="Arial" charset="0"/>
              </a:rPr>
              <a:t>gene expression levels</a:t>
            </a:r>
          </a:p>
          <a:p>
            <a:pPr defTabSz="914126">
              <a:defRPr/>
            </a:pPr>
            <a:r>
              <a:rPr lang="en-US" sz="1799" dirty="0">
                <a:solidFill>
                  <a:prstClr val="black"/>
                </a:solidFill>
                <a:latin typeface="Calibri" panose="020F0502020204030204"/>
                <a:cs typeface="Arial" charset="0"/>
              </a:rPr>
              <a:t>SNPs</a:t>
            </a:r>
          </a:p>
          <a:p>
            <a:pPr defTabSz="914126">
              <a:defRPr/>
            </a:pPr>
            <a:r>
              <a:rPr lang="en-US" sz="1799" dirty="0">
                <a:solidFill>
                  <a:prstClr val="black"/>
                </a:solidFill>
                <a:latin typeface="Calibri" panose="020F0502020204030204"/>
                <a:cs typeface="Arial" charset="0"/>
              </a:rPr>
              <a:t>protein abundance</a:t>
            </a:r>
          </a:p>
          <a:p>
            <a:pPr defTabSz="914126">
              <a:defRPr/>
            </a:pPr>
            <a:r>
              <a:rPr lang="en-US" sz="1799" dirty="0">
                <a:solidFill>
                  <a:prstClr val="black"/>
                </a:solidFill>
                <a:latin typeface="Calibri" panose="020F0502020204030204"/>
                <a:cs typeface="Arial" charset="0"/>
              </a:rPr>
              <a:t>microRNA</a:t>
            </a:r>
          </a:p>
          <a:p>
            <a:pPr defTabSz="914126">
              <a:defRPr/>
            </a:pPr>
            <a:r>
              <a:rPr lang="en-US" sz="1799" dirty="0">
                <a:solidFill>
                  <a:prstClr val="black"/>
                </a:solidFill>
                <a:latin typeface="Calibri" panose="020F0502020204030204"/>
                <a:cs typeface="Arial" charset="0"/>
              </a:rPr>
              <a:t>methylation</a:t>
            </a:r>
          </a:p>
        </p:txBody>
      </p:sp>
      <p:sp>
        <p:nvSpPr>
          <p:cNvPr id="7" name="TextBox 6"/>
          <p:cNvSpPr txBox="1"/>
          <p:nvPr/>
        </p:nvSpPr>
        <p:spPr>
          <a:xfrm>
            <a:off x="4440391" y="4495035"/>
            <a:ext cx="1076044" cy="1200016"/>
          </a:xfrm>
          <a:prstGeom prst="rect">
            <a:avLst/>
          </a:prstGeom>
          <a:noFill/>
        </p:spPr>
        <p:txBody>
          <a:bodyPr wrap="none" rtlCol="0">
            <a:spAutoFit/>
          </a:bodyPr>
          <a:lstStyle/>
          <a:p>
            <a:pPr defTabSz="914126">
              <a:defRPr/>
            </a:pPr>
            <a:r>
              <a:rPr lang="en-US" sz="1799" dirty="0">
                <a:solidFill>
                  <a:prstClr val="black"/>
                </a:solidFill>
                <a:latin typeface="Calibri" panose="020F0502020204030204"/>
                <a:cs typeface="Arial" charset="0"/>
              </a:rPr>
              <a:t>IC50</a:t>
            </a:r>
          </a:p>
          <a:p>
            <a:pPr defTabSz="914126">
              <a:defRPr/>
            </a:pPr>
            <a:r>
              <a:rPr lang="en-US" sz="1799" dirty="0">
                <a:solidFill>
                  <a:prstClr val="black"/>
                </a:solidFill>
                <a:latin typeface="Calibri" panose="020F0502020204030204"/>
                <a:cs typeface="Arial" charset="0"/>
              </a:rPr>
              <a:t>GI50</a:t>
            </a:r>
          </a:p>
          <a:p>
            <a:pPr defTabSz="914126">
              <a:defRPr/>
            </a:pPr>
            <a:r>
              <a:rPr lang="en-US" sz="1799" dirty="0">
                <a:solidFill>
                  <a:prstClr val="black"/>
                </a:solidFill>
                <a:latin typeface="Calibri" panose="020F0502020204030204"/>
                <a:cs typeface="Arial" charset="0"/>
              </a:rPr>
              <a:t>% growth</a:t>
            </a:r>
          </a:p>
          <a:p>
            <a:pPr defTabSz="914126">
              <a:defRPr/>
            </a:pPr>
            <a:r>
              <a:rPr lang="en-US" sz="1799" dirty="0">
                <a:solidFill>
                  <a:prstClr val="black"/>
                </a:solidFill>
                <a:latin typeface="Calibri" panose="020F0502020204030204"/>
                <a:cs typeface="Arial" charset="0"/>
              </a:rPr>
              <a:t>Z-score</a:t>
            </a:r>
          </a:p>
        </p:txBody>
      </p:sp>
      <p:sp>
        <p:nvSpPr>
          <p:cNvPr id="8" name="TextBox 7"/>
          <p:cNvSpPr txBox="1"/>
          <p:nvPr/>
        </p:nvSpPr>
        <p:spPr>
          <a:xfrm>
            <a:off x="6525848" y="1330035"/>
            <a:ext cx="1396621" cy="1630791"/>
          </a:xfrm>
          <a:prstGeom prst="rect">
            <a:avLst/>
          </a:prstGeom>
          <a:noFill/>
        </p:spPr>
        <p:txBody>
          <a:bodyPr wrap="none" rtlCol="0">
            <a:spAutoFit/>
          </a:bodyPr>
          <a:lstStyle/>
          <a:p>
            <a:pPr defTabSz="914126">
              <a:defRPr/>
            </a:pPr>
            <a:r>
              <a:rPr lang="en-US" sz="1999" dirty="0">
                <a:solidFill>
                  <a:prstClr val="black"/>
                </a:solidFill>
                <a:latin typeface="Calibri" panose="020F0502020204030204"/>
                <a:cs typeface="Arial" charset="0"/>
              </a:rPr>
              <a:t>descriptors</a:t>
            </a:r>
          </a:p>
          <a:p>
            <a:pPr defTabSz="914126">
              <a:defRPr/>
            </a:pPr>
            <a:r>
              <a:rPr lang="en-US" sz="1999" dirty="0">
                <a:solidFill>
                  <a:prstClr val="black"/>
                </a:solidFill>
                <a:latin typeface="Calibri" panose="020F0502020204030204"/>
                <a:cs typeface="Arial" charset="0"/>
              </a:rPr>
              <a:t>fingerprints</a:t>
            </a:r>
          </a:p>
          <a:p>
            <a:pPr defTabSz="914126">
              <a:defRPr/>
            </a:pPr>
            <a:r>
              <a:rPr lang="en-US" sz="1999" dirty="0">
                <a:solidFill>
                  <a:prstClr val="black"/>
                </a:solidFill>
                <a:latin typeface="Calibri" panose="020F0502020204030204"/>
                <a:cs typeface="Arial" charset="0"/>
              </a:rPr>
              <a:t>structures</a:t>
            </a:r>
          </a:p>
          <a:p>
            <a:pPr defTabSz="914126">
              <a:defRPr/>
            </a:pPr>
            <a:r>
              <a:rPr lang="en-US" sz="1999" dirty="0">
                <a:solidFill>
                  <a:prstClr val="black"/>
                </a:solidFill>
                <a:latin typeface="Calibri" panose="020F0502020204030204"/>
                <a:cs typeface="Arial" charset="0"/>
              </a:rPr>
              <a:t>SMILES</a:t>
            </a:r>
          </a:p>
          <a:p>
            <a:pPr defTabSz="914126">
              <a:defRPr/>
            </a:pPr>
            <a:r>
              <a:rPr lang="en-US" sz="1999" dirty="0">
                <a:solidFill>
                  <a:prstClr val="black"/>
                </a:solidFill>
                <a:latin typeface="Calibri" panose="020F0502020204030204"/>
                <a:cs typeface="Arial" charset="0"/>
              </a:rPr>
              <a:t>dose</a:t>
            </a:r>
          </a:p>
        </p:txBody>
      </p:sp>
      <p:sp>
        <p:nvSpPr>
          <p:cNvPr id="10" name="TextBox 9"/>
          <p:cNvSpPr txBox="1"/>
          <p:nvPr/>
        </p:nvSpPr>
        <p:spPr>
          <a:xfrm>
            <a:off x="6525847" y="969165"/>
            <a:ext cx="1182979" cy="461545"/>
          </a:xfrm>
          <a:prstGeom prst="rect">
            <a:avLst/>
          </a:prstGeom>
          <a:noFill/>
        </p:spPr>
        <p:txBody>
          <a:bodyPr wrap="none" rtlCol="0">
            <a:spAutoFit/>
          </a:bodyPr>
          <a:lstStyle/>
          <a:p>
            <a:pPr defTabSz="914126">
              <a:defRPr/>
            </a:pPr>
            <a:r>
              <a:rPr lang="en-US" sz="2399" b="1" dirty="0">
                <a:solidFill>
                  <a:prstClr val="black"/>
                </a:solidFill>
                <a:latin typeface="Calibri" panose="020F0502020204030204"/>
                <a:cs typeface="Arial" charset="0"/>
              </a:rPr>
              <a:t>Drug (s)</a:t>
            </a:r>
          </a:p>
        </p:txBody>
      </p:sp>
      <p:sp>
        <p:nvSpPr>
          <p:cNvPr id="11" name="TextBox 10"/>
          <p:cNvSpPr txBox="1"/>
          <p:nvPr/>
        </p:nvSpPr>
        <p:spPr>
          <a:xfrm rot="16200000">
            <a:off x="6115361" y="3852017"/>
            <a:ext cx="543597" cy="522956"/>
          </a:xfrm>
          <a:prstGeom prst="rect">
            <a:avLst/>
          </a:prstGeom>
          <a:noFill/>
        </p:spPr>
        <p:txBody>
          <a:bodyPr wrap="none" rtlCol="0">
            <a:spAutoFit/>
          </a:bodyPr>
          <a:lstStyle/>
          <a:p>
            <a:pPr defTabSz="914126">
              <a:defRPr/>
            </a:pPr>
            <a:r>
              <a:rPr lang="en-US" sz="2799" dirty="0">
                <a:solidFill>
                  <a:prstClr val="black"/>
                </a:solidFill>
                <a:latin typeface="Times"/>
                <a:cs typeface="Times"/>
              </a:rPr>
              <a:t>→</a:t>
            </a:r>
            <a:endParaRPr lang="en-US" sz="2799" dirty="0">
              <a:solidFill>
                <a:prstClr val="black"/>
              </a:solidFill>
              <a:latin typeface="Calibri" panose="020F0502020204030204"/>
              <a:cs typeface="Arial" charset="0"/>
            </a:endParaRPr>
          </a:p>
        </p:txBody>
      </p:sp>
      <p:sp>
        <p:nvSpPr>
          <p:cNvPr id="12" name="TextBox 11"/>
          <p:cNvSpPr txBox="1"/>
          <p:nvPr/>
        </p:nvSpPr>
        <p:spPr>
          <a:xfrm>
            <a:off x="6054921" y="5729972"/>
            <a:ext cx="1027177" cy="461545"/>
          </a:xfrm>
          <a:prstGeom prst="rect">
            <a:avLst/>
          </a:prstGeom>
          <a:noFill/>
        </p:spPr>
        <p:txBody>
          <a:bodyPr wrap="none" rtlCol="0">
            <a:spAutoFit/>
          </a:bodyPr>
          <a:lstStyle/>
          <a:p>
            <a:pPr defTabSz="914126">
              <a:defRPr/>
            </a:pPr>
            <a:r>
              <a:rPr lang="en-US" sz="2399" b="1" dirty="0">
                <a:solidFill>
                  <a:prstClr val="black"/>
                </a:solidFill>
                <a:latin typeface="Calibri" panose="020F0502020204030204"/>
                <a:cs typeface="Arial" charset="0"/>
              </a:rPr>
              <a:t>Tumor</a:t>
            </a:r>
          </a:p>
        </p:txBody>
      </p:sp>
      <p:sp>
        <p:nvSpPr>
          <p:cNvPr id="13" name="TextBox 12"/>
          <p:cNvSpPr txBox="1"/>
          <p:nvPr/>
        </p:nvSpPr>
        <p:spPr>
          <a:xfrm rot="16200000">
            <a:off x="4445074" y="3852016"/>
            <a:ext cx="543597" cy="522956"/>
          </a:xfrm>
          <a:prstGeom prst="rect">
            <a:avLst/>
          </a:prstGeom>
          <a:noFill/>
        </p:spPr>
        <p:txBody>
          <a:bodyPr wrap="none" rtlCol="0">
            <a:spAutoFit/>
          </a:bodyPr>
          <a:lstStyle/>
          <a:p>
            <a:pPr defTabSz="914126">
              <a:defRPr/>
            </a:pPr>
            <a:r>
              <a:rPr lang="en-US" sz="2799" dirty="0">
                <a:solidFill>
                  <a:prstClr val="black"/>
                </a:solidFill>
                <a:latin typeface="Times"/>
                <a:cs typeface="Times"/>
              </a:rPr>
              <a:t>→</a:t>
            </a:r>
            <a:endParaRPr lang="en-US" sz="2799" dirty="0">
              <a:solidFill>
                <a:prstClr val="black"/>
              </a:solidFill>
              <a:latin typeface="Calibri" panose="020F0502020204030204"/>
              <a:cs typeface="Arial" charset="0"/>
            </a:endParaRPr>
          </a:p>
        </p:txBody>
      </p:sp>
      <p:sp>
        <p:nvSpPr>
          <p:cNvPr id="14" name="TextBox 13"/>
          <p:cNvSpPr txBox="1"/>
          <p:nvPr/>
        </p:nvSpPr>
        <p:spPr>
          <a:xfrm>
            <a:off x="4355105" y="5607232"/>
            <a:ext cx="1408793" cy="461545"/>
          </a:xfrm>
          <a:prstGeom prst="rect">
            <a:avLst/>
          </a:prstGeom>
          <a:noFill/>
        </p:spPr>
        <p:txBody>
          <a:bodyPr wrap="none" rtlCol="0">
            <a:spAutoFit/>
          </a:bodyPr>
          <a:lstStyle/>
          <a:p>
            <a:pPr defTabSz="914126">
              <a:defRPr/>
            </a:pPr>
            <a:r>
              <a:rPr lang="en-US" sz="2399" b="1" dirty="0">
                <a:solidFill>
                  <a:prstClr val="black"/>
                </a:solidFill>
                <a:latin typeface="Calibri" panose="020F0502020204030204"/>
                <a:cs typeface="Arial" charset="0"/>
              </a:rPr>
              <a:t>Response</a:t>
            </a:r>
          </a:p>
        </p:txBody>
      </p:sp>
      <p:pic>
        <p:nvPicPr>
          <p:cNvPr id="15" name="Picture 14"/>
          <p:cNvPicPr>
            <a:picLocks noChangeAspect="1"/>
          </p:cNvPicPr>
          <p:nvPr/>
        </p:nvPicPr>
        <p:blipFill>
          <a:blip r:embed="rId2"/>
          <a:stretch>
            <a:fillRect/>
          </a:stretch>
        </p:blipFill>
        <p:spPr>
          <a:xfrm>
            <a:off x="8082943" y="1598942"/>
            <a:ext cx="2220080" cy="1320340"/>
          </a:xfrm>
          <a:prstGeom prst="rect">
            <a:avLst/>
          </a:prstGeom>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pic>
      <p:pic>
        <p:nvPicPr>
          <p:cNvPr id="16" name="Picture 15"/>
          <p:cNvPicPr>
            <a:picLocks noChangeAspect="1"/>
          </p:cNvPicPr>
          <p:nvPr/>
        </p:nvPicPr>
        <p:blipFill>
          <a:blip r:embed="rId3"/>
          <a:stretch>
            <a:fillRect/>
          </a:stretch>
        </p:blipFill>
        <p:spPr>
          <a:xfrm>
            <a:off x="8828708" y="3439272"/>
            <a:ext cx="2155952" cy="2290699"/>
          </a:xfrm>
          <a:prstGeom prst="rect">
            <a:avLst/>
          </a:prstGeom>
          <a:effectLst>
            <a:outerShdw blurRad="50800" dist="38100" dir="2700000" algn="tl" rotWithShape="0">
              <a:prstClr val="black">
                <a:alpha val="40000"/>
              </a:prstClr>
            </a:outerShdw>
          </a:effectLst>
        </p:spPr>
      </p:pic>
      <p:pic>
        <p:nvPicPr>
          <p:cNvPr id="17" name="Picture 16"/>
          <p:cNvPicPr>
            <a:picLocks noChangeAspect="1"/>
          </p:cNvPicPr>
          <p:nvPr/>
        </p:nvPicPr>
        <p:blipFill>
          <a:blip r:embed="rId4"/>
          <a:stretch>
            <a:fillRect/>
          </a:stretch>
        </p:blipFill>
        <p:spPr>
          <a:xfrm>
            <a:off x="1426550" y="3945821"/>
            <a:ext cx="2377850" cy="1792748"/>
          </a:xfrm>
          <a:prstGeom prst="rect">
            <a:avLst/>
          </a:prstGeom>
          <a:ln>
            <a:solidFill>
              <a:srgbClr val="00009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pic>
      <p:pic>
        <p:nvPicPr>
          <p:cNvPr id="18" name="Picture 17"/>
          <p:cNvPicPr>
            <a:picLocks noChangeAspect="1"/>
          </p:cNvPicPr>
          <p:nvPr/>
        </p:nvPicPr>
        <p:blipFill>
          <a:blip r:embed="rId5"/>
          <a:stretch>
            <a:fillRect/>
          </a:stretch>
        </p:blipFill>
        <p:spPr>
          <a:xfrm>
            <a:off x="900721" y="1388364"/>
            <a:ext cx="3505070" cy="2155700"/>
          </a:xfrm>
          <a:prstGeom prst="rect">
            <a:avLst/>
          </a:prstGeom>
        </p:spPr>
      </p:pic>
      <p:sp>
        <p:nvSpPr>
          <p:cNvPr id="20" name="Rounded Rectangle 19"/>
          <p:cNvSpPr/>
          <p:nvPr/>
        </p:nvSpPr>
        <p:spPr>
          <a:xfrm>
            <a:off x="6513452" y="1707216"/>
            <a:ext cx="1421363" cy="27772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1" name="Rounded Rectangle 20"/>
          <p:cNvSpPr/>
          <p:nvPr/>
        </p:nvSpPr>
        <p:spPr>
          <a:xfrm>
            <a:off x="6513452" y="1420607"/>
            <a:ext cx="1421363" cy="27772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2" name="Rounded Rectangle 21"/>
          <p:cNvSpPr/>
          <p:nvPr/>
        </p:nvSpPr>
        <p:spPr>
          <a:xfrm>
            <a:off x="6513452" y="2332385"/>
            <a:ext cx="1421363" cy="27772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3" name="Rounded Rectangle 22"/>
          <p:cNvSpPr/>
          <p:nvPr/>
        </p:nvSpPr>
        <p:spPr>
          <a:xfrm>
            <a:off x="4405792" y="5094645"/>
            <a:ext cx="1421363" cy="27772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4" name="Rounded Rectangle 23"/>
          <p:cNvSpPr/>
          <p:nvPr/>
        </p:nvSpPr>
        <p:spPr>
          <a:xfrm>
            <a:off x="6000312" y="4438631"/>
            <a:ext cx="2369808" cy="313303"/>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5" name="Rounded Rectangle 24"/>
          <p:cNvSpPr/>
          <p:nvPr/>
        </p:nvSpPr>
        <p:spPr>
          <a:xfrm>
            <a:off x="6513452" y="2611484"/>
            <a:ext cx="1421363" cy="27772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6" name="Rounded Rectangle 25"/>
          <p:cNvSpPr/>
          <p:nvPr/>
        </p:nvSpPr>
        <p:spPr>
          <a:xfrm>
            <a:off x="5970299" y="4964298"/>
            <a:ext cx="2369808" cy="313303"/>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7" name="Rounded Rectangle 26"/>
          <p:cNvSpPr/>
          <p:nvPr/>
        </p:nvSpPr>
        <p:spPr>
          <a:xfrm>
            <a:off x="5966761" y="5277601"/>
            <a:ext cx="2369808" cy="313303"/>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8" name="TextBox 27"/>
          <p:cNvSpPr txBox="1"/>
          <p:nvPr/>
        </p:nvSpPr>
        <p:spPr>
          <a:xfrm>
            <a:off x="4457821" y="2995709"/>
            <a:ext cx="4301660" cy="923090"/>
          </a:xfrm>
          <a:prstGeom prst="rect">
            <a:avLst/>
          </a:prstGeom>
          <a:solidFill>
            <a:schemeClr val="bg1"/>
          </a:solidFill>
        </p:spPr>
        <p:txBody>
          <a:bodyPr wrap="none" rtlCol="0">
            <a:spAutoFit/>
          </a:bodyPr>
          <a:lstStyle/>
          <a:p>
            <a:pPr defTabSz="914126">
              <a:defRPr/>
            </a:pPr>
            <a:r>
              <a:rPr lang="en-US" sz="4399" i="1" dirty="0">
                <a:solidFill>
                  <a:prstClr val="black"/>
                </a:solidFill>
                <a:latin typeface="Calibri" panose="020F0502020204030204"/>
                <a:cs typeface="Arial" charset="0"/>
              </a:rPr>
              <a:t>𝓡 =</a:t>
            </a:r>
            <a:r>
              <a:rPr lang="en-US" sz="5398" b="1" i="1" dirty="0">
                <a:solidFill>
                  <a:prstClr val="black"/>
                </a:solidFill>
                <a:latin typeface="Calibri" panose="020F0502020204030204"/>
                <a:cs typeface="Arial" charset="0"/>
              </a:rPr>
              <a:t> 𝑓</a:t>
            </a:r>
            <a:r>
              <a:rPr lang="en-US" sz="4399" i="1" dirty="0">
                <a:solidFill>
                  <a:prstClr val="black"/>
                </a:solidFill>
                <a:latin typeface="Calibri" panose="020F0502020204030204"/>
                <a:cs typeface="Arial" charset="0"/>
              </a:rPr>
              <a:t>(𝓣, </a:t>
            </a:r>
            <a:r>
              <a:rPr lang="en-US" sz="4399" i="1" dirty="0">
                <a:solidFill>
                  <a:srgbClr val="C00000"/>
                </a:solidFill>
                <a:latin typeface="Calibri" panose="020F0502020204030204"/>
                <a:cs typeface="Arial" charset="0"/>
              </a:rPr>
              <a:t>𝓓</a:t>
            </a:r>
            <a:r>
              <a:rPr lang="en-US" sz="4399" i="1" baseline="-25000" dirty="0">
                <a:solidFill>
                  <a:srgbClr val="C00000"/>
                </a:solidFill>
                <a:latin typeface="Calibri" panose="020F0502020204030204"/>
                <a:cs typeface="Arial" charset="0"/>
              </a:rPr>
              <a:t>1</a:t>
            </a:r>
            <a:r>
              <a:rPr lang="en-US" sz="4399" i="1" dirty="0">
                <a:solidFill>
                  <a:srgbClr val="C00000"/>
                </a:solidFill>
                <a:latin typeface="Calibri" panose="020F0502020204030204"/>
                <a:cs typeface="Arial" charset="0"/>
              </a:rPr>
              <a:t> , 𝓓</a:t>
            </a:r>
            <a:r>
              <a:rPr lang="en-US" sz="4399" i="1" baseline="-25000" dirty="0">
                <a:solidFill>
                  <a:srgbClr val="C00000"/>
                </a:solidFill>
                <a:latin typeface="Calibri" panose="020F0502020204030204"/>
                <a:cs typeface="Arial" charset="0"/>
              </a:rPr>
              <a:t>2</a:t>
            </a:r>
            <a:r>
              <a:rPr lang="en-US" sz="4399" i="1" dirty="0">
                <a:solidFill>
                  <a:prstClr val="black"/>
                </a:solidFill>
                <a:latin typeface="Calibri" panose="020F0502020204030204"/>
                <a:cs typeface="Arial" charset="0"/>
              </a:rPr>
              <a:t>)</a:t>
            </a:r>
          </a:p>
        </p:txBody>
      </p:sp>
      <p:sp>
        <p:nvSpPr>
          <p:cNvPr id="9" name="TextBox 8"/>
          <p:cNvSpPr txBox="1"/>
          <p:nvPr/>
        </p:nvSpPr>
        <p:spPr>
          <a:xfrm rot="5400000">
            <a:off x="6837948" y="2829311"/>
            <a:ext cx="543597" cy="522956"/>
          </a:xfrm>
          <a:prstGeom prst="rect">
            <a:avLst/>
          </a:prstGeom>
          <a:noFill/>
        </p:spPr>
        <p:txBody>
          <a:bodyPr wrap="none" rtlCol="0">
            <a:spAutoFit/>
          </a:bodyPr>
          <a:lstStyle/>
          <a:p>
            <a:pPr defTabSz="914126">
              <a:defRPr/>
            </a:pPr>
            <a:r>
              <a:rPr lang="en-US" sz="2799" dirty="0">
                <a:solidFill>
                  <a:prstClr val="black"/>
                </a:solidFill>
                <a:latin typeface="Times"/>
                <a:cs typeface="Times"/>
              </a:rPr>
              <a:t>→</a:t>
            </a:r>
            <a:endParaRPr lang="en-US" sz="2799" dirty="0">
              <a:solidFill>
                <a:prstClr val="black"/>
              </a:solidFill>
              <a:latin typeface="Calibri" panose="020F0502020204030204"/>
              <a:cs typeface="Arial" charset="0"/>
            </a:endParaRPr>
          </a:p>
        </p:txBody>
      </p:sp>
      <p:pic>
        <p:nvPicPr>
          <p:cNvPr id="30" name="Picture 29">
            <a:extLst>
              <a:ext uri="{FF2B5EF4-FFF2-40B4-BE49-F238E27FC236}">
                <a16:creationId xmlns:a16="http://schemas.microsoft.com/office/drawing/2014/main" id="{EF77F0D7-F414-724A-ABAA-7D530FAEDD10}"/>
              </a:ext>
            </a:extLst>
          </p:cNvPr>
          <p:cNvPicPr>
            <a:picLocks noChangeAspect="1"/>
          </p:cNvPicPr>
          <p:nvPr/>
        </p:nvPicPr>
        <p:blipFill>
          <a:blip r:embed="rId6"/>
          <a:stretch>
            <a:fillRect/>
          </a:stretch>
        </p:blipFill>
        <p:spPr>
          <a:xfrm>
            <a:off x="-152747" y="6293165"/>
            <a:ext cx="13199442" cy="571051"/>
          </a:xfrm>
          <a:prstGeom prst="rect">
            <a:avLst/>
          </a:prstGeom>
        </p:spPr>
      </p:pic>
    </p:spTree>
    <p:extLst>
      <p:ext uri="{BB962C8B-B14F-4D97-AF65-F5344CB8AC3E}">
        <p14:creationId xmlns:p14="http://schemas.microsoft.com/office/powerpoint/2010/main" val="145780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68D7F4-4ADA-2548-8399-751E250EBD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971" y="2049780"/>
            <a:ext cx="5232400" cy="4140200"/>
          </a:xfrm>
          <a:prstGeom prst="rect">
            <a:avLst/>
          </a:prstGeom>
        </p:spPr>
      </p:pic>
      <p:pic>
        <p:nvPicPr>
          <p:cNvPr id="5" name="Picture 4">
            <a:extLst>
              <a:ext uri="{FF2B5EF4-FFF2-40B4-BE49-F238E27FC236}">
                <a16:creationId xmlns:a16="http://schemas.microsoft.com/office/drawing/2014/main" id="{8B9222CB-BC42-4E47-ACE7-90FFD97CFE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3399" y="2861247"/>
            <a:ext cx="3539172" cy="2800413"/>
          </a:xfrm>
          <a:prstGeom prst="rect">
            <a:avLst/>
          </a:prstGeom>
        </p:spPr>
      </p:pic>
      <p:pic>
        <p:nvPicPr>
          <p:cNvPr id="7" name="Picture 6">
            <a:extLst>
              <a:ext uri="{FF2B5EF4-FFF2-40B4-BE49-F238E27FC236}">
                <a16:creationId xmlns:a16="http://schemas.microsoft.com/office/drawing/2014/main" id="{B2E27288-4F5F-D24B-857E-1445BA10A1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6142" y="2073760"/>
            <a:ext cx="5351643" cy="4636256"/>
          </a:xfrm>
          <a:prstGeom prst="rect">
            <a:avLst/>
          </a:prstGeom>
        </p:spPr>
      </p:pic>
      <p:sp>
        <p:nvSpPr>
          <p:cNvPr id="9" name="Title 8">
            <a:extLst>
              <a:ext uri="{FF2B5EF4-FFF2-40B4-BE49-F238E27FC236}">
                <a16:creationId xmlns:a16="http://schemas.microsoft.com/office/drawing/2014/main" id="{78B02F60-7F48-4B41-8AE1-7AB50A9572E0}"/>
              </a:ext>
            </a:extLst>
          </p:cNvPr>
          <p:cNvSpPr>
            <a:spLocks noGrp="1"/>
          </p:cNvSpPr>
          <p:nvPr>
            <p:ph type="title"/>
          </p:nvPr>
        </p:nvSpPr>
        <p:spPr>
          <a:xfrm>
            <a:off x="394971" y="318483"/>
            <a:ext cx="10515600" cy="1325563"/>
          </a:xfrm>
        </p:spPr>
        <p:txBody>
          <a:bodyPr>
            <a:normAutofit fontScale="90000"/>
          </a:bodyPr>
          <a:lstStyle/>
          <a:p>
            <a:r>
              <a:rPr lang="en-US" b="1" dirty="0"/>
              <a:t>Self attention performs well on DL model of </a:t>
            </a:r>
            <a:br>
              <a:rPr lang="en-US" b="1" dirty="0"/>
            </a:br>
            <a:r>
              <a:rPr lang="en-US" b="1" dirty="0"/>
              <a:t>drug response for top 21 Cancer types</a:t>
            </a:r>
          </a:p>
        </p:txBody>
      </p:sp>
      <p:pic>
        <p:nvPicPr>
          <p:cNvPr id="6" name="Picture 5">
            <a:extLst>
              <a:ext uri="{FF2B5EF4-FFF2-40B4-BE49-F238E27FC236}">
                <a16:creationId xmlns:a16="http://schemas.microsoft.com/office/drawing/2014/main" id="{5B1E981F-0739-744D-9CAD-E9C10EBC01F8}"/>
              </a:ext>
            </a:extLst>
          </p:cNvPr>
          <p:cNvPicPr>
            <a:picLocks noChangeAspect="1"/>
          </p:cNvPicPr>
          <p:nvPr/>
        </p:nvPicPr>
        <p:blipFill>
          <a:blip r:embed="rId5"/>
          <a:stretch>
            <a:fillRect/>
          </a:stretch>
        </p:blipFill>
        <p:spPr>
          <a:xfrm>
            <a:off x="-154335" y="6286949"/>
            <a:ext cx="13199442" cy="571051"/>
          </a:xfrm>
          <a:prstGeom prst="rect">
            <a:avLst/>
          </a:prstGeom>
        </p:spPr>
      </p:pic>
      <p:sp>
        <p:nvSpPr>
          <p:cNvPr id="8" name="TextBox 7">
            <a:extLst>
              <a:ext uri="{FF2B5EF4-FFF2-40B4-BE49-F238E27FC236}">
                <a16:creationId xmlns:a16="http://schemas.microsoft.com/office/drawing/2014/main" id="{48161BF3-78A1-3A44-9BA6-3EAE9623F276}"/>
              </a:ext>
            </a:extLst>
          </p:cNvPr>
          <p:cNvSpPr txBox="1"/>
          <p:nvPr/>
        </p:nvSpPr>
        <p:spPr>
          <a:xfrm>
            <a:off x="5650390" y="-2977"/>
            <a:ext cx="902811" cy="338554"/>
          </a:xfrm>
          <a:prstGeom prst="rect">
            <a:avLst/>
          </a:prstGeom>
          <a:noFill/>
        </p:spPr>
        <p:txBody>
          <a:bodyPr wrap="none" rtlCol="0">
            <a:spAutoFit/>
          </a:bodyPr>
          <a:lstStyle/>
          <a:p>
            <a:r>
              <a:rPr lang="en-US" sz="1600" b="1" dirty="0">
                <a:solidFill>
                  <a:schemeClr val="bg1">
                    <a:lumMod val="75000"/>
                  </a:schemeClr>
                </a:solidFill>
                <a:latin typeface="Arial Black" panose="020B0A04020102020204" pitchFamily="34" charset="0"/>
              </a:rPr>
              <a:t>Pilot 1</a:t>
            </a:r>
          </a:p>
        </p:txBody>
      </p:sp>
    </p:spTree>
    <p:extLst>
      <p:ext uri="{BB962C8B-B14F-4D97-AF65-F5344CB8AC3E}">
        <p14:creationId xmlns:p14="http://schemas.microsoft.com/office/powerpoint/2010/main" val="2567857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D9BEE-3B28-EC41-AD67-622E11BFB307}"/>
              </a:ext>
            </a:extLst>
          </p:cNvPr>
          <p:cNvSpPr>
            <a:spLocks noGrp="1"/>
          </p:cNvSpPr>
          <p:nvPr>
            <p:ph type="title"/>
          </p:nvPr>
        </p:nvSpPr>
        <p:spPr>
          <a:xfrm>
            <a:off x="538480" y="595222"/>
            <a:ext cx="10515600" cy="467995"/>
          </a:xfrm>
        </p:spPr>
        <p:txBody>
          <a:bodyPr>
            <a:noAutofit/>
          </a:bodyPr>
          <a:lstStyle/>
          <a:p>
            <a:pPr algn="ctr"/>
            <a:r>
              <a:rPr lang="en-US" sz="4800" b="1" dirty="0"/>
              <a:t>Pan Cancer Model – Learning curves </a:t>
            </a:r>
          </a:p>
        </p:txBody>
      </p:sp>
      <p:pic>
        <p:nvPicPr>
          <p:cNvPr id="6" name="Picture 5">
            <a:extLst>
              <a:ext uri="{FF2B5EF4-FFF2-40B4-BE49-F238E27FC236}">
                <a16:creationId xmlns:a16="http://schemas.microsoft.com/office/drawing/2014/main" id="{2E808210-099B-D649-AEF0-82911D8810C5}"/>
              </a:ext>
            </a:extLst>
          </p:cNvPr>
          <p:cNvPicPr>
            <a:picLocks noChangeAspect="1"/>
          </p:cNvPicPr>
          <p:nvPr/>
        </p:nvPicPr>
        <p:blipFill>
          <a:blip r:embed="rId3"/>
          <a:stretch>
            <a:fillRect/>
          </a:stretch>
        </p:blipFill>
        <p:spPr>
          <a:xfrm>
            <a:off x="6096000" y="1602080"/>
            <a:ext cx="5492866" cy="3433041"/>
          </a:xfrm>
          <a:prstGeom prst="rect">
            <a:avLst/>
          </a:prstGeom>
        </p:spPr>
      </p:pic>
      <p:pic>
        <p:nvPicPr>
          <p:cNvPr id="12" name="Picture 11">
            <a:extLst>
              <a:ext uri="{FF2B5EF4-FFF2-40B4-BE49-F238E27FC236}">
                <a16:creationId xmlns:a16="http://schemas.microsoft.com/office/drawing/2014/main" id="{61624DD4-3DE2-BA4C-AC31-9BF190AD3E7B}"/>
              </a:ext>
            </a:extLst>
          </p:cNvPr>
          <p:cNvPicPr>
            <a:picLocks noChangeAspect="1"/>
          </p:cNvPicPr>
          <p:nvPr/>
        </p:nvPicPr>
        <p:blipFill>
          <a:blip r:embed="rId4"/>
          <a:stretch>
            <a:fillRect/>
          </a:stretch>
        </p:blipFill>
        <p:spPr>
          <a:xfrm>
            <a:off x="303415" y="1602080"/>
            <a:ext cx="5492865" cy="3433041"/>
          </a:xfrm>
          <a:prstGeom prst="rect">
            <a:avLst/>
          </a:prstGeom>
        </p:spPr>
      </p:pic>
      <p:pic>
        <p:nvPicPr>
          <p:cNvPr id="9" name="Picture 8">
            <a:extLst>
              <a:ext uri="{FF2B5EF4-FFF2-40B4-BE49-F238E27FC236}">
                <a16:creationId xmlns:a16="http://schemas.microsoft.com/office/drawing/2014/main" id="{DAD67E6E-0657-9843-A7AD-03066BC0FEF6}"/>
              </a:ext>
            </a:extLst>
          </p:cNvPr>
          <p:cNvPicPr>
            <a:picLocks noChangeAspect="1"/>
          </p:cNvPicPr>
          <p:nvPr/>
        </p:nvPicPr>
        <p:blipFill>
          <a:blip r:embed="rId5"/>
          <a:stretch>
            <a:fillRect/>
          </a:stretch>
        </p:blipFill>
        <p:spPr>
          <a:xfrm>
            <a:off x="-154335" y="6286949"/>
            <a:ext cx="13199442" cy="571051"/>
          </a:xfrm>
          <a:prstGeom prst="rect">
            <a:avLst/>
          </a:prstGeom>
        </p:spPr>
      </p:pic>
      <p:sp>
        <p:nvSpPr>
          <p:cNvPr id="3" name="TextBox 2">
            <a:extLst>
              <a:ext uri="{FF2B5EF4-FFF2-40B4-BE49-F238E27FC236}">
                <a16:creationId xmlns:a16="http://schemas.microsoft.com/office/drawing/2014/main" id="{85A38F62-915E-FE4B-94C7-97402EA5D68B}"/>
              </a:ext>
            </a:extLst>
          </p:cNvPr>
          <p:cNvSpPr txBox="1"/>
          <p:nvPr/>
        </p:nvSpPr>
        <p:spPr>
          <a:xfrm>
            <a:off x="1603168" y="5054960"/>
            <a:ext cx="681597" cy="769441"/>
          </a:xfrm>
          <a:prstGeom prst="rect">
            <a:avLst/>
          </a:prstGeom>
          <a:noFill/>
        </p:spPr>
        <p:txBody>
          <a:bodyPr wrap="none" rtlCol="0">
            <a:spAutoFit/>
          </a:bodyPr>
          <a:lstStyle/>
          <a:p>
            <a:r>
              <a:rPr lang="en-US" sz="4400" dirty="0"/>
              <a:t>R</a:t>
            </a:r>
            <a:r>
              <a:rPr lang="en-US" sz="4400" baseline="30000" dirty="0"/>
              <a:t>2</a:t>
            </a:r>
            <a:endParaRPr lang="en-US" sz="4400" dirty="0"/>
          </a:p>
        </p:txBody>
      </p:sp>
      <p:sp>
        <p:nvSpPr>
          <p:cNvPr id="11" name="TextBox 10">
            <a:extLst>
              <a:ext uri="{FF2B5EF4-FFF2-40B4-BE49-F238E27FC236}">
                <a16:creationId xmlns:a16="http://schemas.microsoft.com/office/drawing/2014/main" id="{A3860DF7-BD16-FE4B-AB2A-634A8BB7375F}"/>
              </a:ext>
            </a:extLst>
          </p:cNvPr>
          <p:cNvSpPr txBox="1"/>
          <p:nvPr/>
        </p:nvSpPr>
        <p:spPr>
          <a:xfrm>
            <a:off x="6814456" y="5121363"/>
            <a:ext cx="1269899" cy="769441"/>
          </a:xfrm>
          <a:prstGeom prst="rect">
            <a:avLst/>
          </a:prstGeom>
          <a:noFill/>
        </p:spPr>
        <p:txBody>
          <a:bodyPr wrap="none" rtlCol="0">
            <a:spAutoFit/>
          </a:bodyPr>
          <a:lstStyle/>
          <a:p>
            <a:r>
              <a:rPr lang="en-US" sz="4400" dirty="0"/>
              <a:t>MAE</a:t>
            </a:r>
          </a:p>
        </p:txBody>
      </p:sp>
    </p:spTree>
    <p:extLst>
      <p:ext uri="{BB962C8B-B14F-4D97-AF65-F5344CB8AC3E}">
        <p14:creationId xmlns:p14="http://schemas.microsoft.com/office/powerpoint/2010/main" val="2312884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D9BEE-3B28-EC41-AD67-622E11BFB307}"/>
              </a:ext>
            </a:extLst>
          </p:cNvPr>
          <p:cNvSpPr>
            <a:spLocks noGrp="1"/>
          </p:cNvSpPr>
          <p:nvPr>
            <p:ph type="title"/>
          </p:nvPr>
        </p:nvSpPr>
        <p:spPr>
          <a:xfrm>
            <a:off x="484764" y="499201"/>
            <a:ext cx="10515600" cy="467995"/>
          </a:xfrm>
        </p:spPr>
        <p:txBody>
          <a:bodyPr>
            <a:noAutofit/>
          </a:bodyPr>
          <a:lstStyle/>
          <a:p>
            <a:pPr algn="ctr"/>
            <a:r>
              <a:rPr lang="en-US" sz="5400" b="1" dirty="0"/>
              <a:t>Pan Cancer Model Capacity</a:t>
            </a:r>
          </a:p>
        </p:txBody>
      </p:sp>
      <p:pic>
        <p:nvPicPr>
          <p:cNvPr id="6" name="Picture 5">
            <a:extLst>
              <a:ext uri="{FF2B5EF4-FFF2-40B4-BE49-F238E27FC236}">
                <a16:creationId xmlns:a16="http://schemas.microsoft.com/office/drawing/2014/main" id="{44B5B987-E225-3D4B-90B6-19A5EF0BE1F1}"/>
              </a:ext>
            </a:extLst>
          </p:cNvPr>
          <p:cNvPicPr>
            <a:picLocks noChangeAspect="1"/>
          </p:cNvPicPr>
          <p:nvPr/>
        </p:nvPicPr>
        <p:blipFill>
          <a:blip r:embed="rId3"/>
          <a:stretch>
            <a:fillRect/>
          </a:stretch>
        </p:blipFill>
        <p:spPr>
          <a:xfrm>
            <a:off x="6233878" y="1405195"/>
            <a:ext cx="5332893" cy="3333058"/>
          </a:xfrm>
          <a:prstGeom prst="rect">
            <a:avLst/>
          </a:prstGeom>
        </p:spPr>
      </p:pic>
      <p:pic>
        <p:nvPicPr>
          <p:cNvPr id="12" name="Picture 11">
            <a:extLst>
              <a:ext uri="{FF2B5EF4-FFF2-40B4-BE49-F238E27FC236}">
                <a16:creationId xmlns:a16="http://schemas.microsoft.com/office/drawing/2014/main" id="{6B8E17ED-D388-3740-8A19-70C155FA9566}"/>
              </a:ext>
            </a:extLst>
          </p:cNvPr>
          <p:cNvPicPr>
            <a:picLocks noChangeAspect="1"/>
          </p:cNvPicPr>
          <p:nvPr/>
        </p:nvPicPr>
        <p:blipFill>
          <a:blip r:embed="rId4"/>
          <a:stretch>
            <a:fillRect/>
          </a:stretch>
        </p:blipFill>
        <p:spPr>
          <a:xfrm>
            <a:off x="409670" y="1405195"/>
            <a:ext cx="5332894" cy="3333059"/>
          </a:xfrm>
          <a:prstGeom prst="rect">
            <a:avLst/>
          </a:prstGeom>
        </p:spPr>
      </p:pic>
      <p:pic>
        <p:nvPicPr>
          <p:cNvPr id="9" name="Picture 8">
            <a:extLst>
              <a:ext uri="{FF2B5EF4-FFF2-40B4-BE49-F238E27FC236}">
                <a16:creationId xmlns:a16="http://schemas.microsoft.com/office/drawing/2014/main" id="{9C002742-D6ED-174F-B55F-30D4291E8AB7}"/>
              </a:ext>
            </a:extLst>
          </p:cNvPr>
          <p:cNvPicPr>
            <a:picLocks noChangeAspect="1"/>
          </p:cNvPicPr>
          <p:nvPr/>
        </p:nvPicPr>
        <p:blipFill>
          <a:blip r:embed="rId5"/>
          <a:stretch>
            <a:fillRect/>
          </a:stretch>
        </p:blipFill>
        <p:spPr>
          <a:xfrm>
            <a:off x="-154335" y="6286949"/>
            <a:ext cx="13199442" cy="571051"/>
          </a:xfrm>
          <a:prstGeom prst="rect">
            <a:avLst/>
          </a:prstGeom>
        </p:spPr>
      </p:pic>
      <p:sp>
        <p:nvSpPr>
          <p:cNvPr id="11" name="TextBox 10">
            <a:extLst>
              <a:ext uri="{FF2B5EF4-FFF2-40B4-BE49-F238E27FC236}">
                <a16:creationId xmlns:a16="http://schemas.microsoft.com/office/drawing/2014/main" id="{549F92A7-5A47-C147-9248-1389A9826E93}"/>
              </a:ext>
            </a:extLst>
          </p:cNvPr>
          <p:cNvSpPr txBox="1"/>
          <p:nvPr/>
        </p:nvSpPr>
        <p:spPr>
          <a:xfrm>
            <a:off x="1603168" y="5054960"/>
            <a:ext cx="681597" cy="769441"/>
          </a:xfrm>
          <a:prstGeom prst="rect">
            <a:avLst/>
          </a:prstGeom>
          <a:noFill/>
        </p:spPr>
        <p:txBody>
          <a:bodyPr wrap="none" rtlCol="0">
            <a:spAutoFit/>
          </a:bodyPr>
          <a:lstStyle/>
          <a:p>
            <a:r>
              <a:rPr lang="en-US" sz="4400" dirty="0"/>
              <a:t>R</a:t>
            </a:r>
            <a:r>
              <a:rPr lang="en-US" sz="4400" baseline="30000" dirty="0"/>
              <a:t>2</a:t>
            </a:r>
            <a:endParaRPr lang="en-US" sz="4400" dirty="0"/>
          </a:p>
        </p:txBody>
      </p:sp>
      <p:sp>
        <p:nvSpPr>
          <p:cNvPr id="13" name="TextBox 12">
            <a:extLst>
              <a:ext uri="{FF2B5EF4-FFF2-40B4-BE49-F238E27FC236}">
                <a16:creationId xmlns:a16="http://schemas.microsoft.com/office/drawing/2014/main" id="{785749A1-B993-9747-B3CB-06D0AEC43B3B}"/>
              </a:ext>
            </a:extLst>
          </p:cNvPr>
          <p:cNvSpPr txBox="1"/>
          <p:nvPr/>
        </p:nvSpPr>
        <p:spPr>
          <a:xfrm>
            <a:off x="6814456" y="5121363"/>
            <a:ext cx="1269899" cy="769441"/>
          </a:xfrm>
          <a:prstGeom prst="rect">
            <a:avLst/>
          </a:prstGeom>
          <a:noFill/>
        </p:spPr>
        <p:txBody>
          <a:bodyPr wrap="none" rtlCol="0">
            <a:spAutoFit/>
          </a:bodyPr>
          <a:lstStyle/>
          <a:p>
            <a:r>
              <a:rPr lang="en-US" sz="4400" dirty="0"/>
              <a:t>MAE</a:t>
            </a:r>
          </a:p>
        </p:txBody>
      </p:sp>
    </p:spTree>
    <p:extLst>
      <p:ext uri="{BB962C8B-B14F-4D97-AF65-F5344CB8AC3E}">
        <p14:creationId xmlns:p14="http://schemas.microsoft.com/office/powerpoint/2010/main" val="295777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FDE48-0955-2E4E-940A-97A9A4D83D1D}"/>
              </a:ext>
            </a:extLst>
          </p:cNvPr>
          <p:cNvSpPr>
            <a:spLocks noGrp="1"/>
          </p:cNvSpPr>
          <p:nvPr>
            <p:ph type="title"/>
          </p:nvPr>
        </p:nvSpPr>
        <p:spPr>
          <a:xfrm>
            <a:off x="648630" y="298219"/>
            <a:ext cx="10515600" cy="961870"/>
          </a:xfrm>
        </p:spPr>
        <p:txBody>
          <a:bodyPr>
            <a:normAutofit fontScale="90000"/>
          </a:bodyPr>
          <a:lstStyle/>
          <a:p>
            <a:r>
              <a:rPr lang="en-US" b="1" dirty="0"/>
              <a:t>Three Numerical Computing Co-Design Challenges</a:t>
            </a:r>
          </a:p>
        </p:txBody>
      </p:sp>
      <p:sp>
        <p:nvSpPr>
          <p:cNvPr id="3" name="Content Placeholder 2">
            <a:extLst>
              <a:ext uri="{FF2B5EF4-FFF2-40B4-BE49-F238E27FC236}">
                <a16:creationId xmlns:a16="http://schemas.microsoft.com/office/drawing/2014/main" id="{6A9E9584-15DE-3445-9A05-61A5C6B47D33}"/>
              </a:ext>
            </a:extLst>
          </p:cNvPr>
          <p:cNvSpPr>
            <a:spLocks noGrp="1"/>
          </p:cNvSpPr>
          <p:nvPr>
            <p:ph idx="1"/>
          </p:nvPr>
        </p:nvSpPr>
        <p:spPr>
          <a:xfrm>
            <a:off x="648630" y="1368424"/>
            <a:ext cx="10515600" cy="5054677"/>
          </a:xfrm>
        </p:spPr>
        <p:txBody>
          <a:bodyPr>
            <a:normAutofit/>
          </a:bodyPr>
          <a:lstStyle/>
          <a:p>
            <a:r>
              <a:rPr lang="en-US" b="1" dirty="0"/>
              <a:t>Sparsity </a:t>
            </a:r>
          </a:p>
          <a:p>
            <a:pPr lvl="1"/>
            <a:r>
              <a:rPr lang="en-US" dirty="0"/>
              <a:t>Acceleration during training</a:t>
            </a:r>
          </a:p>
          <a:p>
            <a:pPr lvl="1"/>
            <a:r>
              <a:rPr lang="en-US" dirty="0"/>
              <a:t>Compression and model reduction for inferencing</a:t>
            </a:r>
          </a:p>
          <a:p>
            <a:pPr lvl="1"/>
            <a:r>
              <a:rPr lang="en-US" dirty="0"/>
              <a:t>Static and dynamics sparsity patterns in learning</a:t>
            </a:r>
          </a:p>
          <a:p>
            <a:r>
              <a:rPr lang="en-US" b="1" dirty="0"/>
              <a:t>Precision</a:t>
            </a:r>
          </a:p>
          <a:p>
            <a:pPr lvl="1"/>
            <a:r>
              <a:rPr lang="en-US" dirty="0"/>
              <a:t>Model accuracy, training efficiency precision tradeoffs</a:t>
            </a:r>
          </a:p>
          <a:p>
            <a:pPr lvl="1"/>
            <a:r>
              <a:rPr lang="en-US" dirty="0"/>
              <a:t>Accelerator design</a:t>
            </a:r>
          </a:p>
          <a:p>
            <a:pPr lvl="1"/>
            <a:r>
              <a:rPr lang="en-US" dirty="0"/>
              <a:t>Power consumption</a:t>
            </a:r>
          </a:p>
          <a:p>
            <a:r>
              <a:rPr lang="en-US" b="1" dirty="0"/>
              <a:t>Accelerator Architectures</a:t>
            </a:r>
          </a:p>
          <a:p>
            <a:pPr lvl="1"/>
            <a:r>
              <a:rPr lang="en-US" dirty="0"/>
              <a:t>Training and Inference</a:t>
            </a:r>
          </a:p>
          <a:p>
            <a:pPr lvl="1"/>
            <a:r>
              <a:rPr lang="en-US" dirty="0"/>
              <a:t>What should we build that will have impact long term</a:t>
            </a:r>
          </a:p>
          <a:p>
            <a:pPr lvl="1"/>
            <a:r>
              <a:rPr lang="en-US" dirty="0"/>
              <a:t>Exploiting what we know about precision and sparsity</a:t>
            </a:r>
          </a:p>
          <a:p>
            <a:pPr lvl="1"/>
            <a:endParaRPr lang="en-US" dirty="0"/>
          </a:p>
          <a:p>
            <a:pPr lvl="1"/>
            <a:endParaRPr lang="en-US" b="1" dirty="0"/>
          </a:p>
          <a:p>
            <a:pPr lvl="1"/>
            <a:endParaRPr lang="en-US" dirty="0"/>
          </a:p>
        </p:txBody>
      </p:sp>
    </p:spTree>
    <p:extLst>
      <p:ext uri="{BB962C8B-B14F-4D97-AF65-F5344CB8AC3E}">
        <p14:creationId xmlns:p14="http://schemas.microsoft.com/office/powerpoint/2010/main" val="2490900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E732-2C6F-C441-B0FB-FB63C088CF3D}"/>
              </a:ext>
            </a:extLst>
          </p:cNvPr>
          <p:cNvSpPr>
            <a:spLocks noGrp="1"/>
          </p:cNvSpPr>
          <p:nvPr>
            <p:ph type="title"/>
          </p:nvPr>
        </p:nvSpPr>
        <p:spPr/>
        <p:txBody>
          <a:bodyPr/>
          <a:lstStyle/>
          <a:p>
            <a:r>
              <a:rPr lang="en-US" dirty="0"/>
              <a:t>Sparsity</a:t>
            </a:r>
          </a:p>
        </p:txBody>
      </p:sp>
    </p:spTree>
    <p:extLst>
      <p:ext uri="{BB962C8B-B14F-4D97-AF65-F5344CB8AC3E}">
        <p14:creationId xmlns:p14="http://schemas.microsoft.com/office/powerpoint/2010/main" val="4124598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DBC707-84F6-6A4C-9A7D-F897D9511705}"/>
              </a:ext>
            </a:extLst>
          </p:cNvPr>
          <p:cNvPicPr>
            <a:picLocks noChangeAspect="1"/>
          </p:cNvPicPr>
          <p:nvPr/>
        </p:nvPicPr>
        <p:blipFill>
          <a:blip r:embed="rId2"/>
          <a:stretch>
            <a:fillRect/>
          </a:stretch>
        </p:blipFill>
        <p:spPr>
          <a:xfrm>
            <a:off x="44450" y="12700"/>
            <a:ext cx="12103100" cy="6832600"/>
          </a:xfrm>
          <a:prstGeom prst="rect">
            <a:avLst/>
          </a:prstGeom>
        </p:spPr>
      </p:pic>
    </p:spTree>
    <p:extLst>
      <p:ext uri="{BB962C8B-B14F-4D97-AF65-F5344CB8AC3E}">
        <p14:creationId xmlns:p14="http://schemas.microsoft.com/office/powerpoint/2010/main" val="1526236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E2C22B-5A20-0843-A8C2-AC87BFB2538C}"/>
              </a:ext>
            </a:extLst>
          </p:cNvPr>
          <p:cNvPicPr>
            <a:picLocks noChangeAspect="1"/>
          </p:cNvPicPr>
          <p:nvPr/>
        </p:nvPicPr>
        <p:blipFill>
          <a:blip r:embed="rId2"/>
          <a:stretch>
            <a:fillRect/>
          </a:stretch>
        </p:blipFill>
        <p:spPr>
          <a:xfrm>
            <a:off x="624187" y="228600"/>
            <a:ext cx="11264900" cy="3200400"/>
          </a:xfrm>
          <a:prstGeom prst="rect">
            <a:avLst/>
          </a:prstGeom>
        </p:spPr>
      </p:pic>
      <p:pic>
        <p:nvPicPr>
          <p:cNvPr id="3" name="Picture 2">
            <a:extLst>
              <a:ext uri="{FF2B5EF4-FFF2-40B4-BE49-F238E27FC236}">
                <a16:creationId xmlns:a16="http://schemas.microsoft.com/office/drawing/2014/main" id="{3D506A4E-D830-8147-9AA2-EBE0A157586D}"/>
              </a:ext>
            </a:extLst>
          </p:cNvPr>
          <p:cNvPicPr>
            <a:picLocks noChangeAspect="1"/>
          </p:cNvPicPr>
          <p:nvPr/>
        </p:nvPicPr>
        <p:blipFill>
          <a:blip r:embed="rId3"/>
          <a:stretch>
            <a:fillRect/>
          </a:stretch>
        </p:blipFill>
        <p:spPr>
          <a:xfrm>
            <a:off x="1586165" y="3683000"/>
            <a:ext cx="9423400" cy="2946400"/>
          </a:xfrm>
          <a:prstGeom prst="rect">
            <a:avLst/>
          </a:prstGeom>
        </p:spPr>
      </p:pic>
      <p:sp>
        <p:nvSpPr>
          <p:cNvPr id="4" name="TextBox 3">
            <a:extLst>
              <a:ext uri="{FF2B5EF4-FFF2-40B4-BE49-F238E27FC236}">
                <a16:creationId xmlns:a16="http://schemas.microsoft.com/office/drawing/2014/main" id="{58A736AF-FAFE-1B4D-8331-A5ACE4A0C57F}"/>
              </a:ext>
            </a:extLst>
          </p:cNvPr>
          <p:cNvSpPr txBox="1"/>
          <p:nvPr/>
        </p:nvSpPr>
        <p:spPr>
          <a:xfrm>
            <a:off x="2582458" y="3242714"/>
            <a:ext cx="7473777" cy="523220"/>
          </a:xfrm>
          <a:prstGeom prst="rect">
            <a:avLst/>
          </a:prstGeom>
          <a:noFill/>
        </p:spPr>
        <p:txBody>
          <a:bodyPr wrap="none" rtlCol="0">
            <a:spAutoFit/>
          </a:bodyPr>
          <a:lstStyle/>
          <a:p>
            <a:r>
              <a:rPr lang="en-US" sz="2800" b="1" dirty="0">
                <a:solidFill>
                  <a:srgbClr val="C00000"/>
                </a:solidFill>
              </a:rPr>
              <a:t>189x CPU and 13x GPU on nine DNN benchmarks</a:t>
            </a:r>
          </a:p>
        </p:txBody>
      </p:sp>
    </p:spTree>
    <p:extLst>
      <p:ext uri="{BB962C8B-B14F-4D97-AF65-F5344CB8AC3E}">
        <p14:creationId xmlns:p14="http://schemas.microsoft.com/office/powerpoint/2010/main" val="3852622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B5CCEE-1150-1847-AC56-2F94BAD0489C}"/>
              </a:ext>
            </a:extLst>
          </p:cNvPr>
          <p:cNvPicPr>
            <a:picLocks noChangeAspect="1"/>
          </p:cNvPicPr>
          <p:nvPr/>
        </p:nvPicPr>
        <p:blipFill>
          <a:blip r:embed="rId2"/>
          <a:stretch>
            <a:fillRect/>
          </a:stretch>
        </p:blipFill>
        <p:spPr>
          <a:xfrm>
            <a:off x="250227" y="116710"/>
            <a:ext cx="5637255" cy="2905413"/>
          </a:xfrm>
          <a:prstGeom prst="rect">
            <a:avLst/>
          </a:prstGeom>
        </p:spPr>
      </p:pic>
      <p:pic>
        <p:nvPicPr>
          <p:cNvPr id="4" name="Picture 3">
            <a:extLst>
              <a:ext uri="{FF2B5EF4-FFF2-40B4-BE49-F238E27FC236}">
                <a16:creationId xmlns:a16="http://schemas.microsoft.com/office/drawing/2014/main" id="{AB001A6B-F50D-234D-8CCE-CEB9CD2056FC}"/>
              </a:ext>
            </a:extLst>
          </p:cNvPr>
          <p:cNvPicPr>
            <a:picLocks noChangeAspect="1"/>
          </p:cNvPicPr>
          <p:nvPr/>
        </p:nvPicPr>
        <p:blipFill>
          <a:blip r:embed="rId3"/>
          <a:stretch>
            <a:fillRect/>
          </a:stretch>
        </p:blipFill>
        <p:spPr>
          <a:xfrm>
            <a:off x="425793" y="3192332"/>
            <a:ext cx="9486900" cy="3606800"/>
          </a:xfrm>
          <a:prstGeom prst="rect">
            <a:avLst/>
          </a:prstGeom>
        </p:spPr>
      </p:pic>
      <p:pic>
        <p:nvPicPr>
          <p:cNvPr id="5" name="Picture 4">
            <a:extLst>
              <a:ext uri="{FF2B5EF4-FFF2-40B4-BE49-F238E27FC236}">
                <a16:creationId xmlns:a16="http://schemas.microsoft.com/office/drawing/2014/main" id="{B834A734-2C48-4C4B-83EA-A3DA1C08ACA7}"/>
              </a:ext>
            </a:extLst>
          </p:cNvPr>
          <p:cNvPicPr>
            <a:picLocks noChangeAspect="1"/>
          </p:cNvPicPr>
          <p:nvPr/>
        </p:nvPicPr>
        <p:blipFill>
          <a:blip r:embed="rId4"/>
          <a:stretch>
            <a:fillRect/>
          </a:stretch>
        </p:blipFill>
        <p:spPr>
          <a:xfrm>
            <a:off x="6304519" y="639789"/>
            <a:ext cx="5685663" cy="2199674"/>
          </a:xfrm>
          <a:prstGeom prst="rect">
            <a:avLst/>
          </a:prstGeom>
        </p:spPr>
      </p:pic>
      <p:sp>
        <p:nvSpPr>
          <p:cNvPr id="6" name="TextBox 5">
            <a:extLst>
              <a:ext uri="{FF2B5EF4-FFF2-40B4-BE49-F238E27FC236}">
                <a16:creationId xmlns:a16="http://schemas.microsoft.com/office/drawing/2014/main" id="{85B6FE0B-71C2-E841-9627-0254C361E091}"/>
              </a:ext>
            </a:extLst>
          </p:cNvPr>
          <p:cNvSpPr txBox="1"/>
          <p:nvPr/>
        </p:nvSpPr>
        <p:spPr>
          <a:xfrm>
            <a:off x="722230" y="3009672"/>
            <a:ext cx="8396337" cy="523220"/>
          </a:xfrm>
          <a:prstGeom prst="rect">
            <a:avLst/>
          </a:prstGeom>
          <a:noFill/>
        </p:spPr>
        <p:txBody>
          <a:bodyPr wrap="none" rtlCol="0">
            <a:spAutoFit/>
          </a:bodyPr>
          <a:lstStyle/>
          <a:p>
            <a:r>
              <a:rPr lang="en-US" sz="2800" b="1" dirty="0">
                <a:solidFill>
                  <a:srgbClr val="C00000"/>
                </a:solidFill>
              </a:rPr>
              <a:t>~5%-10% relative improvement on various benchmarks</a:t>
            </a:r>
          </a:p>
        </p:txBody>
      </p:sp>
    </p:spTree>
    <p:extLst>
      <p:ext uri="{BB962C8B-B14F-4D97-AF65-F5344CB8AC3E}">
        <p14:creationId xmlns:p14="http://schemas.microsoft.com/office/powerpoint/2010/main" val="1734706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EA7221-1DB5-1142-88D8-A1C0E7394FD8}"/>
              </a:ext>
            </a:extLst>
          </p:cNvPr>
          <p:cNvPicPr>
            <a:picLocks noChangeAspect="1"/>
          </p:cNvPicPr>
          <p:nvPr/>
        </p:nvPicPr>
        <p:blipFill>
          <a:blip r:embed="rId2"/>
          <a:stretch>
            <a:fillRect/>
          </a:stretch>
        </p:blipFill>
        <p:spPr>
          <a:xfrm>
            <a:off x="1360714" y="0"/>
            <a:ext cx="9470571" cy="6858000"/>
          </a:xfrm>
          <a:prstGeom prst="rect">
            <a:avLst/>
          </a:prstGeom>
        </p:spPr>
      </p:pic>
    </p:spTree>
    <p:extLst>
      <p:ext uri="{BB962C8B-B14F-4D97-AF65-F5344CB8AC3E}">
        <p14:creationId xmlns:p14="http://schemas.microsoft.com/office/powerpoint/2010/main" val="662206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756177-48EA-574A-AF84-B6B1AF84CDE5}"/>
              </a:ext>
            </a:extLst>
          </p:cNvPr>
          <p:cNvPicPr>
            <a:picLocks noChangeAspect="1"/>
          </p:cNvPicPr>
          <p:nvPr/>
        </p:nvPicPr>
        <p:blipFill>
          <a:blip r:embed="rId2"/>
          <a:stretch>
            <a:fillRect/>
          </a:stretch>
        </p:blipFill>
        <p:spPr>
          <a:xfrm>
            <a:off x="0" y="78462"/>
            <a:ext cx="12192000" cy="2560000"/>
          </a:xfrm>
          <a:prstGeom prst="rect">
            <a:avLst/>
          </a:prstGeom>
        </p:spPr>
      </p:pic>
      <p:pic>
        <p:nvPicPr>
          <p:cNvPr id="3" name="Picture 2">
            <a:extLst>
              <a:ext uri="{FF2B5EF4-FFF2-40B4-BE49-F238E27FC236}">
                <a16:creationId xmlns:a16="http://schemas.microsoft.com/office/drawing/2014/main" id="{33C805E7-273B-4542-9FD8-B4822988E88A}"/>
              </a:ext>
            </a:extLst>
          </p:cNvPr>
          <p:cNvPicPr>
            <a:picLocks noChangeAspect="1"/>
          </p:cNvPicPr>
          <p:nvPr/>
        </p:nvPicPr>
        <p:blipFill>
          <a:blip r:embed="rId3"/>
          <a:stretch>
            <a:fillRect/>
          </a:stretch>
        </p:blipFill>
        <p:spPr>
          <a:xfrm>
            <a:off x="6989379" y="2956527"/>
            <a:ext cx="5202621" cy="3766481"/>
          </a:xfrm>
          <a:prstGeom prst="rect">
            <a:avLst/>
          </a:prstGeom>
        </p:spPr>
      </p:pic>
      <p:pic>
        <p:nvPicPr>
          <p:cNvPr id="4" name="Picture 3">
            <a:extLst>
              <a:ext uri="{FF2B5EF4-FFF2-40B4-BE49-F238E27FC236}">
                <a16:creationId xmlns:a16="http://schemas.microsoft.com/office/drawing/2014/main" id="{94E86474-419D-F742-8962-498B71DE158B}"/>
              </a:ext>
            </a:extLst>
          </p:cNvPr>
          <p:cNvPicPr>
            <a:picLocks noChangeAspect="1"/>
          </p:cNvPicPr>
          <p:nvPr/>
        </p:nvPicPr>
        <p:blipFill>
          <a:blip r:embed="rId4"/>
          <a:stretch>
            <a:fillRect/>
          </a:stretch>
        </p:blipFill>
        <p:spPr>
          <a:xfrm>
            <a:off x="96474" y="3000565"/>
            <a:ext cx="6236592" cy="3766481"/>
          </a:xfrm>
          <a:prstGeom prst="rect">
            <a:avLst/>
          </a:prstGeom>
        </p:spPr>
      </p:pic>
      <p:sp>
        <p:nvSpPr>
          <p:cNvPr id="5" name="TextBox 4">
            <a:extLst>
              <a:ext uri="{FF2B5EF4-FFF2-40B4-BE49-F238E27FC236}">
                <a16:creationId xmlns:a16="http://schemas.microsoft.com/office/drawing/2014/main" id="{9A1A0723-D749-D44E-B078-5D2DC97DCD4B}"/>
              </a:ext>
            </a:extLst>
          </p:cNvPr>
          <p:cNvSpPr txBox="1"/>
          <p:nvPr/>
        </p:nvSpPr>
        <p:spPr>
          <a:xfrm>
            <a:off x="832337" y="2376852"/>
            <a:ext cx="10216708" cy="523220"/>
          </a:xfrm>
          <a:prstGeom prst="rect">
            <a:avLst/>
          </a:prstGeom>
          <a:noFill/>
        </p:spPr>
        <p:txBody>
          <a:bodyPr wrap="none" rtlCol="0">
            <a:spAutoFit/>
          </a:bodyPr>
          <a:lstStyle/>
          <a:p>
            <a:r>
              <a:rPr lang="en-US" sz="2800" dirty="0">
                <a:solidFill>
                  <a:srgbClr val="C00000"/>
                </a:solidFill>
              </a:rPr>
              <a:t>Skip as many zeros as possible but otherwise do everything the same</a:t>
            </a:r>
          </a:p>
        </p:txBody>
      </p:sp>
    </p:spTree>
    <p:extLst>
      <p:ext uri="{BB962C8B-B14F-4D97-AF65-F5344CB8AC3E}">
        <p14:creationId xmlns:p14="http://schemas.microsoft.com/office/powerpoint/2010/main" val="1851007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A9C48F-66EC-544C-8667-7C3128F558C3}"/>
              </a:ext>
            </a:extLst>
          </p:cNvPr>
          <p:cNvPicPr>
            <a:picLocks noChangeAspect="1"/>
          </p:cNvPicPr>
          <p:nvPr/>
        </p:nvPicPr>
        <p:blipFill>
          <a:blip r:embed="rId2"/>
          <a:stretch>
            <a:fillRect/>
          </a:stretch>
        </p:blipFill>
        <p:spPr>
          <a:xfrm>
            <a:off x="1055077" y="14996"/>
            <a:ext cx="9906000" cy="2047752"/>
          </a:xfrm>
          <a:prstGeom prst="rect">
            <a:avLst/>
          </a:prstGeom>
        </p:spPr>
      </p:pic>
      <p:pic>
        <p:nvPicPr>
          <p:cNvPr id="3" name="Picture 2">
            <a:extLst>
              <a:ext uri="{FF2B5EF4-FFF2-40B4-BE49-F238E27FC236}">
                <a16:creationId xmlns:a16="http://schemas.microsoft.com/office/drawing/2014/main" id="{51B0545F-0E15-DB48-BF4E-837818C7F760}"/>
              </a:ext>
            </a:extLst>
          </p:cNvPr>
          <p:cNvPicPr>
            <a:picLocks noChangeAspect="1"/>
          </p:cNvPicPr>
          <p:nvPr/>
        </p:nvPicPr>
        <p:blipFill>
          <a:blip r:embed="rId3"/>
          <a:stretch>
            <a:fillRect/>
          </a:stretch>
        </p:blipFill>
        <p:spPr>
          <a:xfrm>
            <a:off x="2014151" y="2228291"/>
            <a:ext cx="7587049" cy="2180405"/>
          </a:xfrm>
          <a:prstGeom prst="rect">
            <a:avLst/>
          </a:prstGeom>
        </p:spPr>
      </p:pic>
      <p:pic>
        <p:nvPicPr>
          <p:cNvPr id="4" name="Picture 3">
            <a:extLst>
              <a:ext uri="{FF2B5EF4-FFF2-40B4-BE49-F238E27FC236}">
                <a16:creationId xmlns:a16="http://schemas.microsoft.com/office/drawing/2014/main" id="{8C52035C-ABD0-6949-A744-DD8F64329213}"/>
              </a:ext>
            </a:extLst>
          </p:cNvPr>
          <p:cNvPicPr>
            <a:picLocks noChangeAspect="1"/>
          </p:cNvPicPr>
          <p:nvPr/>
        </p:nvPicPr>
        <p:blipFill>
          <a:blip r:embed="rId4"/>
          <a:stretch>
            <a:fillRect/>
          </a:stretch>
        </p:blipFill>
        <p:spPr>
          <a:xfrm>
            <a:off x="0" y="3944957"/>
            <a:ext cx="12192000" cy="2913043"/>
          </a:xfrm>
          <a:prstGeom prst="rect">
            <a:avLst/>
          </a:prstGeom>
        </p:spPr>
      </p:pic>
      <p:sp>
        <p:nvSpPr>
          <p:cNvPr id="5" name="TextBox 4">
            <a:extLst>
              <a:ext uri="{FF2B5EF4-FFF2-40B4-BE49-F238E27FC236}">
                <a16:creationId xmlns:a16="http://schemas.microsoft.com/office/drawing/2014/main" id="{AF76BA50-A800-2D4A-8A65-DD97609F4497}"/>
              </a:ext>
            </a:extLst>
          </p:cNvPr>
          <p:cNvSpPr txBox="1"/>
          <p:nvPr/>
        </p:nvSpPr>
        <p:spPr>
          <a:xfrm>
            <a:off x="908682" y="1892128"/>
            <a:ext cx="10374635" cy="523220"/>
          </a:xfrm>
          <a:prstGeom prst="rect">
            <a:avLst/>
          </a:prstGeom>
          <a:noFill/>
        </p:spPr>
        <p:txBody>
          <a:bodyPr wrap="none" rtlCol="0">
            <a:spAutoFit/>
          </a:bodyPr>
          <a:lstStyle/>
          <a:p>
            <a:r>
              <a:rPr lang="en-US" sz="2800" dirty="0">
                <a:solidFill>
                  <a:srgbClr val="C00000"/>
                </a:solidFill>
              </a:rPr>
              <a:t>Reduce the communication in distributed training as much as possible</a:t>
            </a:r>
          </a:p>
        </p:txBody>
      </p:sp>
    </p:spTree>
    <p:extLst>
      <p:ext uri="{BB962C8B-B14F-4D97-AF65-F5344CB8AC3E}">
        <p14:creationId xmlns:p14="http://schemas.microsoft.com/office/powerpoint/2010/main" val="1495573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4A8E35-E760-4345-B185-CE58E6D32D03}"/>
              </a:ext>
            </a:extLst>
          </p:cNvPr>
          <p:cNvPicPr>
            <a:picLocks noChangeAspect="1"/>
          </p:cNvPicPr>
          <p:nvPr/>
        </p:nvPicPr>
        <p:blipFill>
          <a:blip r:embed="rId2"/>
          <a:stretch>
            <a:fillRect/>
          </a:stretch>
        </p:blipFill>
        <p:spPr>
          <a:xfrm>
            <a:off x="481203" y="38328"/>
            <a:ext cx="8456047" cy="2480441"/>
          </a:xfrm>
          <a:prstGeom prst="rect">
            <a:avLst/>
          </a:prstGeom>
        </p:spPr>
      </p:pic>
      <p:sp>
        <p:nvSpPr>
          <p:cNvPr id="3" name="Rectangle 2">
            <a:extLst>
              <a:ext uri="{FF2B5EF4-FFF2-40B4-BE49-F238E27FC236}">
                <a16:creationId xmlns:a16="http://schemas.microsoft.com/office/drawing/2014/main" id="{291B1D6B-87B2-4241-8FA4-314265B5386D}"/>
              </a:ext>
            </a:extLst>
          </p:cNvPr>
          <p:cNvSpPr/>
          <p:nvPr/>
        </p:nvSpPr>
        <p:spPr>
          <a:xfrm>
            <a:off x="359931" y="3012832"/>
            <a:ext cx="5513331" cy="2862322"/>
          </a:xfrm>
          <a:prstGeom prst="rect">
            <a:avLst/>
          </a:prstGeom>
        </p:spPr>
        <p:txBody>
          <a:bodyPr wrap="square">
            <a:spAutoFit/>
          </a:bodyPr>
          <a:lstStyle/>
          <a:p>
            <a:r>
              <a:rPr lang="en-US" dirty="0">
                <a:latin typeface="NimbusRomNo9L"/>
              </a:rPr>
              <a:t>Specifically, we show that if we decompose multiplications down to the bit level the amount of work performed during inference for image classification models can be consistently reduced by </a:t>
            </a:r>
            <a:r>
              <a:rPr lang="en-US" i="1" dirty="0">
                <a:latin typeface="NimbusRomNo9L"/>
              </a:rPr>
              <a:t>two orders of magnitude</a:t>
            </a:r>
            <a:r>
              <a:rPr lang="en-US" dirty="0">
                <a:latin typeface="NimbusRomNo9L"/>
              </a:rPr>
              <a:t>. In the best case studied of a sparse variant of AlexNet, this approach can ideally reduce computation work by more than 500</a:t>
            </a:r>
            <a:r>
              <a:rPr lang="en-US" dirty="0">
                <a:latin typeface="CMSY10"/>
              </a:rPr>
              <a:t>×</a:t>
            </a:r>
            <a:r>
              <a:rPr lang="en-US" dirty="0">
                <a:latin typeface="NimbusRomNo9L"/>
              </a:rPr>
              <a:t>. We present </a:t>
            </a:r>
            <a:r>
              <a:rPr lang="en-US" i="1" dirty="0">
                <a:latin typeface="NimbusRomNo9L"/>
              </a:rPr>
              <a:t>Laconic </a:t>
            </a:r>
            <a:r>
              <a:rPr lang="en-US" dirty="0">
                <a:latin typeface="NimbusRomNo9L"/>
              </a:rPr>
              <a:t>a hardware accelerator that implements this approach to improve execution time, and energy efficiency for inference with Deep Learning Networks. </a:t>
            </a:r>
            <a:endParaRPr lang="en-US" dirty="0"/>
          </a:p>
        </p:txBody>
      </p:sp>
      <p:pic>
        <p:nvPicPr>
          <p:cNvPr id="4" name="Picture 3">
            <a:extLst>
              <a:ext uri="{FF2B5EF4-FFF2-40B4-BE49-F238E27FC236}">
                <a16:creationId xmlns:a16="http://schemas.microsoft.com/office/drawing/2014/main" id="{B96E75AC-8A89-DC41-909D-65E12670ED77}"/>
              </a:ext>
            </a:extLst>
          </p:cNvPr>
          <p:cNvPicPr>
            <a:picLocks noChangeAspect="1"/>
          </p:cNvPicPr>
          <p:nvPr/>
        </p:nvPicPr>
        <p:blipFill>
          <a:blip r:embed="rId3"/>
          <a:stretch>
            <a:fillRect/>
          </a:stretch>
        </p:blipFill>
        <p:spPr>
          <a:xfrm>
            <a:off x="7877908" y="2737489"/>
            <a:ext cx="4314092" cy="4120511"/>
          </a:xfrm>
          <a:prstGeom prst="rect">
            <a:avLst/>
          </a:prstGeom>
        </p:spPr>
      </p:pic>
      <p:pic>
        <p:nvPicPr>
          <p:cNvPr id="5" name="Picture 4">
            <a:extLst>
              <a:ext uri="{FF2B5EF4-FFF2-40B4-BE49-F238E27FC236}">
                <a16:creationId xmlns:a16="http://schemas.microsoft.com/office/drawing/2014/main" id="{4C801287-1EC8-8642-9B66-FC88A50CA749}"/>
              </a:ext>
            </a:extLst>
          </p:cNvPr>
          <p:cNvPicPr>
            <a:picLocks noChangeAspect="1"/>
          </p:cNvPicPr>
          <p:nvPr/>
        </p:nvPicPr>
        <p:blipFill>
          <a:blip r:embed="rId4"/>
          <a:stretch>
            <a:fillRect/>
          </a:stretch>
        </p:blipFill>
        <p:spPr>
          <a:xfrm>
            <a:off x="174869" y="728296"/>
            <a:ext cx="8864600" cy="1485900"/>
          </a:xfrm>
          <a:prstGeom prst="rect">
            <a:avLst/>
          </a:prstGeom>
        </p:spPr>
      </p:pic>
      <p:sp>
        <p:nvSpPr>
          <p:cNvPr id="6" name="Rectangle 5">
            <a:extLst>
              <a:ext uri="{FF2B5EF4-FFF2-40B4-BE49-F238E27FC236}">
                <a16:creationId xmlns:a16="http://schemas.microsoft.com/office/drawing/2014/main" id="{7D8A730F-C59E-D940-955B-B222FE7CBFB0}"/>
              </a:ext>
            </a:extLst>
          </p:cNvPr>
          <p:cNvSpPr/>
          <p:nvPr/>
        </p:nvSpPr>
        <p:spPr>
          <a:xfrm>
            <a:off x="481203" y="2110154"/>
            <a:ext cx="7244305" cy="6273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53DCFA9-E4C6-3640-8879-5B2A8AFB09F9}"/>
              </a:ext>
            </a:extLst>
          </p:cNvPr>
          <p:cNvSpPr txBox="1"/>
          <p:nvPr/>
        </p:nvSpPr>
        <p:spPr>
          <a:xfrm>
            <a:off x="719332" y="2100008"/>
            <a:ext cx="8919878" cy="523220"/>
          </a:xfrm>
          <a:prstGeom prst="rect">
            <a:avLst/>
          </a:prstGeom>
          <a:noFill/>
        </p:spPr>
        <p:txBody>
          <a:bodyPr wrap="none" rtlCol="0">
            <a:spAutoFit/>
          </a:bodyPr>
          <a:lstStyle/>
          <a:p>
            <a:r>
              <a:rPr lang="en-US" sz="2800" b="1" dirty="0">
                <a:solidFill>
                  <a:srgbClr val="C00000"/>
                </a:solidFill>
              </a:rPr>
              <a:t>New hardware design to exploit non-zeros in multiplication</a:t>
            </a:r>
          </a:p>
        </p:txBody>
      </p:sp>
    </p:spTree>
    <p:extLst>
      <p:ext uri="{BB962C8B-B14F-4D97-AF65-F5344CB8AC3E}">
        <p14:creationId xmlns:p14="http://schemas.microsoft.com/office/powerpoint/2010/main" val="2326093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EB64-141E-6041-B547-53DBDA9A17C9}"/>
              </a:ext>
            </a:extLst>
          </p:cNvPr>
          <p:cNvSpPr>
            <a:spLocks noGrp="1"/>
          </p:cNvSpPr>
          <p:nvPr>
            <p:ph type="title"/>
          </p:nvPr>
        </p:nvSpPr>
        <p:spPr/>
        <p:txBody>
          <a:bodyPr/>
          <a:lstStyle/>
          <a:p>
            <a:r>
              <a:rPr lang="en-US" dirty="0"/>
              <a:t>Precision</a:t>
            </a:r>
          </a:p>
        </p:txBody>
      </p:sp>
      <p:pic>
        <p:nvPicPr>
          <p:cNvPr id="4" name="Picture 3">
            <a:extLst>
              <a:ext uri="{FF2B5EF4-FFF2-40B4-BE49-F238E27FC236}">
                <a16:creationId xmlns:a16="http://schemas.microsoft.com/office/drawing/2014/main" id="{4144902D-3B7B-5C42-8E1C-BE1F2C50C7AE}"/>
              </a:ext>
            </a:extLst>
          </p:cNvPr>
          <p:cNvPicPr>
            <a:picLocks noChangeAspect="1"/>
          </p:cNvPicPr>
          <p:nvPr/>
        </p:nvPicPr>
        <p:blipFill>
          <a:blip r:embed="rId2"/>
          <a:stretch>
            <a:fillRect/>
          </a:stretch>
        </p:blipFill>
        <p:spPr>
          <a:xfrm>
            <a:off x="5053914" y="2968604"/>
            <a:ext cx="6115736" cy="2701946"/>
          </a:xfrm>
          <a:prstGeom prst="rect">
            <a:avLst/>
          </a:prstGeom>
        </p:spPr>
      </p:pic>
    </p:spTree>
    <p:extLst>
      <p:ext uri="{BB962C8B-B14F-4D97-AF65-F5344CB8AC3E}">
        <p14:creationId xmlns:p14="http://schemas.microsoft.com/office/powerpoint/2010/main" val="1779022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0B061E0-567D-B84D-8916-17312D201A13}"/>
              </a:ext>
            </a:extLst>
          </p:cNvPr>
          <p:cNvPicPr>
            <a:picLocks noChangeAspect="1"/>
          </p:cNvPicPr>
          <p:nvPr/>
        </p:nvPicPr>
        <p:blipFill>
          <a:blip r:embed="rId2"/>
          <a:stretch>
            <a:fillRect/>
          </a:stretch>
        </p:blipFill>
        <p:spPr>
          <a:xfrm>
            <a:off x="88900" y="863600"/>
            <a:ext cx="12014200" cy="5130800"/>
          </a:xfrm>
          <a:prstGeom prst="rect">
            <a:avLst/>
          </a:prstGeom>
        </p:spPr>
      </p:pic>
      <p:sp>
        <p:nvSpPr>
          <p:cNvPr id="7" name="Rounded Rectangle 6">
            <a:extLst>
              <a:ext uri="{FF2B5EF4-FFF2-40B4-BE49-F238E27FC236}">
                <a16:creationId xmlns:a16="http://schemas.microsoft.com/office/drawing/2014/main" id="{4D4591C8-92C0-354C-B4B7-59270700AC28}"/>
              </a:ext>
            </a:extLst>
          </p:cNvPr>
          <p:cNvSpPr/>
          <p:nvPr/>
        </p:nvSpPr>
        <p:spPr>
          <a:xfrm>
            <a:off x="0" y="2501462"/>
            <a:ext cx="11950262" cy="927538"/>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10861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6AA3BD-CCA5-D744-A4B1-9130901B08B1}"/>
              </a:ext>
            </a:extLst>
          </p:cNvPr>
          <p:cNvPicPr>
            <a:picLocks noChangeAspect="1"/>
          </p:cNvPicPr>
          <p:nvPr/>
        </p:nvPicPr>
        <p:blipFill>
          <a:blip r:embed="rId2"/>
          <a:stretch>
            <a:fillRect/>
          </a:stretch>
        </p:blipFill>
        <p:spPr>
          <a:xfrm>
            <a:off x="0" y="1804725"/>
            <a:ext cx="6629400" cy="4826000"/>
          </a:xfrm>
          <a:prstGeom prst="rect">
            <a:avLst/>
          </a:prstGeom>
        </p:spPr>
      </p:pic>
      <p:pic>
        <p:nvPicPr>
          <p:cNvPr id="3" name="Picture 2">
            <a:extLst>
              <a:ext uri="{FF2B5EF4-FFF2-40B4-BE49-F238E27FC236}">
                <a16:creationId xmlns:a16="http://schemas.microsoft.com/office/drawing/2014/main" id="{4AF463A6-71A0-EB46-91B2-BD1DDB66DA19}"/>
              </a:ext>
            </a:extLst>
          </p:cNvPr>
          <p:cNvPicPr>
            <a:picLocks noChangeAspect="1"/>
          </p:cNvPicPr>
          <p:nvPr/>
        </p:nvPicPr>
        <p:blipFill>
          <a:blip r:embed="rId3"/>
          <a:stretch>
            <a:fillRect/>
          </a:stretch>
        </p:blipFill>
        <p:spPr>
          <a:xfrm>
            <a:off x="6443462" y="2358999"/>
            <a:ext cx="5430861" cy="3868614"/>
          </a:xfrm>
          <a:prstGeom prst="rect">
            <a:avLst/>
          </a:prstGeom>
        </p:spPr>
      </p:pic>
      <p:pic>
        <p:nvPicPr>
          <p:cNvPr id="4" name="Picture 3">
            <a:extLst>
              <a:ext uri="{FF2B5EF4-FFF2-40B4-BE49-F238E27FC236}">
                <a16:creationId xmlns:a16="http://schemas.microsoft.com/office/drawing/2014/main" id="{9E132CA9-2BED-A646-9E1A-ABE4C4E3B753}"/>
              </a:ext>
            </a:extLst>
          </p:cNvPr>
          <p:cNvPicPr>
            <a:picLocks noChangeAspect="1"/>
          </p:cNvPicPr>
          <p:nvPr/>
        </p:nvPicPr>
        <p:blipFill>
          <a:blip r:embed="rId4"/>
          <a:stretch>
            <a:fillRect/>
          </a:stretch>
        </p:blipFill>
        <p:spPr>
          <a:xfrm>
            <a:off x="6443462" y="204525"/>
            <a:ext cx="5676900" cy="1600200"/>
          </a:xfrm>
          <a:prstGeom prst="rect">
            <a:avLst/>
          </a:prstGeom>
        </p:spPr>
      </p:pic>
      <p:sp>
        <p:nvSpPr>
          <p:cNvPr id="5" name="TextBox 4">
            <a:extLst>
              <a:ext uri="{FF2B5EF4-FFF2-40B4-BE49-F238E27FC236}">
                <a16:creationId xmlns:a16="http://schemas.microsoft.com/office/drawing/2014/main" id="{432C5BD8-3CD5-BB48-B362-81DC212A7087}"/>
              </a:ext>
            </a:extLst>
          </p:cNvPr>
          <p:cNvSpPr txBox="1"/>
          <p:nvPr/>
        </p:nvSpPr>
        <p:spPr>
          <a:xfrm>
            <a:off x="71638" y="527572"/>
            <a:ext cx="6254276" cy="954107"/>
          </a:xfrm>
          <a:prstGeom prst="rect">
            <a:avLst/>
          </a:prstGeom>
          <a:noFill/>
        </p:spPr>
        <p:txBody>
          <a:bodyPr wrap="none" rtlCol="0">
            <a:spAutoFit/>
          </a:bodyPr>
          <a:lstStyle/>
          <a:p>
            <a:r>
              <a:rPr lang="en-US" sz="2800" dirty="0"/>
              <a:t>In our Cancer Models bfloat16 just works </a:t>
            </a:r>
          </a:p>
          <a:p>
            <a:r>
              <a:rPr lang="en-US" sz="2800" dirty="0"/>
              <a:t>With effectively no difference in training </a:t>
            </a:r>
          </a:p>
        </p:txBody>
      </p:sp>
    </p:spTree>
    <p:extLst>
      <p:ext uri="{BB962C8B-B14F-4D97-AF65-F5344CB8AC3E}">
        <p14:creationId xmlns:p14="http://schemas.microsoft.com/office/powerpoint/2010/main" val="3464503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03453A-BD88-034A-9DCA-38CD066734BE}"/>
              </a:ext>
            </a:extLst>
          </p:cNvPr>
          <p:cNvPicPr>
            <a:picLocks noChangeAspect="1"/>
          </p:cNvPicPr>
          <p:nvPr/>
        </p:nvPicPr>
        <p:blipFill>
          <a:blip r:embed="rId2"/>
          <a:stretch>
            <a:fillRect/>
          </a:stretch>
        </p:blipFill>
        <p:spPr>
          <a:xfrm>
            <a:off x="2065351" y="145531"/>
            <a:ext cx="8061298" cy="2531378"/>
          </a:xfrm>
          <a:prstGeom prst="rect">
            <a:avLst/>
          </a:prstGeom>
        </p:spPr>
      </p:pic>
      <p:pic>
        <p:nvPicPr>
          <p:cNvPr id="3" name="Picture 2">
            <a:extLst>
              <a:ext uri="{FF2B5EF4-FFF2-40B4-BE49-F238E27FC236}">
                <a16:creationId xmlns:a16="http://schemas.microsoft.com/office/drawing/2014/main" id="{4E7EBBBB-F0DA-ED4D-987F-1BA48D5A4B25}"/>
              </a:ext>
            </a:extLst>
          </p:cNvPr>
          <p:cNvPicPr>
            <a:picLocks noChangeAspect="1"/>
          </p:cNvPicPr>
          <p:nvPr/>
        </p:nvPicPr>
        <p:blipFill>
          <a:blip r:embed="rId3"/>
          <a:stretch>
            <a:fillRect/>
          </a:stretch>
        </p:blipFill>
        <p:spPr>
          <a:xfrm>
            <a:off x="175680" y="5248094"/>
            <a:ext cx="5601785" cy="930285"/>
          </a:xfrm>
          <a:prstGeom prst="rect">
            <a:avLst/>
          </a:prstGeom>
        </p:spPr>
      </p:pic>
      <p:sp>
        <p:nvSpPr>
          <p:cNvPr id="5" name="TextBox 4">
            <a:extLst>
              <a:ext uri="{FF2B5EF4-FFF2-40B4-BE49-F238E27FC236}">
                <a16:creationId xmlns:a16="http://schemas.microsoft.com/office/drawing/2014/main" id="{6AE6C296-E4D7-BD47-B74D-EE5DA233AE36}"/>
              </a:ext>
            </a:extLst>
          </p:cNvPr>
          <p:cNvSpPr txBox="1"/>
          <p:nvPr/>
        </p:nvSpPr>
        <p:spPr>
          <a:xfrm>
            <a:off x="1327847" y="2615011"/>
            <a:ext cx="10212860" cy="461665"/>
          </a:xfrm>
          <a:prstGeom prst="rect">
            <a:avLst/>
          </a:prstGeom>
          <a:noFill/>
        </p:spPr>
        <p:txBody>
          <a:bodyPr wrap="none" rtlCol="0">
            <a:spAutoFit/>
          </a:bodyPr>
          <a:lstStyle/>
          <a:p>
            <a:r>
              <a:rPr lang="en-US" sz="2400" b="1" dirty="0">
                <a:solidFill>
                  <a:srgbClr val="C00000"/>
                </a:solidFill>
              </a:rPr>
              <a:t>HALP = (Low Precision Stochastic Variance-Reduced Gradient) +  Bit Centering</a:t>
            </a:r>
          </a:p>
        </p:txBody>
      </p:sp>
      <p:pic>
        <p:nvPicPr>
          <p:cNvPr id="6" name="Picture 5">
            <a:extLst>
              <a:ext uri="{FF2B5EF4-FFF2-40B4-BE49-F238E27FC236}">
                <a16:creationId xmlns:a16="http://schemas.microsoft.com/office/drawing/2014/main" id="{CCBA6BE9-9643-1C44-B212-E8651B799F1D}"/>
              </a:ext>
            </a:extLst>
          </p:cNvPr>
          <p:cNvPicPr>
            <a:picLocks noChangeAspect="1"/>
          </p:cNvPicPr>
          <p:nvPr/>
        </p:nvPicPr>
        <p:blipFill>
          <a:blip r:embed="rId4"/>
          <a:stretch>
            <a:fillRect/>
          </a:stretch>
        </p:blipFill>
        <p:spPr>
          <a:xfrm>
            <a:off x="353667" y="3236776"/>
            <a:ext cx="5795341" cy="1599431"/>
          </a:xfrm>
          <a:prstGeom prst="rect">
            <a:avLst/>
          </a:prstGeom>
        </p:spPr>
      </p:pic>
      <p:pic>
        <p:nvPicPr>
          <p:cNvPr id="7" name="Picture 6">
            <a:extLst>
              <a:ext uri="{FF2B5EF4-FFF2-40B4-BE49-F238E27FC236}">
                <a16:creationId xmlns:a16="http://schemas.microsoft.com/office/drawing/2014/main" id="{0FDF0EDD-8FBC-1045-B2A5-280821C0A716}"/>
              </a:ext>
            </a:extLst>
          </p:cNvPr>
          <p:cNvPicPr>
            <a:picLocks noChangeAspect="1"/>
          </p:cNvPicPr>
          <p:nvPr/>
        </p:nvPicPr>
        <p:blipFill>
          <a:blip r:embed="rId5"/>
          <a:stretch>
            <a:fillRect/>
          </a:stretch>
        </p:blipFill>
        <p:spPr>
          <a:xfrm>
            <a:off x="6561327" y="3150136"/>
            <a:ext cx="5454993" cy="1772710"/>
          </a:xfrm>
          <a:prstGeom prst="rect">
            <a:avLst/>
          </a:prstGeom>
        </p:spPr>
      </p:pic>
      <p:pic>
        <p:nvPicPr>
          <p:cNvPr id="8" name="Picture 7">
            <a:extLst>
              <a:ext uri="{FF2B5EF4-FFF2-40B4-BE49-F238E27FC236}">
                <a16:creationId xmlns:a16="http://schemas.microsoft.com/office/drawing/2014/main" id="{2C921353-3A6C-6546-A02C-245548918744}"/>
              </a:ext>
            </a:extLst>
          </p:cNvPr>
          <p:cNvPicPr>
            <a:picLocks noChangeAspect="1"/>
          </p:cNvPicPr>
          <p:nvPr/>
        </p:nvPicPr>
        <p:blipFill>
          <a:blip r:embed="rId6"/>
          <a:stretch>
            <a:fillRect/>
          </a:stretch>
        </p:blipFill>
        <p:spPr>
          <a:xfrm>
            <a:off x="5659284" y="5101174"/>
            <a:ext cx="6357036" cy="1519005"/>
          </a:xfrm>
          <a:prstGeom prst="rect">
            <a:avLst/>
          </a:prstGeom>
        </p:spPr>
      </p:pic>
      <p:sp>
        <p:nvSpPr>
          <p:cNvPr id="4" name="TextBox 3">
            <a:extLst>
              <a:ext uri="{FF2B5EF4-FFF2-40B4-BE49-F238E27FC236}">
                <a16:creationId xmlns:a16="http://schemas.microsoft.com/office/drawing/2014/main" id="{CD7D0987-DB9B-E34D-B9A2-4731179DC1E4}"/>
              </a:ext>
            </a:extLst>
          </p:cNvPr>
          <p:cNvSpPr txBox="1"/>
          <p:nvPr/>
        </p:nvSpPr>
        <p:spPr>
          <a:xfrm>
            <a:off x="130877" y="145531"/>
            <a:ext cx="2605329" cy="646331"/>
          </a:xfrm>
          <a:prstGeom prst="rect">
            <a:avLst/>
          </a:prstGeom>
          <a:noFill/>
        </p:spPr>
        <p:txBody>
          <a:bodyPr wrap="none" rtlCol="0">
            <a:spAutoFit/>
          </a:bodyPr>
          <a:lstStyle/>
          <a:p>
            <a:r>
              <a:rPr lang="en-US" sz="3600" dirty="0">
                <a:solidFill>
                  <a:srgbClr val="C00000"/>
                </a:solidFill>
              </a:rPr>
              <a:t>8-bit training</a:t>
            </a:r>
          </a:p>
        </p:txBody>
      </p:sp>
    </p:spTree>
    <p:extLst>
      <p:ext uri="{BB962C8B-B14F-4D97-AF65-F5344CB8AC3E}">
        <p14:creationId xmlns:p14="http://schemas.microsoft.com/office/powerpoint/2010/main" val="2803211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D2B478-3058-204E-A5F8-55F4EDC4AB24}"/>
              </a:ext>
            </a:extLst>
          </p:cNvPr>
          <p:cNvPicPr>
            <a:picLocks noChangeAspect="1"/>
          </p:cNvPicPr>
          <p:nvPr/>
        </p:nvPicPr>
        <p:blipFill>
          <a:blip r:embed="rId2"/>
          <a:stretch>
            <a:fillRect/>
          </a:stretch>
        </p:blipFill>
        <p:spPr>
          <a:xfrm>
            <a:off x="0" y="1165264"/>
            <a:ext cx="12192000" cy="4997029"/>
          </a:xfrm>
          <a:prstGeom prst="rect">
            <a:avLst/>
          </a:prstGeom>
        </p:spPr>
      </p:pic>
      <p:sp>
        <p:nvSpPr>
          <p:cNvPr id="3" name="Rectangle 2">
            <a:extLst>
              <a:ext uri="{FF2B5EF4-FFF2-40B4-BE49-F238E27FC236}">
                <a16:creationId xmlns:a16="http://schemas.microsoft.com/office/drawing/2014/main" id="{605D9F61-7F39-A94B-9FDA-B422CABB5709}"/>
              </a:ext>
            </a:extLst>
          </p:cNvPr>
          <p:cNvSpPr/>
          <p:nvPr/>
        </p:nvSpPr>
        <p:spPr>
          <a:xfrm>
            <a:off x="675501" y="6162293"/>
            <a:ext cx="7418173" cy="400110"/>
          </a:xfrm>
          <a:prstGeom prst="rect">
            <a:avLst/>
          </a:prstGeom>
        </p:spPr>
        <p:txBody>
          <a:bodyPr wrap="square">
            <a:spAutoFit/>
          </a:bodyPr>
          <a:lstStyle/>
          <a:p>
            <a:r>
              <a:rPr lang="en-US" i="1" dirty="0">
                <a:latin typeface="Whitman"/>
              </a:rPr>
              <a:t>Vol. 105, No. 12, December 2017 | </a:t>
            </a:r>
            <a:r>
              <a:rPr lang="en-US" sz="2000" dirty="0">
                <a:latin typeface="Whitman"/>
              </a:rPr>
              <a:t>Proceedings of the IEEE </a:t>
            </a:r>
            <a:r>
              <a:rPr lang="en-US" dirty="0">
                <a:latin typeface="AmplitudeWide"/>
              </a:rPr>
              <a:t>2295 </a:t>
            </a:r>
            <a:endParaRPr lang="en-US" dirty="0"/>
          </a:p>
        </p:txBody>
      </p:sp>
      <p:sp>
        <p:nvSpPr>
          <p:cNvPr id="4" name="Title 3">
            <a:extLst>
              <a:ext uri="{FF2B5EF4-FFF2-40B4-BE49-F238E27FC236}">
                <a16:creationId xmlns:a16="http://schemas.microsoft.com/office/drawing/2014/main" id="{28DA1054-E644-A243-B0E6-097F9B80BA51}"/>
              </a:ext>
            </a:extLst>
          </p:cNvPr>
          <p:cNvSpPr>
            <a:spLocks noGrp="1"/>
          </p:cNvSpPr>
          <p:nvPr>
            <p:ph type="title"/>
          </p:nvPr>
        </p:nvSpPr>
        <p:spPr>
          <a:xfrm>
            <a:off x="0" y="0"/>
            <a:ext cx="10515600" cy="1325563"/>
          </a:xfrm>
        </p:spPr>
        <p:txBody>
          <a:bodyPr/>
          <a:lstStyle/>
          <a:p>
            <a:r>
              <a:rPr lang="en-US" b="1" dirty="0"/>
              <a:t>Many experiments at lowering precision in</a:t>
            </a:r>
            <a:br>
              <a:rPr lang="en-US" b="1" dirty="0"/>
            </a:br>
            <a:r>
              <a:rPr lang="en-US" b="1" dirty="0"/>
              <a:t>both weights and activations</a:t>
            </a:r>
          </a:p>
        </p:txBody>
      </p:sp>
    </p:spTree>
    <p:extLst>
      <p:ext uri="{BB962C8B-B14F-4D97-AF65-F5344CB8AC3E}">
        <p14:creationId xmlns:p14="http://schemas.microsoft.com/office/powerpoint/2010/main" val="4033963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2ED89E-BF29-FD48-907E-373570C1FF4B}"/>
              </a:ext>
            </a:extLst>
          </p:cNvPr>
          <p:cNvPicPr>
            <a:picLocks noChangeAspect="1"/>
          </p:cNvPicPr>
          <p:nvPr/>
        </p:nvPicPr>
        <p:blipFill>
          <a:blip r:embed="rId2"/>
          <a:stretch>
            <a:fillRect/>
          </a:stretch>
        </p:blipFill>
        <p:spPr>
          <a:xfrm>
            <a:off x="156308" y="1841011"/>
            <a:ext cx="11480800" cy="4559300"/>
          </a:xfrm>
          <a:prstGeom prst="rect">
            <a:avLst/>
          </a:prstGeom>
        </p:spPr>
      </p:pic>
      <p:sp>
        <p:nvSpPr>
          <p:cNvPr id="3" name="Title 2">
            <a:extLst>
              <a:ext uri="{FF2B5EF4-FFF2-40B4-BE49-F238E27FC236}">
                <a16:creationId xmlns:a16="http://schemas.microsoft.com/office/drawing/2014/main" id="{95CF9DD3-392D-4645-AB84-4741A254D7CF}"/>
              </a:ext>
            </a:extLst>
          </p:cNvPr>
          <p:cNvSpPr>
            <a:spLocks noGrp="1"/>
          </p:cNvSpPr>
          <p:nvPr>
            <p:ph type="title"/>
          </p:nvPr>
        </p:nvSpPr>
        <p:spPr>
          <a:xfrm>
            <a:off x="638908" y="318232"/>
            <a:ext cx="10515600" cy="1325563"/>
          </a:xfrm>
        </p:spPr>
        <p:txBody>
          <a:bodyPr/>
          <a:lstStyle/>
          <a:p>
            <a:r>
              <a:rPr lang="en-US" b="1" dirty="0"/>
              <a:t>AlexNet CNN Architecture (CNN+FC)</a:t>
            </a:r>
          </a:p>
        </p:txBody>
      </p:sp>
    </p:spTree>
    <p:extLst>
      <p:ext uri="{BB962C8B-B14F-4D97-AF65-F5344CB8AC3E}">
        <p14:creationId xmlns:p14="http://schemas.microsoft.com/office/powerpoint/2010/main" val="2913294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EBFE99-6E71-0640-9226-AFC95D9FA9D8}"/>
              </a:ext>
            </a:extLst>
          </p:cNvPr>
          <p:cNvPicPr>
            <a:picLocks noChangeAspect="1"/>
          </p:cNvPicPr>
          <p:nvPr/>
        </p:nvPicPr>
        <p:blipFill>
          <a:blip r:embed="rId2"/>
          <a:stretch>
            <a:fillRect/>
          </a:stretch>
        </p:blipFill>
        <p:spPr>
          <a:xfrm>
            <a:off x="1899407" y="0"/>
            <a:ext cx="8393185" cy="6858000"/>
          </a:xfrm>
          <a:prstGeom prst="rect">
            <a:avLst/>
          </a:prstGeom>
        </p:spPr>
      </p:pic>
      <p:sp>
        <p:nvSpPr>
          <p:cNvPr id="3" name="Rectangle 2">
            <a:extLst>
              <a:ext uri="{FF2B5EF4-FFF2-40B4-BE49-F238E27FC236}">
                <a16:creationId xmlns:a16="http://schemas.microsoft.com/office/drawing/2014/main" id="{8060D474-70FB-9D4B-AA3C-47C27BE77A30}"/>
              </a:ext>
            </a:extLst>
          </p:cNvPr>
          <p:cNvSpPr/>
          <p:nvPr/>
        </p:nvSpPr>
        <p:spPr>
          <a:xfrm>
            <a:off x="4543166" y="6360001"/>
            <a:ext cx="7418173" cy="400110"/>
          </a:xfrm>
          <a:prstGeom prst="rect">
            <a:avLst/>
          </a:prstGeom>
        </p:spPr>
        <p:txBody>
          <a:bodyPr wrap="square">
            <a:spAutoFit/>
          </a:bodyPr>
          <a:lstStyle/>
          <a:p>
            <a:r>
              <a:rPr lang="en-US" i="1" dirty="0">
                <a:latin typeface="Whitman"/>
              </a:rPr>
              <a:t>Vol. 105, No. 12, December 2017 | </a:t>
            </a:r>
            <a:r>
              <a:rPr lang="en-US" sz="2000" dirty="0">
                <a:latin typeface="Whitman"/>
              </a:rPr>
              <a:t>Proceedings of the IEEE </a:t>
            </a:r>
            <a:r>
              <a:rPr lang="en-US" dirty="0">
                <a:latin typeface="AmplitudeWide"/>
              </a:rPr>
              <a:t>2295 </a:t>
            </a:r>
            <a:endParaRPr lang="en-US" dirty="0"/>
          </a:p>
        </p:txBody>
      </p:sp>
    </p:spTree>
    <p:extLst>
      <p:ext uri="{BB962C8B-B14F-4D97-AF65-F5344CB8AC3E}">
        <p14:creationId xmlns:p14="http://schemas.microsoft.com/office/powerpoint/2010/main" val="2771975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E08CB-99F2-9744-A91A-A3E1DCCB4BF2}"/>
              </a:ext>
            </a:extLst>
          </p:cNvPr>
          <p:cNvSpPr>
            <a:spLocks noGrp="1"/>
          </p:cNvSpPr>
          <p:nvPr>
            <p:ph type="title"/>
          </p:nvPr>
        </p:nvSpPr>
        <p:spPr/>
        <p:txBody>
          <a:bodyPr/>
          <a:lstStyle/>
          <a:p>
            <a:r>
              <a:rPr lang="en-US" dirty="0"/>
              <a:t>Accelerator</a:t>
            </a:r>
            <a:br>
              <a:rPr lang="en-US" dirty="0"/>
            </a:br>
            <a:r>
              <a:rPr lang="en-US" dirty="0"/>
              <a:t>Architectures</a:t>
            </a:r>
          </a:p>
        </p:txBody>
      </p:sp>
      <p:pic>
        <p:nvPicPr>
          <p:cNvPr id="4" name="Picture 3">
            <a:extLst>
              <a:ext uri="{FF2B5EF4-FFF2-40B4-BE49-F238E27FC236}">
                <a16:creationId xmlns:a16="http://schemas.microsoft.com/office/drawing/2014/main" id="{8BB34D09-F2F5-564E-908B-C89AC7F954D1}"/>
              </a:ext>
            </a:extLst>
          </p:cNvPr>
          <p:cNvPicPr>
            <a:picLocks noChangeAspect="1"/>
          </p:cNvPicPr>
          <p:nvPr/>
        </p:nvPicPr>
        <p:blipFill>
          <a:blip r:embed="rId2"/>
          <a:stretch>
            <a:fillRect/>
          </a:stretch>
        </p:blipFill>
        <p:spPr>
          <a:xfrm>
            <a:off x="6089650" y="1891861"/>
            <a:ext cx="5292349" cy="4072759"/>
          </a:xfrm>
          <a:prstGeom prst="rect">
            <a:avLst/>
          </a:prstGeom>
        </p:spPr>
      </p:pic>
    </p:spTree>
    <p:extLst>
      <p:ext uri="{BB962C8B-B14F-4D97-AF65-F5344CB8AC3E}">
        <p14:creationId xmlns:p14="http://schemas.microsoft.com/office/powerpoint/2010/main" val="16197924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DA3BAE-6B53-564F-9AFD-D9CB07DD4279}"/>
              </a:ext>
            </a:extLst>
          </p:cNvPr>
          <p:cNvPicPr>
            <a:picLocks noChangeAspect="1"/>
          </p:cNvPicPr>
          <p:nvPr/>
        </p:nvPicPr>
        <p:blipFill>
          <a:blip r:embed="rId2"/>
          <a:stretch>
            <a:fillRect/>
          </a:stretch>
        </p:blipFill>
        <p:spPr>
          <a:xfrm>
            <a:off x="1025376" y="870920"/>
            <a:ext cx="10141248" cy="5987080"/>
          </a:xfrm>
          <a:prstGeom prst="rect">
            <a:avLst/>
          </a:prstGeom>
        </p:spPr>
      </p:pic>
      <p:sp>
        <p:nvSpPr>
          <p:cNvPr id="3" name="TextBox 2">
            <a:extLst>
              <a:ext uri="{FF2B5EF4-FFF2-40B4-BE49-F238E27FC236}">
                <a16:creationId xmlns:a16="http://schemas.microsoft.com/office/drawing/2014/main" id="{0928BD7F-89DD-CB4E-8B81-6D835AE3191E}"/>
              </a:ext>
            </a:extLst>
          </p:cNvPr>
          <p:cNvSpPr txBox="1"/>
          <p:nvPr/>
        </p:nvSpPr>
        <p:spPr>
          <a:xfrm>
            <a:off x="1572126" y="224589"/>
            <a:ext cx="8488862" cy="646331"/>
          </a:xfrm>
          <a:prstGeom prst="rect">
            <a:avLst/>
          </a:prstGeom>
          <a:noFill/>
        </p:spPr>
        <p:txBody>
          <a:bodyPr wrap="none" rtlCol="0">
            <a:spAutoFit/>
          </a:bodyPr>
          <a:lstStyle/>
          <a:p>
            <a:r>
              <a:rPr lang="en-US" sz="3600" b="1" dirty="0" err="1">
                <a:solidFill>
                  <a:srgbClr val="C00000"/>
                </a:solidFill>
              </a:rPr>
              <a:t>MLperf</a:t>
            </a:r>
            <a:r>
              <a:rPr lang="en-US" sz="3600" b="1" dirty="0">
                <a:solidFill>
                  <a:srgbClr val="C00000"/>
                </a:solidFill>
              </a:rPr>
              <a:t> Benchmarks (Google, Intel, NVIDIA)</a:t>
            </a:r>
          </a:p>
        </p:txBody>
      </p:sp>
    </p:spTree>
    <p:extLst>
      <p:ext uri="{BB962C8B-B14F-4D97-AF65-F5344CB8AC3E}">
        <p14:creationId xmlns:p14="http://schemas.microsoft.com/office/powerpoint/2010/main" val="3199309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B5C02-A3F5-D742-A30D-BF553FF20966}"/>
              </a:ext>
            </a:extLst>
          </p:cNvPr>
          <p:cNvSpPr>
            <a:spLocks noGrp="1"/>
          </p:cNvSpPr>
          <p:nvPr>
            <p:ph type="title"/>
          </p:nvPr>
        </p:nvSpPr>
        <p:spPr/>
        <p:txBody>
          <a:bodyPr/>
          <a:lstStyle/>
          <a:p>
            <a:r>
              <a:rPr lang="en-US" b="1" dirty="0">
                <a:solidFill>
                  <a:schemeClr val="accent4">
                    <a:lumMod val="20000"/>
                    <a:lumOff val="80000"/>
                  </a:schemeClr>
                </a:solidFill>
              </a:rPr>
              <a:t>AI Hardware and Systems Startups</a:t>
            </a:r>
          </a:p>
        </p:txBody>
      </p:sp>
      <p:sp>
        <p:nvSpPr>
          <p:cNvPr id="3" name="Content Placeholder 2">
            <a:extLst>
              <a:ext uri="{FF2B5EF4-FFF2-40B4-BE49-F238E27FC236}">
                <a16:creationId xmlns:a16="http://schemas.microsoft.com/office/drawing/2014/main" id="{BC133520-A3DC-294B-AC0D-0ED9319E7F8D}"/>
              </a:ext>
            </a:extLst>
          </p:cNvPr>
          <p:cNvSpPr>
            <a:spLocks noGrp="1"/>
          </p:cNvSpPr>
          <p:nvPr>
            <p:ph sz="half" idx="1"/>
          </p:nvPr>
        </p:nvSpPr>
        <p:spPr/>
        <p:txBody>
          <a:bodyPr>
            <a:normAutofit fontScale="77500" lnSpcReduction="20000"/>
          </a:bodyPr>
          <a:lstStyle/>
          <a:p>
            <a:r>
              <a:rPr lang="en-US" dirty="0">
                <a:solidFill>
                  <a:schemeClr val="accent5">
                    <a:lumMod val="20000"/>
                    <a:lumOff val="80000"/>
                  </a:schemeClr>
                </a:solidFill>
              </a:rPr>
              <a:t>Cerebras</a:t>
            </a:r>
          </a:p>
          <a:p>
            <a:r>
              <a:rPr lang="en-US" dirty="0">
                <a:solidFill>
                  <a:schemeClr val="accent5">
                    <a:lumMod val="20000"/>
                    <a:lumOff val="80000"/>
                  </a:schemeClr>
                </a:solidFill>
              </a:rPr>
              <a:t>Wave Computing</a:t>
            </a:r>
          </a:p>
          <a:p>
            <a:r>
              <a:rPr lang="en-US" dirty="0">
                <a:solidFill>
                  <a:schemeClr val="accent5">
                    <a:lumMod val="20000"/>
                    <a:lumOff val="80000"/>
                  </a:schemeClr>
                </a:solidFill>
              </a:rPr>
              <a:t>KnuEdge</a:t>
            </a:r>
          </a:p>
          <a:p>
            <a:r>
              <a:rPr lang="en-US" dirty="0">
                <a:solidFill>
                  <a:schemeClr val="accent5">
                    <a:lumMod val="20000"/>
                    <a:lumOff val="80000"/>
                  </a:schemeClr>
                </a:solidFill>
              </a:rPr>
              <a:t>TensTorrent</a:t>
            </a:r>
          </a:p>
          <a:p>
            <a:r>
              <a:rPr lang="en-US" dirty="0">
                <a:solidFill>
                  <a:schemeClr val="accent5">
                    <a:lumMod val="20000"/>
                    <a:lumOff val="80000"/>
                  </a:schemeClr>
                </a:solidFill>
              </a:rPr>
              <a:t>THINCI</a:t>
            </a:r>
          </a:p>
          <a:p>
            <a:r>
              <a:rPr lang="en-US" dirty="0">
                <a:solidFill>
                  <a:schemeClr val="accent5">
                    <a:lumMod val="20000"/>
                    <a:lumOff val="80000"/>
                  </a:schemeClr>
                </a:solidFill>
              </a:rPr>
              <a:t>Knowm</a:t>
            </a:r>
          </a:p>
          <a:p>
            <a:r>
              <a:rPr lang="en-US" dirty="0">
                <a:solidFill>
                  <a:schemeClr val="accent5">
                    <a:lumMod val="20000"/>
                    <a:lumOff val="80000"/>
                  </a:schemeClr>
                </a:solidFill>
              </a:rPr>
              <a:t>Mythic</a:t>
            </a:r>
          </a:p>
          <a:p>
            <a:r>
              <a:rPr lang="en-US" dirty="0">
                <a:solidFill>
                  <a:schemeClr val="accent5">
                    <a:lumMod val="20000"/>
                    <a:lumOff val="80000"/>
                  </a:schemeClr>
                </a:solidFill>
              </a:rPr>
              <a:t>BrainChip</a:t>
            </a:r>
          </a:p>
          <a:p>
            <a:r>
              <a:rPr lang="en-US" dirty="0">
                <a:solidFill>
                  <a:schemeClr val="accent5">
                    <a:lumMod val="20000"/>
                    <a:lumOff val="80000"/>
                  </a:schemeClr>
                </a:solidFill>
              </a:rPr>
              <a:t>InnoGrit</a:t>
            </a:r>
          </a:p>
          <a:p>
            <a:r>
              <a:rPr lang="en-US" dirty="0">
                <a:solidFill>
                  <a:schemeClr val="accent5">
                    <a:lumMod val="20000"/>
                    <a:lumOff val="80000"/>
                  </a:schemeClr>
                </a:solidFill>
              </a:rPr>
              <a:t>LightMatter</a:t>
            </a:r>
          </a:p>
          <a:p>
            <a:r>
              <a:rPr lang="en-US" dirty="0">
                <a:solidFill>
                  <a:schemeClr val="accent5">
                    <a:lumMod val="20000"/>
                    <a:lumOff val="80000"/>
                  </a:schemeClr>
                </a:solidFill>
              </a:rPr>
              <a:t>SambaNova</a:t>
            </a:r>
          </a:p>
          <a:p>
            <a:r>
              <a:rPr lang="en-US" dirty="0">
                <a:solidFill>
                  <a:schemeClr val="accent5">
                    <a:lumMod val="20000"/>
                    <a:lumOff val="80000"/>
                  </a:schemeClr>
                </a:solidFill>
              </a:rPr>
              <a:t>Esperanto</a:t>
            </a:r>
          </a:p>
        </p:txBody>
      </p:sp>
      <p:sp>
        <p:nvSpPr>
          <p:cNvPr id="4" name="Content Placeholder 3">
            <a:extLst>
              <a:ext uri="{FF2B5EF4-FFF2-40B4-BE49-F238E27FC236}">
                <a16:creationId xmlns:a16="http://schemas.microsoft.com/office/drawing/2014/main" id="{68403CF4-7C8B-DA44-B043-D760A5571A1F}"/>
              </a:ext>
            </a:extLst>
          </p:cNvPr>
          <p:cNvSpPr>
            <a:spLocks noGrp="1"/>
          </p:cNvSpPr>
          <p:nvPr>
            <p:ph sz="half" idx="2"/>
          </p:nvPr>
        </p:nvSpPr>
        <p:spPr/>
        <p:txBody>
          <a:bodyPr>
            <a:normAutofit fontScale="77500" lnSpcReduction="20000"/>
          </a:bodyPr>
          <a:lstStyle/>
          <a:p>
            <a:r>
              <a:rPr lang="en-US" dirty="0">
                <a:solidFill>
                  <a:schemeClr val="accent5">
                    <a:lumMod val="20000"/>
                    <a:lumOff val="80000"/>
                  </a:schemeClr>
                </a:solidFill>
              </a:rPr>
              <a:t>Almotive</a:t>
            </a:r>
          </a:p>
          <a:p>
            <a:r>
              <a:rPr lang="en-US" dirty="0">
                <a:solidFill>
                  <a:schemeClr val="accent5">
                    <a:lumMod val="20000"/>
                    <a:lumOff val="80000"/>
                  </a:schemeClr>
                </a:solidFill>
              </a:rPr>
              <a:t>Deepscale</a:t>
            </a:r>
          </a:p>
          <a:p>
            <a:r>
              <a:rPr lang="en-US" dirty="0">
                <a:solidFill>
                  <a:schemeClr val="accent5">
                    <a:lumMod val="20000"/>
                    <a:lumOff val="80000"/>
                  </a:schemeClr>
                </a:solidFill>
              </a:rPr>
              <a:t>LeapMind</a:t>
            </a:r>
          </a:p>
          <a:p>
            <a:r>
              <a:rPr lang="en-US" dirty="0">
                <a:solidFill>
                  <a:schemeClr val="accent5">
                    <a:lumMod val="20000"/>
                    <a:lumOff val="80000"/>
                  </a:schemeClr>
                </a:solidFill>
              </a:rPr>
              <a:t>NovuMind</a:t>
            </a:r>
          </a:p>
          <a:p>
            <a:r>
              <a:rPr lang="en-US" dirty="0">
                <a:solidFill>
                  <a:schemeClr val="accent5">
                    <a:lumMod val="20000"/>
                    <a:lumOff val="80000"/>
                  </a:schemeClr>
                </a:solidFill>
              </a:rPr>
              <a:t>REM</a:t>
            </a:r>
          </a:p>
          <a:p>
            <a:r>
              <a:rPr lang="en-US" dirty="0">
                <a:solidFill>
                  <a:schemeClr val="accent5">
                    <a:lumMod val="20000"/>
                    <a:lumOff val="80000"/>
                  </a:schemeClr>
                </a:solidFill>
              </a:rPr>
              <a:t>Deep Vision</a:t>
            </a:r>
          </a:p>
          <a:p>
            <a:r>
              <a:rPr lang="en-US" dirty="0">
                <a:solidFill>
                  <a:schemeClr val="accent5">
                    <a:lumMod val="20000"/>
                    <a:lumOff val="80000"/>
                  </a:schemeClr>
                </a:solidFill>
              </a:rPr>
              <a:t>Groq</a:t>
            </a:r>
          </a:p>
          <a:p>
            <a:r>
              <a:rPr lang="en-US" dirty="0">
                <a:solidFill>
                  <a:schemeClr val="accent5">
                    <a:lumMod val="20000"/>
                    <a:lumOff val="80000"/>
                  </a:schemeClr>
                </a:solidFill>
              </a:rPr>
              <a:t>Kneron</a:t>
            </a:r>
          </a:p>
          <a:p>
            <a:r>
              <a:rPr lang="en-US" dirty="0">
                <a:solidFill>
                  <a:schemeClr val="accent5">
                    <a:lumMod val="20000"/>
                    <a:lumOff val="80000"/>
                  </a:schemeClr>
                </a:solidFill>
              </a:rPr>
              <a:t>Hailo</a:t>
            </a:r>
          </a:p>
          <a:p>
            <a:r>
              <a:rPr lang="en-US" dirty="0">
                <a:solidFill>
                  <a:schemeClr val="accent5">
                    <a:lumMod val="20000"/>
                    <a:lumOff val="80000"/>
                  </a:schemeClr>
                </a:solidFill>
              </a:rPr>
              <a:t>Think Silicon</a:t>
            </a:r>
          </a:p>
          <a:p>
            <a:r>
              <a:rPr lang="en-US" dirty="0">
                <a:solidFill>
                  <a:schemeClr val="accent5">
                    <a:lumMod val="20000"/>
                    <a:lumOff val="80000"/>
                  </a:schemeClr>
                </a:solidFill>
              </a:rPr>
              <a:t>LightIntelligence</a:t>
            </a:r>
          </a:p>
          <a:p>
            <a:r>
              <a:rPr lang="en-US" dirty="0">
                <a:solidFill>
                  <a:schemeClr val="accent5">
                    <a:lumMod val="20000"/>
                    <a:lumOff val="80000"/>
                  </a:schemeClr>
                </a:solidFill>
              </a:rPr>
              <a:t>Gyrfalcon</a:t>
            </a:r>
          </a:p>
        </p:txBody>
      </p:sp>
    </p:spTree>
    <p:extLst>
      <p:ext uri="{BB962C8B-B14F-4D97-AF65-F5344CB8AC3E}">
        <p14:creationId xmlns:p14="http://schemas.microsoft.com/office/powerpoint/2010/main" val="2880772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6D3A6C-FE65-4544-BF7E-5AE187BB02D7}"/>
              </a:ext>
            </a:extLst>
          </p:cNvPr>
          <p:cNvPicPr>
            <a:picLocks noChangeAspect="1"/>
          </p:cNvPicPr>
          <p:nvPr/>
        </p:nvPicPr>
        <p:blipFill>
          <a:blip r:embed="rId2"/>
          <a:stretch>
            <a:fillRect/>
          </a:stretch>
        </p:blipFill>
        <p:spPr>
          <a:xfrm>
            <a:off x="171616" y="1991380"/>
            <a:ext cx="5924384" cy="4191000"/>
          </a:xfrm>
          <a:prstGeom prst="rect">
            <a:avLst/>
          </a:prstGeom>
        </p:spPr>
      </p:pic>
      <p:pic>
        <p:nvPicPr>
          <p:cNvPr id="3" name="Picture 2">
            <a:extLst>
              <a:ext uri="{FF2B5EF4-FFF2-40B4-BE49-F238E27FC236}">
                <a16:creationId xmlns:a16="http://schemas.microsoft.com/office/drawing/2014/main" id="{672F1148-A499-994F-86D7-58ACD20F2E43}"/>
              </a:ext>
            </a:extLst>
          </p:cNvPr>
          <p:cNvPicPr>
            <a:picLocks noChangeAspect="1"/>
          </p:cNvPicPr>
          <p:nvPr/>
        </p:nvPicPr>
        <p:blipFill>
          <a:blip r:embed="rId3"/>
          <a:stretch>
            <a:fillRect/>
          </a:stretch>
        </p:blipFill>
        <p:spPr>
          <a:xfrm>
            <a:off x="6405030" y="1991380"/>
            <a:ext cx="5615354" cy="4048115"/>
          </a:xfrm>
          <a:prstGeom prst="rect">
            <a:avLst/>
          </a:prstGeom>
        </p:spPr>
      </p:pic>
      <p:sp>
        <p:nvSpPr>
          <p:cNvPr id="4" name="Title 3">
            <a:extLst>
              <a:ext uri="{FF2B5EF4-FFF2-40B4-BE49-F238E27FC236}">
                <a16:creationId xmlns:a16="http://schemas.microsoft.com/office/drawing/2014/main" id="{21A88678-CAE8-9246-A365-1FB3BD7556BD}"/>
              </a:ext>
            </a:extLst>
          </p:cNvPr>
          <p:cNvSpPr>
            <a:spLocks noGrp="1"/>
          </p:cNvSpPr>
          <p:nvPr>
            <p:ph type="title"/>
          </p:nvPr>
        </p:nvSpPr>
        <p:spPr>
          <a:xfrm>
            <a:off x="545432" y="365125"/>
            <a:ext cx="10808368" cy="1325563"/>
          </a:xfrm>
        </p:spPr>
        <p:txBody>
          <a:bodyPr/>
          <a:lstStyle/>
          <a:p>
            <a:r>
              <a:rPr lang="en-US" dirty="0">
                <a:solidFill>
                  <a:schemeClr val="accent4">
                    <a:lumMod val="20000"/>
                    <a:lumOff val="80000"/>
                  </a:schemeClr>
                </a:solidFill>
              </a:rPr>
              <a:t>2x – 10x (CPU, GPU) in sight 100x+ possible?</a:t>
            </a:r>
          </a:p>
        </p:txBody>
      </p:sp>
    </p:spTree>
    <p:extLst>
      <p:ext uri="{BB962C8B-B14F-4D97-AF65-F5344CB8AC3E}">
        <p14:creationId xmlns:p14="http://schemas.microsoft.com/office/powerpoint/2010/main" val="1930639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95DBC3-A3F3-D442-BC91-84825CD593B9}"/>
              </a:ext>
            </a:extLst>
          </p:cNvPr>
          <p:cNvPicPr>
            <a:picLocks noChangeAspect="1"/>
          </p:cNvPicPr>
          <p:nvPr/>
        </p:nvPicPr>
        <p:blipFill>
          <a:blip r:embed="rId2"/>
          <a:stretch>
            <a:fillRect/>
          </a:stretch>
        </p:blipFill>
        <p:spPr>
          <a:xfrm>
            <a:off x="1790701" y="81226"/>
            <a:ext cx="8384930" cy="2655277"/>
          </a:xfrm>
          <a:prstGeom prst="rect">
            <a:avLst/>
          </a:prstGeom>
        </p:spPr>
      </p:pic>
      <p:pic>
        <p:nvPicPr>
          <p:cNvPr id="3" name="Picture 2">
            <a:extLst>
              <a:ext uri="{FF2B5EF4-FFF2-40B4-BE49-F238E27FC236}">
                <a16:creationId xmlns:a16="http://schemas.microsoft.com/office/drawing/2014/main" id="{3849136D-F03A-E542-858A-CD6D738F2739}"/>
              </a:ext>
            </a:extLst>
          </p:cNvPr>
          <p:cNvPicPr>
            <a:picLocks noChangeAspect="1"/>
          </p:cNvPicPr>
          <p:nvPr/>
        </p:nvPicPr>
        <p:blipFill>
          <a:blip r:embed="rId3"/>
          <a:stretch>
            <a:fillRect/>
          </a:stretch>
        </p:blipFill>
        <p:spPr>
          <a:xfrm>
            <a:off x="304799" y="2954215"/>
            <a:ext cx="6495355" cy="3675185"/>
          </a:xfrm>
          <a:prstGeom prst="rect">
            <a:avLst/>
          </a:prstGeom>
        </p:spPr>
      </p:pic>
      <p:pic>
        <p:nvPicPr>
          <p:cNvPr id="4" name="Picture 3">
            <a:extLst>
              <a:ext uri="{FF2B5EF4-FFF2-40B4-BE49-F238E27FC236}">
                <a16:creationId xmlns:a16="http://schemas.microsoft.com/office/drawing/2014/main" id="{98E66439-F700-0544-BE65-5A25C489C434}"/>
              </a:ext>
            </a:extLst>
          </p:cNvPr>
          <p:cNvPicPr>
            <a:picLocks noChangeAspect="1"/>
          </p:cNvPicPr>
          <p:nvPr/>
        </p:nvPicPr>
        <p:blipFill>
          <a:blip r:embed="rId4"/>
          <a:stretch>
            <a:fillRect/>
          </a:stretch>
        </p:blipFill>
        <p:spPr>
          <a:xfrm>
            <a:off x="7092462" y="2954215"/>
            <a:ext cx="4596254" cy="3647974"/>
          </a:xfrm>
          <a:prstGeom prst="rect">
            <a:avLst/>
          </a:prstGeom>
        </p:spPr>
      </p:pic>
      <p:sp>
        <p:nvSpPr>
          <p:cNvPr id="5" name="Rectangle 4">
            <a:extLst>
              <a:ext uri="{FF2B5EF4-FFF2-40B4-BE49-F238E27FC236}">
                <a16:creationId xmlns:a16="http://schemas.microsoft.com/office/drawing/2014/main" id="{55469EF5-8714-6741-B3A1-04801B2C0516}"/>
              </a:ext>
            </a:extLst>
          </p:cNvPr>
          <p:cNvSpPr/>
          <p:nvPr/>
        </p:nvSpPr>
        <p:spPr>
          <a:xfrm>
            <a:off x="304799" y="2492550"/>
            <a:ext cx="11582401" cy="523220"/>
          </a:xfrm>
          <a:prstGeom prst="rect">
            <a:avLst/>
          </a:prstGeom>
        </p:spPr>
        <p:txBody>
          <a:bodyPr wrap="square">
            <a:spAutoFit/>
          </a:bodyPr>
          <a:lstStyle/>
          <a:p>
            <a:r>
              <a:rPr lang="en-US" sz="2800" b="1" dirty="0">
                <a:solidFill>
                  <a:srgbClr val="C00000"/>
                </a:solidFill>
              </a:rPr>
              <a:t>Single instruction can drive 1M operations  “Mega-SIMD”  Soft NPU in FPGA</a:t>
            </a:r>
          </a:p>
        </p:txBody>
      </p:sp>
    </p:spTree>
    <p:extLst>
      <p:ext uri="{BB962C8B-B14F-4D97-AF65-F5344CB8AC3E}">
        <p14:creationId xmlns:p14="http://schemas.microsoft.com/office/powerpoint/2010/main" val="4209265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127C51-05A9-4C4E-A5A8-3ED3C7040B65}"/>
              </a:ext>
            </a:extLst>
          </p:cNvPr>
          <p:cNvPicPr>
            <a:picLocks noChangeAspect="1"/>
          </p:cNvPicPr>
          <p:nvPr/>
        </p:nvPicPr>
        <p:blipFill>
          <a:blip r:embed="rId2"/>
          <a:stretch>
            <a:fillRect/>
          </a:stretch>
        </p:blipFill>
        <p:spPr>
          <a:xfrm>
            <a:off x="63500" y="215900"/>
            <a:ext cx="12065000" cy="6426200"/>
          </a:xfrm>
          <a:prstGeom prst="rect">
            <a:avLst/>
          </a:prstGeom>
        </p:spPr>
      </p:pic>
      <p:sp>
        <p:nvSpPr>
          <p:cNvPr id="3" name="Rounded Rectangle 2">
            <a:extLst>
              <a:ext uri="{FF2B5EF4-FFF2-40B4-BE49-F238E27FC236}">
                <a16:creationId xmlns:a16="http://schemas.microsoft.com/office/drawing/2014/main" id="{98376E61-1D26-D343-8934-B3011092D9A7}"/>
              </a:ext>
            </a:extLst>
          </p:cNvPr>
          <p:cNvSpPr/>
          <p:nvPr/>
        </p:nvSpPr>
        <p:spPr>
          <a:xfrm>
            <a:off x="8598568" y="2133600"/>
            <a:ext cx="3176336" cy="3801979"/>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588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460DCA-2286-544D-9880-98A3EA322660}"/>
              </a:ext>
            </a:extLst>
          </p:cNvPr>
          <p:cNvPicPr>
            <a:picLocks noChangeAspect="1"/>
          </p:cNvPicPr>
          <p:nvPr/>
        </p:nvPicPr>
        <p:blipFill>
          <a:blip r:embed="rId2"/>
          <a:stretch>
            <a:fillRect/>
          </a:stretch>
        </p:blipFill>
        <p:spPr>
          <a:xfrm>
            <a:off x="127503" y="2785592"/>
            <a:ext cx="11747500" cy="3721100"/>
          </a:xfrm>
          <a:prstGeom prst="rect">
            <a:avLst/>
          </a:prstGeom>
        </p:spPr>
      </p:pic>
      <p:pic>
        <p:nvPicPr>
          <p:cNvPr id="3" name="Picture 2">
            <a:extLst>
              <a:ext uri="{FF2B5EF4-FFF2-40B4-BE49-F238E27FC236}">
                <a16:creationId xmlns:a16="http://schemas.microsoft.com/office/drawing/2014/main" id="{4C29BA4A-FAA8-174B-A4F4-B31DFFB0036B}"/>
              </a:ext>
            </a:extLst>
          </p:cNvPr>
          <p:cNvPicPr>
            <a:picLocks noChangeAspect="1"/>
          </p:cNvPicPr>
          <p:nvPr/>
        </p:nvPicPr>
        <p:blipFill>
          <a:blip r:embed="rId3"/>
          <a:stretch>
            <a:fillRect/>
          </a:stretch>
        </p:blipFill>
        <p:spPr>
          <a:xfrm>
            <a:off x="352167" y="216072"/>
            <a:ext cx="7806725" cy="1995787"/>
          </a:xfrm>
          <a:prstGeom prst="rect">
            <a:avLst/>
          </a:prstGeom>
        </p:spPr>
      </p:pic>
      <p:sp>
        <p:nvSpPr>
          <p:cNvPr id="4" name="TextBox 3">
            <a:extLst>
              <a:ext uri="{FF2B5EF4-FFF2-40B4-BE49-F238E27FC236}">
                <a16:creationId xmlns:a16="http://schemas.microsoft.com/office/drawing/2014/main" id="{D527147F-50BB-794E-B108-87B8A012BDC7}"/>
              </a:ext>
            </a:extLst>
          </p:cNvPr>
          <p:cNvSpPr txBox="1"/>
          <p:nvPr/>
        </p:nvSpPr>
        <p:spPr>
          <a:xfrm>
            <a:off x="456249" y="2381615"/>
            <a:ext cx="10857472" cy="400110"/>
          </a:xfrm>
          <a:prstGeom prst="rect">
            <a:avLst/>
          </a:prstGeom>
          <a:noFill/>
        </p:spPr>
        <p:txBody>
          <a:bodyPr wrap="square" rtlCol="0">
            <a:spAutoFit/>
          </a:bodyPr>
          <a:lstStyle/>
          <a:p>
            <a:r>
              <a:rPr lang="en-US" sz="2000" b="1" dirty="0">
                <a:solidFill>
                  <a:srgbClr val="C00000"/>
                </a:solidFill>
              </a:rPr>
              <a:t>Accelerating training. 80%-90% utilization. &gt; 200 GFLOPS/W (45nm)  SGD/CP (pipelined training)</a:t>
            </a:r>
          </a:p>
        </p:txBody>
      </p:sp>
    </p:spTree>
    <p:extLst>
      <p:ext uri="{BB962C8B-B14F-4D97-AF65-F5344CB8AC3E}">
        <p14:creationId xmlns:p14="http://schemas.microsoft.com/office/powerpoint/2010/main" val="1638289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8E5D32-6E47-5A43-A37C-03A49807333C}"/>
              </a:ext>
            </a:extLst>
          </p:cNvPr>
          <p:cNvPicPr>
            <a:picLocks noChangeAspect="1"/>
          </p:cNvPicPr>
          <p:nvPr/>
        </p:nvPicPr>
        <p:blipFill>
          <a:blip r:embed="rId2"/>
          <a:stretch>
            <a:fillRect/>
          </a:stretch>
        </p:blipFill>
        <p:spPr>
          <a:xfrm>
            <a:off x="352167" y="216072"/>
            <a:ext cx="7806725" cy="1995787"/>
          </a:xfrm>
          <a:prstGeom prst="rect">
            <a:avLst/>
          </a:prstGeom>
        </p:spPr>
      </p:pic>
      <p:sp>
        <p:nvSpPr>
          <p:cNvPr id="3" name="TextBox 2">
            <a:extLst>
              <a:ext uri="{FF2B5EF4-FFF2-40B4-BE49-F238E27FC236}">
                <a16:creationId xmlns:a16="http://schemas.microsoft.com/office/drawing/2014/main" id="{E84F7FE2-A76A-D241-A37E-D4ADBC8AD89B}"/>
              </a:ext>
            </a:extLst>
          </p:cNvPr>
          <p:cNvSpPr txBox="1"/>
          <p:nvPr/>
        </p:nvSpPr>
        <p:spPr>
          <a:xfrm>
            <a:off x="456249" y="2381615"/>
            <a:ext cx="10857472" cy="400110"/>
          </a:xfrm>
          <a:prstGeom prst="rect">
            <a:avLst/>
          </a:prstGeom>
          <a:noFill/>
        </p:spPr>
        <p:txBody>
          <a:bodyPr wrap="square" rtlCol="0">
            <a:spAutoFit/>
          </a:bodyPr>
          <a:lstStyle/>
          <a:p>
            <a:r>
              <a:rPr lang="en-US" sz="2000" b="1" dirty="0">
                <a:solidFill>
                  <a:srgbClr val="C00000"/>
                </a:solidFill>
              </a:rPr>
              <a:t>Accelerating training. 80%-90% utilization. &gt; 200 GFLOPS/W (45nm)  SGD/CP (pipelined training)</a:t>
            </a:r>
          </a:p>
        </p:txBody>
      </p:sp>
      <p:pic>
        <p:nvPicPr>
          <p:cNvPr id="4" name="Picture 3">
            <a:extLst>
              <a:ext uri="{FF2B5EF4-FFF2-40B4-BE49-F238E27FC236}">
                <a16:creationId xmlns:a16="http://schemas.microsoft.com/office/drawing/2014/main" id="{431B649B-64DF-9748-AF33-499D280D7F89}"/>
              </a:ext>
            </a:extLst>
          </p:cNvPr>
          <p:cNvPicPr>
            <a:picLocks noChangeAspect="1"/>
          </p:cNvPicPr>
          <p:nvPr/>
        </p:nvPicPr>
        <p:blipFill>
          <a:blip r:embed="rId3"/>
          <a:stretch>
            <a:fillRect/>
          </a:stretch>
        </p:blipFill>
        <p:spPr>
          <a:xfrm>
            <a:off x="667264" y="2951481"/>
            <a:ext cx="9840824" cy="3702277"/>
          </a:xfrm>
          <a:prstGeom prst="rect">
            <a:avLst/>
          </a:prstGeom>
        </p:spPr>
      </p:pic>
    </p:spTree>
    <p:extLst>
      <p:ext uri="{BB962C8B-B14F-4D97-AF65-F5344CB8AC3E}">
        <p14:creationId xmlns:p14="http://schemas.microsoft.com/office/powerpoint/2010/main" val="920929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13E94D-D4FB-E74E-BBE1-EF6721BE4680}"/>
              </a:ext>
            </a:extLst>
          </p:cNvPr>
          <p:cNvSpPr/>
          <p:nvPr/>
        </p:nvSpPr>
        <p:spPr>
          <a:xfrm>
            <a:off x="397933" y="1604546"/>
            <a:ext cx="11396134" cy="5078313"/>
          </a:xfrm>
          <a:prstGeom prst="rect">
            <a:avLst/>
          </a:prstGeom>
        </p:spPr>
        <p:txBody>
          <a:bodyPr wrap="square">
            <a:spAutoFit/>
          </a:bodyPr>
          <a:lstStyle/>
          <a:p>
            <a:r>
              <a:rPr lang="en-US" sz="3600" dirty="0">
                <a:latin typeface="MinionPro"/>
              </a:rPr>
              <a:t>Habana, an Israeli startup, is sampling the 16nm Goya chip for inference. On the popular ResNet-50 neural network, Goya achieves 15,088 images per second (IPS) with a batch size of 10, or 7,107 IPS with batch size of 1. These measured scores are 5x and 6x faster, respectively, than Nvidia’s posted V100 test results. Goya also uses less power than the V100, having a 200W TDP and consuming only 100W when running at 15,000 IPS. The secretive startup has withheld all details of its custom architecture as well as its funding. </a:t>
            </a:r>
            <a:endParaRPr lang="en-US" sz="3600" dirty="0"/>
          </a:p>
        </p:txBody>
      </p:sp>
      <p:sp>
        <p:nvSpPr>
          <p:cNvPr id="3" name="Title 2">
            <a:extLst>
              <a:ext uri="{FF2B5EF4-FFF2-40B4-BE49-F238E27FC236}">
                <a16:creationId xmlns:a16="http://schemas.microsoft.com/office/drawing/2014/main" id="{0266C85A-7CEC-7941-8E69-5F09BE892B33}"/>
              </a:ext>
            </a:extLst>
          </p:cNvPr>
          <p:cNvSpPr>
            <a:spLocks noGrp="1"/>
          </p:cNvSpPr>
          <p:nvPr>
            <p:ph type="title"/>
          </p:nvPr>
        </p:nvSpPr>
        <p:spPr>
          <a:xfrm>
            <a:off x="397933" y="278983"/>
            <a:ext cx="10515600" cy="1325563"/>
          </a:xfrm>
        </p:spPr>
        <p:txBody>
          <a:bodyPr/>
          <a:lstStyle/>
          <a:p>
            <a:r>
              <a:rPr lang="en-US" b="1" dirty="0">
                <a:latin typeface="+mn-lt"/>
              </a:rPr>
              <a:t>Habana</a:t>
            </a:r>
          </a:p>
        </p:txBody>
      </p:sp>
      <p:pic>
        <p:nvPicPr>
          <p:cNvPr id="4" name="Picture 3">
            <a:extLst>
              <a:ext uri="{FF2B5EF4-FFF2-40B4-BE49-F238E27FC236}">
                <a16:creationId xmlns:a16="http://schemas.microsoft.com/office/drawing/2014/main" id="{79C37841-A9C9-C142-BD16-8CC94985D040}"/>
              </a:ext>
            </a:extLst>
          </p:cNvPr>
          <p:cNvPicPr>
            <a:picLocks noChangeAspect="1"/>
          </p:cNvPicPr>
          <p:nvPr/>
        </p:nvPicPr>
        <p:blipFill>
          <a:blip r:embed="rId2"/>
          <a:stretch>
            <a:fillRect/>
          </a:stretch>
        </p:blipFill>
        <p:spPr>
          <a:xfrm>
            <a:off x="7751151" y="386302"/>
            <a:ext cx="4130566" cy="906871"/>
          </a:xfrm>
          <a:prstGeom prst="rect">
            <a:avLst/>
          </a:prstGeom>
        </p:spPr>
      </p:pic>
      <p:sp>
        <p:nvSpPr>
          <p:cNvPr id="5" name="Rounded Rectangle 4">
            <a:extLst>
              <a:ext uri="{FF2B5EF4-FFF2-40B4-BE49-F238E27FC236}">
                <a16:creationId xmlns:a16="http://schemas.microsoft.com/office/drawing/2014/main" id="{2A77485D-9526-2B41-9E6A-9048435BB43F}"/>
              </a:ext>
            </a:extLst>
          </p:cNvPr>
          <p:cNvSpPr/>
          <p:nvPr/>
        </p:nvSpPr>
        <p:spPr>
          <a:xfrm>
            <a:off x="1957137" y="3625516"/>
            <a:ext cx="3721768" cy="1042737"/>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7593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B17FFE-9E31-DB49-8AF0-4C0E8F165909}"/>
              </a:ext>
            </a:extLst>
          </p:cNvPr>
          <p:cNvSpPr/>
          <p:nvPr/>
        </p:nvSpPr>
        <p:spPr>
          <a:xfrm>
            <a:off x="245533" y="1682949"/>
            <a:ext cx="11700934" cy="5016758"/>
          </a:xfrm>
          <a:prstGeom prst="rect">
            <a:avLst/>
          </a:prstGeom>
        </p:spPr>
        <p:txBody>
          <a:bodyPr wrap="square">
            <a:spAutoFit/>
          </a:bodyPr>
          <a:lstStyle/>
          <a:p>
            <a:r>
              <a:rPr lang="en-US" sz="4000" dirty="0">
                <a:latin typeface="MinionPro"/>
              </a:rPr>
              <a:t>Wave has spent the past two years revising its data- flow architecture. Having $117 million in funding from Dado Banatao’s Tallwood Capital and others, the startup is sampling systems based on its DPU ASIC. On the basis </a:t>
            </a:r>
            <a:r>
              <a:rPr lang="en-US" sz="4000" dirty="0"/>
              <a:t> </a:t>
            </a:r>
            <a:r>
              <a:rPr lang="en-US" sz="4000" dirty="0">
                <a:latin typeface="MinionPro"/>
              </a:rPr>
              <a:t>of simulations, Wave claims a 64-DPU system could train GoogLeNet at 420,000 IPS, or about 6,500 IPS per chip, which would be 4x better than Nvidia’s measured V100 performance. </a:t>
            </a:r>
            <a:endParaRPr lang="en-US" sz="4000" dirty="0"/>
          </a:p>
        </p:txBody>
      </p:sp>
      <p:sp>
        <p:nvSpPr>
          <p:cNvPr id="3" name="Title 2">
            <a:extLst>
              <a:ext uri="{FF2B5EF4-FFF2-40B4-BE49-F238E27FC236}">
                <a16:creationId xmlns:a16="http://schemas.microsoft.com/office/drawing/2014/main" id="{9C51A7EF-9EEF-414E-B7E2-A559EEF17E89}"/>
              </a:ext>
            </a:extLst>
          </p:cNvPr>
          <p:cNvSpPr>
            <a:spLocks noGrp="1"/>
          </p:cNvSpPr>
          <p:nvPr>
            <p:ph type="title"/>
          </p:nvPr>
        </p:nvSpPr>
        <p:spPr>
          <a:xfrm>
            <a:off x="344213" y="260022"/>
            <a:ext cx="10515600" cy="1325563"/>
          </a:xfrm>
        </p:spPr>
        <p:txBody>
          <a:bodyPr/>
          <a:lstStyle/>
          <a:p>
            <a:r>
              <a:rPr lang="en-US" b="1" dirty="0">
                <a:latin typeface="+mn-lt"/>
              </a:rPr>
              <a:t>Wave Computing</a:t>
            </a:r>
          </a:p>
        </p:txBody>
      </p:sp>
      <p:pic>
        <p:nvPicPr>
          <p:cNvPr id="4" name="Picture 3">
            <a:extLst>
              <a:ext uri="{FF2B5EF4-FFF2-40B4-BE49-F238E27FC236}">
                <a16:creationId xmlns:a16="http://schemas.microsoft.com/office/drawing/2014/main" id="{ACBE591E-6520-0843-98FE-F9B1A6419193}"/>
              </a:ext>
            </a:extLst>
          </p:cNvPr>
          <p:cNvPicPr>
            <a:picLocks noChangeAspect="1"/>
          </p:cNvPicPr>
          <p:nvPr/>
        </p:nvPicPr>
        <p:blipFill>
          <a:blip r:embed="rId2"/>
          <a:stretch>
            <a:fillRect/>
          </a:stretch>
        </p:blipFill>
        <p:spPr>
          <a:xfrm>
            <a:off x="7751151" y="386302"/>
            <a:ext cx="4130566" cy="906871"/>
          </a:xfrm>
          <a:prstGeom prst="rect">
            <a:avLst/>
          </a:prstGeom>
        </p:spPr>
      </p:pic>
      <p:sp>
        <p:nvSpPr>
          <p:cNvPr id="5" name="Rounded Rectangle 4">
            <a:extLst>
              <a:ext uri="{FF2B5EF4-FFF2-40B4-BE49-F238E27FC236}">
                <a16:creationId xmlns:a16="http://schemas.microsoft.com/office/drawing/2014/main" id="{F41E2766-DE76-3A4B-84A5-0C4B1F1862B3}"/>
              </a:ext>
            </a:extLst>
          </p:cNvPr>
          <p:cNvSpPr/>
          <p:nvPr/>
        </p:nvSpPr>
        <p:spPr>
          <a:xfrm>
            <a:off x="5325979" y="5175051"/>
            <a:ext cx="3721768" cy="1042737"/>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51869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3E65C9-2988-4246-B584-424DB9A94304}"/>
              </a:ext>
            </a:extLst>
          </p:cNvPr>
          <p:cNvPicPr>
            <a:picLocks noChangeAspect="1"/>
          </p:cNvPicPr>
          <p:nvPr/>
        </p:nvPicPr>
        <p:blipFill>
          <a:blip r:embed="rId2"/>
          <a:stretch>
            <a:fillRect/>
          </a:stretch>
        </p:blipFill>
        <p:spPr>
          <a:xfrm>
            <a:off x="660812" y="1286933"/>
            <a:ext cx="10870375" cy="5571067"/>
          </a:xfrm>
          <a:prstGeom prst="rect">
            <a:avLst/>
          </a:prstGeom>
        </p:spPr>
      </p:pic>
      <p:sp>
        <p:nvSpPr>
          <p:cNvPr id="3" name="TextBox 2">
            <a:extLst>
              <a:ext uri="{FF2B5EF4-FFF2-40B4-BE49-F238E27FC236}">
                <a16:creationId xmlns:a16="http://schemas.microsoft.com/office/drawing/2014/main" id="{3E9490CF-5AAB-0C4F-BA75-6209981994E9}"/>
              </a:ext>
            </a:extLst>
          </p:cNvPr>
          <p:cNvSpPr txBox="1"/>
          <p:nvPr/>
        </p:nvSpPr>
        <p:spPr>
          <a:xfrm>
            <a:off x="660812" y="209715"/>
            <a:ext cx="12200973" cy="1077218"/>
          </a:xfrm>
          <a:prstGeom prst="rect">
            <a:avLst/>
          </a:prstGeom>
          <a:noFill/>
        </p:spPr>
        <p:txBody>
          <a:bodyPr wrap="square" rtlCol="0">
            <a:spAutoFit/>
          </a:bodyPr>
          <a:lstStyle/>
          <a:p>
            <a:r>
              <a:rPr lang="en-US" sz="3200" b="1" dirty="0">
                <a:solidFill>
                  <a:srgbClr val="C00000"/>
                </a:solidFill>
              </a:rPr>
              <a:t>Most of the performance is coming from </a:t>
            </a:r>
          </a:p>
          <a:p>
            <a:r>
              <a:rPr lang="en-US" sz="3200" b="1" dirty="0">
                <a:solidFill>
                  <a:srgbClr val="C00000"/>
                </a:solidFill>
              </a:rPr>
              <a:t>low precision functional units</a:t>
            </a:r>
          </a:p>
        </p:txBody>
      </p:sp>
    </p:spTree>
    <p:extLst>
      <p:ext uri="{BB962C8B-B14F-4D97-AF65-F5344CB8AC3E}">
        <p14:creationId xmlns:p14="http://schemas.microsoft.com/office/powerpoint/2010/main" val="1148316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CCFC96-E37A-9946-9378-9073B3591022}"/>
              </a:ext>
            </a:extLst>
          </p:cNvPr>
          <p:cNvSpPr/>
          <p:nvPr/>
        </p:nvSpPr>
        <p:spPr>
          <a:xfrm>
            <a:off x="174005" y="1121688"/>
            <a:ext cx="11599333" cy="5632311"/>
          </a:xfrm>
          <a:prstGeom prst="rect">
            <a:avLst/>
          </a:prstGeom>
        </p:spPr>
        <p:txBody>
          <a:bodyPr wrap="square">
            <a:spAutoFit/>
          </a:bodyPr>
          <a:lstStyle/>
          <a:p>
            <a:r>
              <a:rPr lang="en-US" sz="3600" dirty="0">
                <a:latin typeface="MinionPro"/>
              </a:rPr>
              <a:t>Cornami is the latest startup from Gordon Campbell, who also founded both Seeq and Chips &amp; Technologies. At the recent Linley Processor Conference, it disclosed ambitious plans to deliver a processor with 100x the performance of Nvidia’s Titan V (Volta) card while using only 30W. The company has developed a unique architecture that can cre- ate dynamically reconfigurable systolic arrays using more than 10,000 independent cores, but it withheld further de- tails, including its funding and schedule. Cornami is already testing initial silicon, and we expect its first product in 1H19. </a:t>
            </a:r>
            <a:endParaRPr lang="en-US" sz="3600" dirty="0"/>
          </a:p>
        </p:txBody>
      </p:sp>
      <p:sp>
        <p:nvSpPr>
          <p:cNvPr id="3" name="Title 2">
            <a:extLst>
              <a:ext uri="{FF2B5EF4-FFF2-40B4-BE49-F238E27FC236}">
                <a16:creationId xmlns:a16="http://schemas.microsoft.com/office/drawing/2014/main" id="{3BF04418-89E6-BC4D-B79B-928260346476}"/>
              </a:ext>
            </a:extLst>
          </p:cNvPr>
          <p:cNvSpPr>
            <a:spLocks noGrp="1"/>
          </p:cNvSpPr>
          <p:nvPr>
            <p:ph type="title"/>
          </p:nvPr>
        </p:nvSpPr>
        <p:spPr>
          <a:xfrm>
            <a:off x="174005" y="104001"/>
            <a:ext cx="10515600" cy="1017687"/>
          </a:xfrm>
        </p:spPr>
        <p:txBody>
          <a:bodyPr/>
          <a:lstStyle/>
          <a:p>
            <a:r>
              <a:rPr lang="en-US" b="1" dirty="0">
                <a:latin typeface="+mn-lt"/>
              </a:rPr>
              <a:t>Cornami</a:t>
            </a:r>
          </a:p>
        </p:txBody>
      </p:sp>
      <p:pic>
        <p:nvPicPr>
          <p:cNvPr id="4" name="Picture 3">
            <a:extLst>
              <a:ext uri="{FF2B5EF4-FFF2-40B4-BE49-F238E27FC236}">
                <a16:creationId xmlns:a16="http://schemas.microsoft.com/office/drawing/2014/main" id="{347BCC2C-B611-594D-830C-0243A0D8D951}"/>
              </a:ext>
            </a:extLst>
          </p:cNvPr>
          <p:cNvPicPr>
            <a:picLocks noChangeAspect="1"/>
          </p:cNvPicPr>
          <p:nvPr/>
        </p:nvPicPr>
        <p:blipFill>
          <a:blip r:embed="rId2"/>
          <a:stretch>
            <a:fillRect/>
          </a:stretch>
        </p:blipFill>
        <p:spPr>
          <a:xfrm>
            <a:off x="7803703" y="214817"/>
            <a:ext cx="4130566" cy="906871"/>
          </a:xfrm>
          <a:prstGeom prst="rect">
            <a:avLst/>
          </a:prstGeom>
        </p:spPr>
      </p:pic>
      <p:sp>
        <p:nvSpPr>
          <p:cNvPr id="5" name="Rounded Rectangle 4">
            <a:extLst>
              <a:ext uri="{FF2B5EF4-FFF2-40B4-BE49-F238E27FC236}">
                <a16:creationId xmlns:a16="http://schemas.microsoft.com/office/drawing/2014/main" id="{9858976E-CCCE-1540-A96A-A8E690C4E70C}"/>
              </a:ext>
            </a:extLst>
          </p:cNvPr>
          <p:cNvSpPr/>
          <p:nvPr/>
        </p:nvSpPr>
        <p:spPr>
          <a:xfrm>
            <a:off x="5229726" y="2640398"/>
            <a:ext cx="4459706" cy="1466381"/>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42122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B3713-9DDF-A142-9F69-4216B0D48802}"/>
              </a:ext>
            </a:extLst>
          </p:cNvPr>
          <p:cNvSpPr>
            <a:spLocks noGrp="1"/>
          </p:cNvSpPr>
          <p:nvPr>
            <p:ph type="title"/>
          </p:nvPr>
        </p:nvSpPr>
        <p:spPr>
          <a:xfrm>
            <a:off x="422956" y="0"/>
            <a:ext cx="10515600" cy="1325563"/>
          </a:xfrm>
        </p:spPr>
        <p:txBody>
          <a:bodyPr/>
          <a:lstStyle/>
          <a:p>
            <a:r>
              <a:rPr lang="en-US" b="1" dirty="0"/>
              <a:t>Conclusions</a:t>
            </a:r>
          </a:p>
        </p:txBody>
      </p:sp>
      <p:sp>
        <p:nvSpPr>
          <p:cNvPr id="3" name="Content Placeholder 2">
            <a:extLst>
              <a:ext uri="{FF2B5EF4-FFF2-40B4-BE49-F238E27FC236}">
                <a16:creationId xmlns:a16="http://schemas.microsoft.com/office/drawing/2014/main" id="{8BB839C5-E71B-414F-99A8-20EA316B3411}"/>
              </a:ext>
            </a:extLst>
          </p:cNvPr>
          <p:cNvSpPr>
            <a:spLocks noGrp="1"/>
          </p:cNvSpPr>
          <p:nvPr>
            <p:ph idx="1"/>
          </p:nvPr>
        </p:nvSpPr>
        <p:spPr>
          <a:xfrm>
            <a:off x="615462" y="1137138"/>
            <a:ext cx="10515600" cy="5498124"/>
          </a:xfrm>
        </p:spPr>
        <p:txBody>
          <a:bodyPr>
            <a:normAutofit fontScale="92500" lnSpcReduction="10000"/>
          </a:bodyPr>
          <a:lstStyle/>
          <a:p>
            <a:r>
              <a:rPr lang="en-US" b="1" dirty="0"/>
              <a:t>Deep Learning network architectures are moving extremely fast</a:t>
            </a:r>
          </a:p>
          <a:p>
            <a:pPr lvl="1"/>
            <a:r>
              <a:rPr lang="en-US" dirty="0"/>
              <a:t>Whether software/method/hardware co-design approaches can keep up is unclear</a:t>
            </a:r>
          </a:p>
          <a:p>
            <a:r>
              <a:rPr lang="en-US" b="1" dirty="0"/>
              <a:t>Adoption of DL applications at scale at HPC Centers will put pressure on future systems designs</a:t>
            </a:r>
          </a:p>
          <a:p>
            <a:pPr lvl="1"/>
            <a:r>
              <a:rPr lang="en-US" dirty="0"/>
              <a:t>Single models at extreme scale not yet common, throughput reigns</a:t>
            </a:r>
          </a:p>
          <a:p>
            <a:r>
              <a:rPr lang="en-US" b="1" dirty="0"/>
              <a:t>Attention mechanisms are getting lots of attention</a:t>
            </a:r>
          </a:p>
          <a:p>
            <a:pPr lvl="1"/>
            <a:r>
              <a:rPr lang="en-US" dirty="0"/>
              <a:t>Attention is a simple form differentiable memory</a:t>
            </a:r>
          </a:p>
          <a:p>
            <a:pPr lvl="1"/>
            <a:r>
              <a:rPr lang="en-US" dirty="0"/>
              <a:t>Can be compute and memory intensive.. But very powerful</a:t>
            </a:r>
          </a:p>
          <a:p>
            <a:r>
              <a:rPr lang="en-US" b="1" dirty="0"/>
              <a:t>Sparsity and Precision issues are secondary in methods development</a:t>
            </a:r>
          </a:p>
          <a:p>
            <a:pPr lvl="1"/>
            <a:r>
              <a:rPr lang="en-US" dirty="0"/>
              <a:t>Model performance on the problem is still primary</a:t>
            </a:r>
          </a:p>
          <a:p>
            <a:r>
              <a:rPr lang="en-US" b="1" dirty="0"/>
              <a:t>Architectural approaches seem to similar with the exception of Neuromorphic designs which have not yet proven to be useful in general DL problem areas</a:t>
            </a:r>
          </a:p>
          <a:p>
            <a:pPr lvl="1"/>
            <a:r>
              <a:rPr lang="en-US" dirty="0"/>
              <a:t>SNN can be much more energy efficient, but SNN abstraction not embraced yet by the ML community</a:t>
            </a:r>
          </a:p>
          <a:p>
            <a:endParaRPr lang="en-US" dirty="0"/>
          </a:p>
        </p:txBody>
      </p:sp>
    </p:spTree>
    <p:extLst>
      <p:ext uri="{BB962C8B-B14F-4D97-AF65-F5344CB8AC3E}">
        <p14:creationId xmlns:p14="http://schemas.microsoft.com/office/powerpoint/2010/main" val="1435124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p:cNvSpPr/>
          <p:nvPr/>
        </p:nvSpPr>
        <p:spPr>
          <a:xfrm>
            <a:off x="1410921" y="3619451"/>
            <a:ext cx="9141619" cy="124745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063">
              <a:defRPr/>
            </a:pPr>
            <a:endParaRPr lang="en-US" sz="1799" dirty="0">
              <a:solidFill>
                <a:prstClr val="white"/>
              </a:solidFill>
              <a:latin typeface="Calibri"/>
            </a:endParaRPr>
          </a:p>
        </p:txBody>
      </p:sp>
      <p:sp>
        <p:nvSpPr>
          <p:cNvPr id="89089" name="Rectangle 2"/>
          <p:cNvSpPr>
            <a:spLocks noGrp="1" noChangeArrowheads="1"/>
          </p:cNvSpPr>
          <p:nvPr>
            <p:ph type="title"/>
          </p:nvPr>
        </p:nvSpPr>
        <p:spPr>
          <a:xfrm>
            <a:off x="3569358" y="134206"/>
            <a:ext cx="4875530" cy="914162"/>
          </a:xfrm>
        </p:spPr>
        <p:txBody>
          <a:bodyPr/>
          <a:lstStyle/>
          <a:p>
            <a:r>
              <a:rPr lang="en-US" dirty="0">
                <a:solidFill>
                  <a:schemeClr val="accent4">
                    <a:lumMod val="20000"/>
                    <a:lumOff val="80000"/>
                  </a:schemeClr>
                </a:solidFill>
                <a:latin typeface="Calibri"/>
                <a:ea typeface="ＭＳ Ｐゴシック" charset="0"/>
                <a:cs typeface="Calibri"/>
              </a:rPr>
              <a:t>Acknowledgements</a:t>
            </a:r>
            <a:endParaRPr lang="en-US" sz="3999" dirty="0">
              <a:solidFill>
                <a:schemeClr val="accent4">
                  <a:lumMod val="20000"/>
                  <a:lumOff val="80000"/>
                </a:schemeClr>
              </a:solidFill>
              <a:latin typeface="Calibri"/>
              <a:ea typeface="ＭＳ Ｐゴシック" charset="0"/>
              <a:cs typeface="Calibri"/>
            </a:endParaRPr>
          </a:p>
        </p:txBody>
      </p:sp>
      <p:sp>
        <p:nvSpPr>
          <p:cNvPr id="89090" name="Rectangle 3"/>
          <p:cNvSpPr>
            <a:spLocks noGrp="1" noChangeArrowheads="1"/>
          </p:cNvSpPr>
          <p:nvPr>
            <p:ph type="body" sz="half" idx="1"/>
          </p:nvPr>
        </p:nvSpPr>
        <p:spPr/>
        <p:txBody>
          <a:bodyPr/>
          <a:lstStyle/>
          <a:p>
            <a:pPr marL="0" indent="0">
              <a:buNone/>
            </a:pPr>
            <a:r>
              <a:rPr lang="en-US" sz="2399" dirty="0">
                <a:solidFill>
                  <a:srgbClr val="EFDEA9"/>
                </a:solidFill>
                <a:latin typeface="Calibri"/>
                <a:ea typeface="ＭＳ Ｐゴシック" charset="0"/>
                <a:cs typeface="Calibri"/>
              </a:rPr>
              <a:t>Many thanks to DOE, NSF, NIH, DOD, ANL, UC, Moore Foundation, Sloan Foundation, Apple, Microsoft, Cray, Intel and IBM for supporting my research group over the years</a:t>
            </a:r>
          </a:p>
        </p:txBody>
      </p:sp>
      <p:pic>
        <p:nvPicPr>
          <p:cNvPr id="89092" name="Picture 5"/>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660874" y="3695627"/>
            <a:ext cx="1023671" cy="1023671"/>
          </a:xfrm>
          <a:noFill/>
        </p:spPr>
      </p:pic>
      <p:pic>
        <p:nvPicPr>
          <p:cNvPr id="89093" name="Picture 7" descr="NSF"/>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710078" y="3619451"/>
            <a:ext cx="1295063" cy="1247450"/>
          </a:xfrm>
        </p:spPr>
      </p:pic>
      <p:pic>
        <p:nvPicPr>
          <p:cNvPr id="89094"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7361" y="3822592"/>
            <a:ext cx="876072" cy="876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9095"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61018" y="3873380"/>
            <a:ext cx="749105" cy="749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9096"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276948" y="3749592"/>
            <a:ext cx="1180792" cy="10633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p:cNvPicPr>
            <a:picLocks noChangeAspect="1"/>
          </p:cNvPicPr>
          <p:nvPr/>
        </p:nvPicPr>
        <p:blipFill>
          <a:blip r:embed="rId8"/>
          <a:stretch>
            <a:fillRect/>
          </a:stretch>
        </p:blipFill>
        <p:spPr>
          <a:xfrm>
            <a:off x="1715647" y="4027827"/>
            <a:ext cx="2412281" cy="512610"/>
          </a:xfrm>
          <a:prstGeom prst="rect">
            <a:avLst/>
          </a:prstGeom>
        </p:spPr>
      </p:pic>
    </p:spTree>
    <p:extLst>
      <p:ext uri="{BB962C8B-B14F-4D97-AF65-F5344CB8AC3E}">
        <p14:creationId xmlns:p14="http://schemas.microsoft.com/office/powerpoint/2010/main" val="1845050170"/>
      </p:ext>
    </p:extLst>
  </p:cSld>
  <p:clrMapOvr>
    <a:masterClrMapping/>
  </p:clrMapOvr>
  <p:transition advClick="0"/>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x3 General 111715">
  <a:themeElements>
    <a:clrScheme name="Argonne General Purpose Template">
      <a:dk1>
        <a:srgbClr val="47484A"/>
      </a:dk1>
      <a:lt1>
        <a:srgbClr val="FFFFFF"/>
      </a:lt1>
      <a:dk2>
        <a:srgbClr val="0082CA"/>
      </a:dk2>
      <a:lt2>
        <a:srgbClr val="ECAA00"/>
      </a:lt2>
      <a:accent1>
        <a:srgbClr val="7AB800"/>
      </a:accent1>
      <a:accent2>
        <a:srgbClr val="00609C"/>
      </a:accent2>
      <a:accent3>
        <a:srgbClr val="4D008C"/>
      </a:accent3>
      <a:accent4>
        <a:srgbClr val="FF7900"/>
      </a:accent4>
      <a:accent5>
        <a:srgbClr val="00A19C"/>
      </a:accent5>
      <a:accent6>
        <a:srgbClr val="CD202C"/>
      </a:accent6>
      <a:hlink>
        <a:srgbClr val="000000"/>
      </a:hlink>
      <a:folHlink>
        <a:srgbClr val="7677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447</TotalTime>
  <Words>1461</Words>
  <Application>Microsoft Macintosh PowerPoint</Application>
  <PresentationFormat>Widescreen</PresentationFormat>
  <Paragraphs>235</Paragraphs>
  <Slides>43</Slides>
  <Notes>5</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43</vt:i4>
      </vt:variant>
    </vt:vector>
  </HeadingPairs>
  <TitlesOfParts>
    <vt:vector size="60" baseType="lpstr">
      <vt:lpstr>AmplitudeWide</vt:lpstr>
      <vt:lpstr>CMSY10</vt:lpstr>
      <vt:lpstr>MinionPro</vt:lpstr>
      <vt:lpstr>NimbusRomNo9L</vt:lpstr>
      <vt:lpstr>Whitman</vt:lpstr>
      <vt:lpstr>Arial</vt:lpstr>
      <vt:lpstr>Arial Black</vt:lpstr>
      <vt:lpstr>Calibri</vt:lpstr>
      <vt:lpstr>Calibri Light</vt:lpstr>
      <vt:lpstr>Times</vt:lpstr>
      <vt:lpstr>Wingdings</vt:lpstr>
      <vt:lpstr>2_Office Theme</vt:lpstr>
      <vt:lpstr>1_Office Theme</vt:lpstr>
      <vt:lpstr>4x3 General 111715</vt:lpstr>
      <vt:lpstr>33_Office Theme</vt:lpstr>
      <vt:lpstr>6_Office Theme</vt:lpstr>
      <vt:lpstr>Office Theme</vt:lpstr>
      <vt:lpstr>    Numerical Computing Challenges for Deep Learning in Science</vt:lpstr>
      <vt:lpstr>Preliminaries</vt:lpstr>
      <vt:lpstr>PowerPoint Presentation</vt:lpstr>
      <vt:lpstr>Aurora 2021 (A21) The Argonne Exascale System</vt:lpstr>
      <vt:lpstr>Deep Learning Meets HPC</vt:lpstr>
      <vt:lpstr>ECP-CANDLE: CANcer Distributed Learning Environment</vt:lpstr>
      <vt:lpstr>P1 Challenge Problem Workflow(s) Specification</vt:lpstr>
      <vt:lpstr>CANDLE MOTIVATION TO…</vt:lpstr>
      <vt:lpstr>Machine Learning In Cancer Research</vt:lpstr>
      <vt:lpstr>Modeling Cancer Drug Response</vt:lpstr>
      <vt:lpstr>Self attention performs well on DL model of  drug response for top 21 Cancer types</vt:lpstr>
      <vt:lpstr>Pan Cancer Model – Learning curves </vt:lpstr>
      <vt:lpstr>Pan Cancer Model Capacity</vt:lpstr>
      <vt:lpstr>Three Numerical Computing Co-Design Challenges</vt:lpstr>
      <vt:lpstr>Sparsity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Precision</vt:lpstr>
      <vt:lpstr>PowerPoint Presentation</vt:lpstr>
      <vt:lpstr>PowerPoint Presentation</vt:lpstr>
      <vt:lpstr>PowerPoint Presentation</vt:lpstr>
      <vt:lpstr>Many experiments at lowering precision in both weights and activations</vt:lpstr>
      <vt:lpstr>AlexNet CNN Architecture (CNN+FC)</vt:lpstr>
      <vt:lpstr>PowerPoint Presentation</vt:lpstr>
      <vt:lpstr>Accelerator Architectures</vt:lpstr>
      <vt:lpstr>PowerPoint Presentation</vt:lpstr>
      <vt:lpstr>AI Hardware and Systems Startups</vt:lpstr>
      <vt:lpstr>2x – 10x (CPU, GPU) in sight 100x+ possible?</vt:lpstr>
      <vt:lpstr>PowerPoint Presentation</vt:lpstr>
      <vt:lpstr>PowerPoint Presentation</vt:lpstr>
      <vt:lpstr>PowerPoint Presentation</vt:lpstr>
      <vt:lpstr>PowerPoint Presentation</vt:lpstr>
      <vt:lpstr>Habana</vt:lpstr>
      <vt:lpstr>Wave Computing</vt:lpstr>
      <vt:lpstr>PowerPoint Presentation</vt:lpstr>
      <vt:lpstr>Cornami</vt:lpstr>
      <vt:lpstr>Conclusions</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Exascale, AI and Cancer! </dc:title>
  <dc:creator>Stevens, Rick L.</dc:creator>
  <cp:lastModifiedBy>Stevens, Rick L.</cp:lastModifiedBy>
  <cp:revision>28</cp:revision>
  <dcterms:created xsi:type="dcterms:W3CDTF">2019-03-05T13:53:38Z</dcterms:created>
  <dcterms:modified xsi:type="dcterms:W3CDTF">2019-04-08T12:21:57Z</dcterms:modified>
</cp:coreProperties>
</file>